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984" autoAdjust="0"/>
  </p:normalViewPr>
  <p:slideViewPr>
    <p:cSldViewPr snapToGrid="0" snapToObjects="1">
      <p:cViewPr varScale="1">
        <p:scale>
          <a:sx n="111" d="100"/>
          <a:sy n="111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7A59F-DFF4-F642-A796-B90BD7421375}" type="datetimeFigureOut">
              <a:rPr lang="en-US" smtClean="0"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B72BB-0336-8041-BDA9-D1691044F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7508-ADB0-EF46-AABC-491A23F7C50F}" type="datetimeFigureOut">
              <a:rPr lang="en-US" smtClean="0"/>
              <a:t>25/03/2015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FAB4E-200C-0145-AD76-44648B25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7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AB4E-200C-0145-AD76-44648B255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AB4E-200C-0145-AD76-44648B255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BBEB-F9DB-2641-9499-72074312E7D9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BD6-8067-AA46-BB0D-D37D15677E60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7685-29D3-6B45-A8BB-6C72FDB5B4FC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7A48-5548-C941-921F-04B101B1C2F0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0FD5-591B-D940-9F51-5C8A69596B56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7AC1-7B37-E649-9E77-71D809332357}" type="datetime1">
              <a:rPr lang="en-GB" smtClean="0"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FB3-61AE-8648-B156-90A51AD7E5BF}" type="datetime1">
              <a:rPr lang="en-GB" smtClean="0"/>
              <a:t>25/03/2015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4CE4-A190-E046-8CD7-F42CFD116E30}" type="datetime1">
              <a:rPr lang="en-GB" smtClean="0"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0D4-D712-BF4A-A5FC-10B2B2FAAC3E}" type="datetime1">
              <a:rPr lang="en-GB" smtClean="0"/>
              <a:t>25/03/2015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C39-9C81-3C48-A617-8DF485D75438}" type="datetime1">
              <a:rPr lang="en-GB" smtClean="0"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8DB7-3705-714D-897F-E2B85A0DE5D6}" type="datetime1">
              <a:rPr lang="en-GB" smtClean="0"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1C20-993C-914F-A7CE-28034C537D4D}" type="datetime1">
              <a:rPr lang="en-GB" smtClean="0"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2AC5-88FC-CF48-85C0-C70DEBE1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5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Herschel Science Archive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93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Eva Verdugo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Herschel Archive Scientist at HSC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Screen Shot 2015-03-25 at 14.5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0" y="170764"/>
            <a:ext cx="647700" cy="901700"/>
          </a:xfrm>
          <a:prstGeom prst="rect">
            <a:avLst/>
          </a:prstGeom>
        </p:spPr>
      </p:pic>
      <p:pic>
        <p:nvPicPr>
          <p:cNvPr id="5" name="Picture 4" descr="Screen Shot 2015-03-25 at 14.57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170764"/>
            <a:ext cx="774700" cy="838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210" y="6356350"/>
            <a:ext cx="873319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ALMA/Herschel Archival Workshop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Garching</a:t>
            </a:r>
            <a:r>
              <a:rPr lang="en-US" dirty="0" smtClean="0">
                <a:solidFill>
                  <a:schemeClr val="tx1"/>
                </a:solidFill>
              </a:rPr>
              <a:t> 15-17 April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pic>
        <p:nvPicPr>
          <p:cNvPr id="2" name="Picture 1" descr="Screen Shot 2015-04-10 at 12.2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70794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06369" y="2391361"/>
            <a:ext cx="1155513" cy="8009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04-10 at 12.24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31718" cy="6858000"/>
          </a:xfrm>
          <a:prstGeom prst="rect">
            <a:avLst/>
          </a:prstGeom>
        </p:spPr>
      </p:pic>
      <p:pic>
        <p:nvPicPr>
          <p:cNvPr id="10" name="Picture 9" descr="Screen Shot 2015-04-10 at 12.25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73200"/>
            <a:ext cx="7569200" cy="3898900"/>
          </a:xfrm>
          <a:prstGeom prst="rect">
            <a:avLst/>
          </a:prstGeom>
        </p:spPr>
      </p:pic>
      <p:pic>
        <p:nvPicPr>
          <p:cNvPr id="11" name="Picture 10" descr="Screen Shot 2015-04-10 at 12.25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06500"/>
            <a:ext cx="635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pic>
        <p:nvPicPr>
          <p:cNvPr id="3" name="Picture 2" descr="Screen Shot 2015-04-10 at 15.0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" y="1600200"/>
            <a:ext cx="9144000" cy="3653062"/>
          </a:xfrm>
          <a:prstGeom prst="rect">
            <a:avLst/>
          </a:prstGeom>
        </p:spPr>
      </p:pic>
      <p:pic>
        <p:nvPicPr>
          <p:cNvPr id="2" name="Picture 1" descr="Screen Shot 2015-04-10 at 15.00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62775" cy="6858000"/>
          </a:xfrm>
          <a:prstGeom prst="rect">
            <a:avLst/>
          </a:prstGeom>
        </p:spPr>
      </p:pic>
      <p:pic>
        <p:nvPicPr>
          <p:cNvPr id="6" name="Picture 5" descr="Screen Shot 2015-03-25 at 12.17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4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5 at 14.4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34300"/>
          </a:xfrm>
          <a:prstGeom prst="rect">
            <a:avLst/>
          </a:prstGeom>
        </p:spPr>
      </p:pic>
      <p:pic>
        <p:nvPicPr>
          <p:cNvPr id="5" name="Picture 4" descr="Screen Shot 2015-03-25 at 14.4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6959"/>
          </a:xfrm>
          <a:prstGeom prst="rect">
            <a:avLst/>
          </a:prstGeom>
        </p:spPr>
      </p:pic>
      <p:pic>
        <p:nvPicPr>
          <p:cNvPr id="6" name="Picture 5" descr="Screen Shot 2015-03-25 at 14.42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24370"/>
          </a:xfrm>
          <a:prstGeom prst="rect">
            <a:avLst/>
          </a:prstGeom>
        </p:spPr>
      </p:pic>
      <p:pic>
        <p:nvPicPr>
          <p:cNvPr id="7" name="Picture 6" descr="Screen Shot 2015-03-25 at 14.43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66733"/>
          </a:xfrm>
          <a:prstGeom prst="rect">
            <a:avLst/>
          </a:prstGeom>
        </p:spPr>
      </p:pic>
      <p:pic>
        <p:nvPicPr>
          <p:cNvPr id="8" name="Picture 7" descr="Screen Shot 2015-03-25 at 14.43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8650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5 at 14.4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5878"/>
          </a:xfrm>
          <a:prstGeom prst="rect">
            <a:avLst/>
          </a:prstGeom>
        </p:spPr>
      </p:pic>
      <p:pic>
        <p:nvPicPr>
          <p:cNvPr id="5" name="Picture 4" descr="Screen Shot 2015-03-25 at 14.4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8" y="2495387"/>
            <a:ext cx="5995987" cy="43434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053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pic>
        <p:nvPicPr>
          <p:cNvPr id="5" name="Picture 4" descr="Screen Shot 2015-04-13 at 11.1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312"/>
            <a:ext cx="9144000" cy="60317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428" y="938236"/>
            <a:ext cx="2505519" cy="36614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9414" y="3260946"/>
            <a:ext cx="1361446" cy="49200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8510" y="43339"/>
            <a:ext cx="23046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F497D"/>
                </a:solidFill>
              </a:rPr>
              <a:t>HSA Content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05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8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HSA Content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pic>
        <p:nvPicPr>
          <p:cNvPr id="5" name="Picture 4" descr="Screen Shot 2015-03-25 at 14.5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3" y="806683"/>
            <a:ext cx="7419360" cy="5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2 at 17.1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982"/>
            <a:ext cx="9234560" cy="61090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85382" y="4774228"/>
            <a:ext cx="3299835" cy="51031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2826" y="78597"/>
            <a:ext cx="499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Accessing the HSA User Interface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15.3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" y="0"/>
            <a:ext cx="7059706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597505" y="975258"/>
            <a:ext cx="2591792" cy="4359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761" y="1519590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1741" y="2545170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0059" y="4257560"/>
            <a:ext cx="1700946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5-03-25 at 11.4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56" y="0"/>
            <a:ext cx="6045844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44977" y="95699"/>
            <a:ext cx="1616615" cy="516673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5-03-25 at 11.43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7" y="2278214"/>
            <a:ext cx="2641757" cy="1979346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15.3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547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2772" y="2608248"/>
            <a:ext cx="229060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9473" y="2948455"/>
            <a:ext cx="1122626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3-11 at 15.3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1" y="0"/>
            <a:ext cx="7042445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26741" y="2937090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3-11 at 15.33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" y="0"/>
            <a:ext cx="7017099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36966" y="2948455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5-03-11 at 15.33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81" y="0"/>
            <a:ext cx="7016905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24515" y="2959795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5-03-11 at 15.34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71" y="0"/>
            <a:ext cx="7050829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64649" y="2948455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15.3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267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60" y="3311345"/>
            <a:ext cx="2653475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3-11 at 15.3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2" y="0"/>
            <a:ext cx="702526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510" y="3923717"/>
            <a:ext cx="260812" cy="793816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15.3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703384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90661" y="3039181"/>
            <a:ext cx="1485493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79321" y="3855675"/>
            <a:ext cx="2052475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3341" y="4672172"/>
            <a:ext cx="2131852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15.3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01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05003" y="1224743"/>
            <a:ext cx="1349417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0142" y="1882470"/>
            <a:ext cx="997888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47200" y="1859797"/>
            <a:ext cx="873153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632" y="5692792"/>
            <a:ext cx="4881721" cy="340207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3-25 at 11.4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0"/>
            <a:ext cx="8969433" cy="6858000"/>
          </a:xfrm>
          <a:prstGeom prst="rect">
            <a:avLst/>
          </a:prstGeom>
        </p:spPr>
      </p:pic>
      <p:pic>
        <p:nvPicPr>
          <p:cNvPr id="10" name="Picture 9" descr="Screen Shot 2015-03-25 at 11.5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7741" cy="6858000"/>
          </a:xfrm>
          <a:prstGeom prst="rect">
            <a:avLst/>
          </a:prstGeom>
        </p:spPr>
      </p:pic>
      <p:pic>
        <p:nvPicPr>
          <p:cNvPr id="11" name="Picture 10" descr="Screen Shot 2015-03-25 at 11.53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2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2943" y="2766231"/>
            <a:ext cx="75407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Details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Screen Shot 2015-03-25 at 11.57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72"/>
            <a:ext cx="9144000" cy="658495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196340" y="2680711"/>
            <a:ext cx="487604" cy="18222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5-03-25 at 12.04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8941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614032" y="2645758"/>
            <a:ext cx="588219" cy="27861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Garching 15-17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47559</TotalTime>
  <Words>100</Words>
  <Application>Microsoft Macintosh PowerPoint</Application>
  <PresentationFormat>On-screen Show (4:3)</PresentationFormat>
  <Paragraphs>21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Herschel Science Archive</vt:lpstr>
      <vt:lpstr>PowerPoint Presentation</vt:lpstr>
      <vt:lpstr>HSA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Herschel Archive</dc:title>
  <dc:creator>Ruben Alvarez</dc:creator>
  <cp:lastModifiedBy>Ruben Alvarez</cp:lastModifiedBy>
  <cp:revision>51</cp:revision>
  <dcterms:created xsi:type="dcterms:W3CDTF">2015-03-12T16:07:58Z</dcterms:created>
  <dcterms:modified xsi:type="dcterms:W3CDTF">2015-04-14T16:48:41Z</dcterms:modified>
</cp:coreProperties>
</file>