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Default Extension="png" ContentType="image/png"/>
  <Override PartName="/ppt/notesSlides/notesSlide1.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77" r:id="rId2"/>
  </p:sldMasterIdLst>
  <p:notesMasterIdLst>
    <p:notesMasterId r:id="rId30"/>
  </p:notesMasterIdLst>
  <p:handoutMasterIdLst>
    <p:handoutMasterId r:id="rId31"/>
  </p:handoutMasterIdLst>
  <p:sldIdLst>
    <p:sldId id="547" r:id="rId3"/>
    <p:sldId id="467" r:id="rId4"/>
    <p:sldId id="560" r:id="rId5"/>
    <p:sldId id="517" r:id="rId6"/>
    <p:sldId id="487" r:id="rId7"/>
    <p:sldId id="524" r:id="rId8"/>
    <p:sldId id="497" r:id="rId9"/>
    <p:sldId id="601" r:id="rId10"/>
    <p:sldId id="610" r:id="rId11"/>
    <p:sldId id="590" r:id="rId12"/>
    <p:sldId id="611" r:id="rId13"/>
    <p:sldId id="624" r:id="rId14"/>
    <p:sldId id="625" r:id="rId15"/>
    <p:sldId id="613" r:id="rId16"/>
    <p:sldId id="617" r:id="rId17"/>
    <p:sldId id="616" r:id="rId18"/>
    <p:sldId id="615" r:id="rId19"/>
    <p:sldId id="618" r:id="rId20"/>
    <p:sldId id="612" r:id="rId21"/>
    <p:sldId id="626" r:id="rId22"/>
    <p:sldId id="619" r:id="rId23"/>
    <p:sldId id="623" r:id="rId24"/>
    <p:sldId id="622" r:id="rId25"/>
    <p:sldId id="609" r:id="rId26"/>
    <p:sldId id="628" r:id="rId27"/>
    <p:sldId id="627" r:id="rId28"/>
    <p:sldId id="607" r:id="rId29"/>
  </p:sldIdLst>
  <p:sldSz cx="9144000" cy="6858000" type="screen4x3"/>
  <p:notesSz cx="6781800" cy="9918700"/>
  <p:defaultTextStyle>
    <a:defPPr>
      <a:defRPr lang="en-US"/>
    </a:defPPr>
    <a:lvl1pPr algn="l" rtl="0" fontAlgn="base">
      <a:lnSpc>
        <a:spcPct val="80000"/>
      </a:lnSpc>
      <a:spcBef>
        <a:spcPct val="20000"/>
      </a:spcBef>
      <a:spcAft>
        <a:spcPct val="0"/>
      </a:spcAft>
      <a:buClr>
        <a:schemeClr val="accent2"/>
      </a:buClr>
      <a:buFont typeface="Wingdings" pitchFamily="2" charset="2"/>
      <a:buChar char="Ø"/>
      <a:defRPr sz="2000" kern="1200">
        <a:solidFill>
          <a:srgbClr val="000000"/>
        </a:solidFill>
        <a:latin typeface="Arial" pitchFamily="34" charset="0"/>
        <a:ea typeface="+mn-ea"/>
        <a:cs typeface="+mn-cs"/>
      </a:defRPr>
    </a:lvl1pPr>
    <a:lvl2pPr marL="457200" algn="l" rtl="0" fontAlgn="base">
      <a:lnSpc>
        <a:spcPct val="80000"/>
      </a:lnSpc>
      <a:spcBef>
        <a:spcPct val="20000"/>
      </a:spcBef>
      <a:spcAft>
        <a:spcPct val="0"/>
      </a:spcAft>
      <a:buClr>
        <a:schemeClr val="accent2"/>
      </a:buClr>
      <a:buFont typeface="Wingdings" pitchFamily="2" charset="2"/>
      <a:buChar char="Ø"/>
      <a:defRPr sz="2000" kern="1200">
        <a:solidFill>
          <a:srgbClr val="000000"/>
        </a:solidFill>
        <a:latin typeface="Arial" pitchFamily="34" charset="0"/>
        <a:ea typeface="+mn-ea"/>
        <a:cs typeface="+mn-cs"/>
      </a:defRPr>
    </a:lvl2pPr>
    <a:lvl3pPr marL="914400" algn="l" rtl="0" fontAlgn="base">
      <a:lnSpc>
        <a:spcPct val="80000"/>
      </a:lnSpc>
      <a:spcBef>
        <a:spcPct val="20000"/>
      </a:spcBef>
      <a:spcAft>
        <a:spcPct val="0"/>
      </a:spcAft>
      <a:buClr>
        <a:schemeClr val="accent2"/>
      </a:buClr>
      <a:buFont typeface="Wingdings" pitchFamily="2" charset="2"/>
      <a:buChar char="Ø"/>
      <a:defRPr sz="2000" kern="1200">
        <a:solidFill>
          <a:srgbClr val="000000"/>
        </a:solidFill>
        <a:latin typeface="Arial" pitchFamily="34" charset="0"/>
        <a:ea typeface="+mn-ea"/>
        <a:cs typeface="+mn-cs"/>
      </a:defRPr>
    </a:lvl3pPr>
    <a:lvl4pPr marL="1371600" algn="l" rtl="0" fontAlgn="base">
      <a:lnSpc>
        <a:spcPct val="80000"/>
      </a:lnSpc>
      <a:spcBef>
        <a:spcPct val="20000"/>
      </a:spcBef>
      <a:spcAft>
        <a:spcPct val="0"/>
      </a:spcAft>
      <a:buClr>
        <a:schemeClr val="accent2"/>
      </a:buClr>
      <a:buFont typeface="Wingdings" pitchFamily="2" charset="2"/>
      <a:buChar char="Ø"/>
      <a:defRPr sz="2000" kern="1200">
        <a:solidFill>
          <a:srgbClr val="000000"/>
        </a:solidFill>
        <a:latin typeface="Arial" pitchFamily="34" charset="0"/>
        <a:ea typeface="+mn-ea"/>
        <a:cs typeface="+mn-cs"/>
      </a:defRPr>
    </a:lvl4pPr>
    <a:lvl5pPr marL="1828800" algn="l" rtl="0" fontAlgn="base">
      <a:lnSpc>
        <a:spcPct val="80000"/>
      </a:lnSpc>
      <a:spcBef>
        <a:spcPct val="20000"/>
      </a:spcBef>
      <a:spcAft>
        <a:spcPct val="0"/>
      </a:spcAft>
      <a:buClr>
        <a:schemeClr val="accent2"/>
      </a:buClr>
      <a:buFont typeface="Wingdings" pitchFamily="2" charset="2"/>
      <a:buChar char="Ø"/>
      <a:defRPr sz="2000" kern="1200">
        <a:solidFill>
          <a:srgbClr val="000000"/>
        </a:solidFill>
        <a:latin typeface="Arial" pitchFamily="34" charset="0"/>
        <a:ea typeface="+mn-ea"/>
        <a:cs typeface="+mn-cs"/>
      </a:defRPr>
    </a:lvl5pPr>
    <a:lvl6pPr marL="2286000" algn="l" defTabSz="914400" rtl="0" eaLnBrk="1" latinLnBrk="0" hangingPunct="1">
      <a:defRPr sz="2000" kern="1200">
        <a:solidFill>
          <a:srgbClr val="000000"/>
        </a:solidFill>
        <a:latin typeface="Arial" pitchFamily="34" charset="0"/>
        <a:ea typeface="+mn-ea"/>
        <a:cs typeface="+mn-cs"/>
      </a:defRPr>
    </a:lvl6pPr>
    <a:lvl7pPr marL="2743200" algn="l" defTabSz="914400" rtl="0" eaLnBrk="1" latinLnBrk="0" hangingPunct="1">
      <a:defRPr sz="2000" kern="1200">
        <a:solidFill>
          <a:srgbClr val="000000"/>
        </a:solidFill>
        <a:latin typeface="Arial" pitchFamily="34" charset="0"/>
        <a:ea typeface="+mn-ea"/>
        <a:cs typeface="+mn-cs"/>
      </a:defRPr>
    </a:lvl7pPr>
    <a:lvl8pPr marL="3200400" algn="l" defTabSz="914400" rtl="0" eaLnBrk="1" latinLnBrk="0" hangingPunct="1">
      <a:defRPr sz="2000" kern="1200">
        <a:solidFill>
          <a:srgbClr val="000000"/>
        </a:solidFill>
        <a:latin typeface="Arial" pitchFamily="34" charset="0"/>
        <a:ea typeface="+mn-ea"/>
        <a:cs typeface="+mn-cs"/>
      </a:defRPr>
    </a:lvl8pPr>
    <a:lvl9pPr marL="3657600" algn="l" defTabSz="914400" rtl="0" eaLnBrk="1" latinLnBrk="0" hangingPunct="1">
      <a:defRPr sz="2000" kern="1200">
        <a:solidFill>
          <a:srgbClr val="000000"/>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FFFF"/>
    <a:srgbClr val="000066"/>
    <a:srgbClr val="9933FF"/>
    <a:srgbClr val="0066FF"/>
    <a:srgbClr val="B25900"/>
    <a:srgbClr val="FF8B17"/>
    <a:srgbClr val="FFFF00"/>
    <a:srgbClr val="FFFF66"/>
  </p:clrMru>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457" autoAdjust="0"/>
    <p:restoredTop sz="97167" autoAdjust="0"/>
  </p:normalViewPr>
  <p:slideViewPr>
    <p:cSldViewPr>
      <p:cViewPr varScale="1">
        <p:scale>
          <a:sx n="77" d="100"/>
          <a:sy n="77" d="100"/>
        </p:scale>
        <p:origin x="-912"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101" d="100"/>
          <a:sy n="101" d="100"/>
        </p:scale>
        <p:origin x="-1104" y="-108"/>
      </p:cViewPr>
      <p:guideLst>
        <p:guide orient="horz" pos="3124"/>
        <p:guide pos="2136"/>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image" Target="../media/image31.wmf"/><Relationship Id="rId1" Type="http://schemas.openxmlformats.org/officeDocument/2006/relationships/image" Target="../media/image30.wmf"/><Relationship Id="rId4" Type="http://schemas.openxmlformats.org/officeDocument/2006/relationships/image" Target="../media/image3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6.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40.wmf"/><Relationship Id="rId1" Type="http://schemas.openxmlformats.org/officeDocument/2006/relationships/image" Target="../media/image39.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3106" name="Rectangle 2"/>
          <p:cNvSpPr>
            <a:spLocks noGrp="1" noChangeArrowheads="1"/>
          </p:cNvSpPr>
          <p:nvPr>
            <p:ph type="hdr" sz="quarter"/>
          </p:nvPr>
        </p:nvSpPr>
        <p:spPr bwMode="auto">
          <a:xfrm>
            <a:off x="0" y="0"/>
            <a:ext cx="2940050" cy="495300"/>
          </a:xfrm>
          <a:prstGeom prst="rect">
            <a:avLst/>
          </a:prstGeom>
          <a:noFill/>
          <a:ln w="9525">
            <a:noFill/>
            <a:miter lim="800000"/>
            <a:headEnd/>
            <a:tailEnd/>
          </a:ln>
          <a:effectLst/>
        </p:spPr>
        <p:txBody>
          <a:bodyPr vert="horz" wrap="square" lIns="91787" tIns="45894" rIns="91787" bIns="45894" numCol="1" anchor="t" anchorCtr="0" compatLnSpc="1">
            <a:prstTxWarp prst="textNoShape">
              <a:avLst/>
            </a:prstTxWarp>
          </a:bodyPr>
          <a:lstStyle>
            <a:lvl1pPr defTabSz="917575">
              <a:lnSpc>
                <a:spcPct val="100000"/>
              </a:lnSpc>
              <a:spcBef>
                <a:spcPct val="0"/>
              </a:spcBef>
              <a:buClrTx/>
              <a:buFontTx/>
              <a:buNone/>
              <a:defRPr sz="1200">
                <a:solidFill>
                  <a:schemeClr val="tx1"/>
                </a:solidFill>
              </a:defRPr>
            </a:lvl1pPr>
          </a:lstStyle>
          <a:p>
            <a:endParaRPr lang="en-US"/>
          </a:p>
        </p:txBody>
      </p:sp>
      <p:sp>
        <p:nvSpPr>
          <p:cNvPr id="303107" name="Rectangle 3"/>
          <p:cNvSpPr>
            <a:spLocks noGrp="1" noChangeArrowheads="1"/>
          </p:cNvSpPr>
          <p:nvPr>
            <p:ph type="dt" sz="quarter" idx="1"/>
          </p:nvPr>
        </p:nvSpPr>
        <p:spPr bwMode="auto">
          <a:xfrm>
            <a:off x="3840163" y="0"/>
            <a:ext cx="2940050" cy="495300"/>
          </a:xfrm>
          <a:prstGeom prst="rect">
            <a:avLst/>
          </a:prstGeom>
          <a:noFill/>
          <a:ln w="9525">
            <a:noFill/>
            <a:miter lim="800000"/>
            <a:headEnd/>
            <a:tailEnd/>
          </a:ln>
          <a:effectLst/>
        </p:spPr>
        <p:txBody>
          <a:bodyPr vert="horz" wrap="square" lIns="91787" tIns="45894" rIns="91787" bIns="45894" numCol="1" anchor="t" anchorCtr="0" compatLnSpc="1">
            <a:prstTxWarp prst="textNoShape">
              <a:avLst/>
            </a:prstTxWarp>
          </a:bodyPr>
          <a:lstStyle>
            <a:lvl1pPr algn="r" defTabSz="917575">
              <a:lnSpc>
                <a:spcPct val="100000"/>
              </a:lnSpc>
              <a:spcBef>
                <a:spcPct val="0"/>
              </a:spcBef>
              <a:buClrTx/>
              <a:buFontTx/>
              <a:buNone/>
              <a:defRPr sz="1200">
                <a:solidFill>
                  <a:schemeClr val="tx1"/>
                </a:solidFill>
              </a:defRPr>
            </a:lvl1pPr>
          </a:lstStyle>
          <a:p>
            <a:endParaRPr lang="en-US"/>
          </a:p>
        </p:txBody>
      </p:sp>
      <p:sp>
        <p:nvSpPr>
          <p:cNvPr id="303108" name="Rectangle 4"/>
          <p:cNvSpPr>
            <a:spLocks noGrp="1" noChangeArrowheads="1"/>
          </p:cNvSpPr>
          <p:nvPr>
            <p:ph type="ftr" sz="quarter" idx="2"/>
          </p:nvPr>
        </p:nvSpPr>
        <p:spPr bwMode="auto">
          <a:xfrm>
            <a:off x="0" y="9421813"/>
            <a:ext cx="2940050" cy="495300"/>
          </a:xfrm>
          <a:prstGeom prst="rect">
            <a:avLst/>
          </a:prstGeom>
          <a:noFill/>
          <a:ln w="9525">
            <a:noFill/>
            <a:miter lim="800000"/>
            <a:headEnd/>
            <a:tailEnd/>
          </a:ln>
          <a:effectLst/>
        </p:spPr>
        <p:txBody>
          <a:bodyPr vert="horz" wrap="square" lIns="91787" tIns="45894" rIns="91787" bIns="45894" numCol="1" anchor="b" anchorCtr="0" compatLnSpc="1">
            <a:prstTxWarp prst="textNoShape">
              <a:avLst/>
            </a:prstTxWarp>
          </a:bodyPr>
          <a:lstStyle>
            <a:lvl1pPr defTabSz="917575">
              <a:lnSpc>
                <a:spcPct val="100000"/>
              </a:lnSpc>
              <a:spcBef>
                <a:spcPct val="0"/>
              </a:spcBef>
              <a:buClrTx/>
              <a:buFontTx/>
              <a:buNone/>
              <a:defRPr sz="1200">
                <a:solidFill>
                  <a:schemeClr val="tx1"/>
                </a:solidFill>
              </a:defRPr>
            </a:lvl1pPr>
          </a:lstStyle>
          <a:p>
            <a:endParaRPr lang="en-US"/>
          </a:p>
        </p:txBody>
      </p:sp>
      <p:sp>
        <p:nvSpPr>
          <p:cNvPr id="303109" name="Rectangle 5"/>
          <p:cNvSpPr>
            <a:spLocks noGrp="1" noChangeArrowheads="1"/>
          </p:cNvSpPr>
          <p:nvPr>
            <p:ph type="sldNum" sz="quarter" idx="3"/>
          </p:nvPr>
        </p:nvSpPr>
        <p:spPr bwMode="auto">
          <a:xfrm>
            <a:off x="3840163" y="9421813"/>
            <a:ext cx="2940050" cy="495300"/>
          </a:xfrm>
          <a:prstGeom prst="rect">
            <a:avLst/>
          </a:prstGeom>
          <a:noFill/>
          <a:ln w="9525">
            <a:noFill/>
            <a:miter lim="800000"/>
            <a:headEnd/>
            <a:tailEnd/>
          </a:ln>
          <a:effectLst/>
        </p:spPr>
        <p:txBody>
          <a:bodyPr vert="horz" wrap="square" lIns="91787" tIns="45894" rIns="91787" bIns="45894" numCol="1" anchor="b" anchorCtr="0" compatLnSpc="1">
            <a:prstTxWarp prst="textNoShape">
              <a:avLst/>
            </a:prstTxWarp>
          </a:bodyPr>
          <a:lstStyle>
            <a:lvl1pPr algn="r" defTabSz="917575">
              <a:lnSpc>
                <a:spcPct val="100000"/>
              </a:lnSpc>
              <a:spcBef>
                <a:spcPct val="0"/>
              </a:spcBef>
              <a:buClrTx/>
              <a:buFontTx/>
              <a:buNone/>
              <a:defRPr sz="1200">
                <a:solidFill>
                  <a:schemeClr val="tx1"/>
                </a:solidFill>
              </a:defRPr>
            </a:lvl1pPr>
          </a:lstStyle>
          <a:p>
            <a:fld id="{267CF150-CB48-461C-B1C1-457EA5AE854A}" type="slidenum">
              <a:rPr lang="en-US"/>
              <a:pPr/>
              <a:t>‹N°›</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0658" name="Rectangle 2"/>
          <p:cNvSpPr>
            <a:spLocks noGrp="1" noChangeArrowheads="1"/>
          </p:cNvSpPr>
          <p:nvPr>
            <p:ph type="hdr" sz="quarter"/>
          </p:nvPr>
        </p:nvSpPr>
        <p:spPr bwMode="auto">
          <a:xfrm>
            <a:off x="0" y="0"/>
            <a:ext cx="2940050" cy="495300"/>
          </a:xfrm>
          <a:prstGeom prst="rect">
            <a:avLst/>
          </a:prstGeom>
          <a:noFill/>
          <a:ln w="9525">
            <a:noFill/>
            <a:miter lim="800000"/>
            <a:headEnd/>
            <a:tailEnd/>
          </a:ln>
          <a:effectLst/>
        </p:spPr>
        <p:txBody>
          <a:bodyPr vert="horz" wrap="square" lIns="61534" tIns="30767" rIns="61534" bIns="30767" numCol="1" anchor="t" anchorCtr="0" compatLnSpc="1">
            <a:prstTxWarp prst="textNoShape">
              <a:avLst/>
            </a:prstTxWarp>
          </a:bodyPr>
          <a:lstStyle>
            <a:lvl1pPr defTabSz="614363">
              <a:lnSpc>
                <a:spcPct val="100000"/>
              </a:lnSpc>
              <a:spcBef>
                <a:spcPct val="0"/>
              </a:spcBef>
              <a:buClrTx/>
              <a:buFontTx/>
              <a:buNone/>
              <a:defRPr sz="800">
                <a:solidFill>
                  <a:schemeClr val="tx1"/>
                </a:solidFill>
              </a:defRPr>
            </a:lvl1pPr>
          </a:lstStyle>
          <a:p>
            <a:endParaRPr lang="en-GB"/>
          </a:p>
        </p:txBody>
      </p:sp>
      <p:sp>
        <p:nvSpPr>
          <p:cNvPr id="70659" name="Rectangle 3"/>
          <p:cNvSpPr>
            <a:spLocks noGrp="1" noChangeArrowheads="1"/>
          </p:cNvSpPr>
          <p:nvPr>
            <p:ph type="dt" idx="1"/>
          </p:nvPr>
        </p:nvSpPr>
        <p:spPr bwMode="auto">
          <a:xfrm>
            <a:off x="3840163" y="0"/>
            <a:ext cx="2940050" cy="495300"/>
          </a:xfrm>
          <a:prstGeom prst="rect">
            <a:avLst/>
          </a:prstGeom>
          <a:noFill/>
          <a:ln w="9525">
            <a:noFill/>
            <a:miter lim="800000"/>
            <a:headEnd/>
            <a:tailEnd/>
          </a:ln>
          <a:effectLst/>
        </p:spPr>
        <p:txBody>
          <a:bodyPr vert="horz" wrap="square" lIns="61534" tIns="30767" rIns="61534" bIns="30767" numCol="1" anchor="t" anchorCtr="0" compatLnSpc="1">
            <a:prstTxWarp prst="textNoShape">
              <a:avLst/>
            </a:prstTxWarp>
          </a:bodyPr>
          <a:lstStyle>
            <a:lvl1pPr algn="r" defTabSz="614363">
              <a:lnSpc>
                <a:spcPct val="100000"/>
              </a:lnSpc>
              <a:spcBef>
                <a:spcPct val="0"/>
              </a:spcBef>
              <a:buClrTx/>
              <a:buFontTx/>
              <a:buNone/>
              <a:defRPr sz="800">
                <a:solidFill>
                  <a:schemeClr val="tx1"/>
                </a:solidFill>
              </a:defRPr>
            </a:lvl1pPr>
          </a:lstStyle>
          <a:p>
            <a:endParaRPr lang="en-GB"/>
          </a:p>
        </p:txBody>
      </p:sp>
      <p:sp>
        <p:nvSpPr>
          <p:cNvPr id="70660" name="Rectangle 4"/>
          <p:cNvSpPr>
            <a:spLocks noGrp="1" noRot="1" noChangeAspect="1" noChangeArrowheads="1" noTextEdit="1"/>
          </p:cNvSpPr>
          <p:nvPr>
            <p:ph type="sldImg" idx="2"/>
          </p:nvPr>
        </p:nvSpPr>
        <p:spPr bwMode="auto">
          <a:xfrm>
            <a:off x="912813" y="746125"/>
            <a:ext cx="4957762" cy="3717925"/>
          </a:xfrm>
          <a:prstGeom prst="rect">
            <a:avLst/>
          </a:prstGeom>
          <a:noFill/>
          <a:ln w="9525">
            <a:solidFill>
              <a:srgbClr val="000000"/>
            </a:solidFill>
            <a:miter lim="800000"/>
            <a:headEnd/>
            <a:tailEnd/>
          </a:ln>
          <a:effectLst/>
        </p:spPr>
      </p:sp>
      <p:sp>
        <p:nvSpPr>
          <p:cNvPr id="70661" name="Rectangle 5"/>
          <p:cNvSpPr>
            <a:spLocks noGrp="1" noChangeArrowheads="1"/>
          </p:cNvSpPr>
          <p:nvPr>
            <p:ph type="body" sz="quarter" idx="3"/>
          </p:nvPr>
        </p:nvSpPr>
        <p:spPr bwMode="auto">
          <a:xfrm>
            <a:off x="676275" y="4713288"/>
            <a:ext cx="5429250" cy="4459287"/>
          </a:xfrm>
          <a:prstGeom prst="rect">
            <a:avLst/>
          </a:prstGeom>
          <a:noFill/>
          <a:ln w="9525">
            <a:noFill/>
            <a:miter lim="800000"/>
            <a:headEnd/>
            <a:tailEnd/>
          </a:ln>
          <a:effectLst/>
        </p:spPr>
        <p:txBody>
          <a:bodyPr vert="horz" wrap="square" lIns="61534" tIns="30767" rIns="61534" bIns="30767"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70662" name="Rectangle 6"/>
          <p:cNvSpPr>
            <a:spLocks noGrp="1" noChangeArrowheads="1"/>
          </p:cNvSpPr>
          <p:nvPr>
            <p:ph type="ftr" sz="quarter" idx="4"/>
          </p:nvPr>
        </p:nvSpPr>
        <p:spPr bwMode="auto">
          <a:xfrm>
            <a:off x="0" y="9421813"/>
            <a:ext cx="2940050" cy="495300"/>
          </a:xfrm>
          <a:prstGeom prst="rect">
            <a:avLst/>
          </a:prstGeom>
          <a:noFill/>
          <a:ln w="9525">
            <a:noFill/>
            <a:miter lim="800000"/>
            <a:headEnd/>
            <a:tailEnd/>
          </a:ln>
          <a:effectLst/>
        </p:spPr>
        <p:txBody>
          <a:bodyPr vert="horz" wrap="square" lIns="61534" tIns="30767" rIns="61534" bIns="30767" numCol="1" anchor="b" anchorCtr="0" compatLnSpc="1">
            <a:prstTxWarp prst="textNoShape">
              <a:avLst/>
            </a:prstTxWarp>
          </a:bodyPr>
          <a:lstStyle>
            <a:lvl1pPr defTabSz="614363">
              <a:lnSpc>
                <a:spcPct val="100000"/>
              </a:lnSpc>
              <a:spcBef>
                <a:spcPct val="0"/>
              </a:spcBef>
              <a:buClrTx/>
              <a:buFontTx/>
              <a:buNone/>
              <a:defRPr sz="800">
                <a:solidFill>
                  <a:schemeClr val="tx1"/>
                </a:solidFill>
              </a:defRPr>
            </a:lvl1pPr>
          </a:lstStyle>
          <a:p>
            <a:endParaRPr lang="en-GB"/>
          </a:p>
        </p:txBody>
      </p:sp>
      <p:sp>
        <p:nvSpPr>
          <p:cNvPr id="70663" name="Rectangle 7"/>
          <p:cNvSpPr>
            <a:spLocks noGrp="1" noChangeArrowheads="1"/>
          </p:cNvSpPr>
          <p:nvPr>
            <p:ph type="sldNum" sz="quarter" idx="5"/>
          </p:nvPr>
        </p:nvSpPr>
        <p:spPr bwMode="auto">
          <a:xfrm>
            <a:off x="3840163" y="9421813"/>
            <a:ext cx="2940050" cy="495300"/>
          </a:xfrm>
          <a:prstGeom prst="rect">
            <a:avLst/>
          </a:prstGeom>
          <a:noFill/>
          <a:ln w="9525">
            <a:noFill/>
            <a:miter lim="800000"/>
            <a:headEnd/>
            <a:tailEnd/>
          </a:ln>
          <a:effectLst/>
        </p:spPr>
        <p:txBody>
          <a:bodyPr vert="horz" wrap="square" lIns="61534" tIns="30767" rIns="61534" bIns="30767" numCol="1" anchor="b" anchorCtr="0" compatLnSpc="1">
            <a:prstTxWarp prst="textNoShape">
              <a:avLst/>
            </a:prstTxWarp>
          </a:bodyPr>
          <a:lstStyle>
            <a:lvl1pPr algn="r" defTabSz="614363">
              <a:lnSpc>
                <a:spcPct val="100000"/>
              </a:lnSpc>
              <a:spcBef>
                <a:spcPct val="0"/>
              </a:spcBef>
              <a:buClrTx/>
              <a:buFontTx/>
              <a:buNone/>
              <a:defRPr sz="800">
                <a:solidFill>
                  <a:schemeClr val="tx1"/>
                </a:solidFill>
              </a:defRPr>
            </a:lvl1pPr>
          </a:lstStyle>
          <a:p>
            <a:fld id="{C901BD2F-B7FF-4A07-BE4A-410423BEA6E0}" type="slidenum">
              <a:rPr lang="en-GB"/>
              <a:pPr/>
              <a:t>‹N°›</a:t>
            </a:fld>
            <a:endParaRPr lang="en-GB"/>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34" charset="0"/>
        <a:ea typeface="+mn-ea"/>
        <a:cs typeface="+mn-cs"/>
      </a:defRPr>
    </a:lvl1pPr>
    <a:lvl2pPr marL="457200" algn="l" rtl="0" fontAlgn="base">
      <a:spcBef>
        <a:spcPct val="30000"/>
      </a:spcBef>
      <a:spcAft>
        <a:spcPct val="0"/>
      </a:spcAft>
      <a:defRPr sz="1200" kern="1200">
        <a:solidFill>
          <a:schemeClr val="tx1"/>
        </a:solidFill>
        <a:latin typeface="Arial" pitchFamily="34" charset="0"/>
        <a:ea typeface="+mn-ea"/>
        <a:cs typeface="+mn-cs"/>
      </a:defRPr>
    </a:lvl2pPr>
    <a:lvl3pPr marL="914400" algn="l" rtl="0" fontAlgn="base">
      <a:spcBef>
        <a:spcPct val="30000"/>
      </a:spcBef>
      <a:spcAft>
        <a:spcPct val="0"/>
      </a:spcAft>
      <a:defRPr sz="1200" kern="1200">
        <a:solidFill>
          <a:schemeClr val="tx1"/>
        </a:solidFill>
        <a:latin typeface="Arial" pitchFamily="34" charset="0"/>
        <a:ea typeface="+mn-ea"/>
        <a:cs typeface="+mn-cs"/>
      </a:defRPr>
    </a:lvl3pPr>
    <a:lvl4pPr marL="1371600" algn="l" rtl="0" fontAlgn="base">
      <a:spcBef>
        <a:spcPct val="30000"/>
      </a:spcBef>
      <a:spcAft>
        <a:spcPct val="0"/>
      </a:spcAft>
      <a:defRPr sz="1200" kern="1200">
        <a:solidFill>
          <a:schemeClr val="tx1"/>
        </a:solidFill>
        <a:latin typeface="Arial" pitchFamily="34" charset="0"/>
        <a:ea typeface="+mn-ea"/>
        <a:cs typeface="+mn-cs"/>
      </a:defRPr>
    </a:lvl4pPr>
    <a:lvl5pPr marL="1828800" algn="l" rtl="0" fontAlgn="base">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B427FCDB-A3D7-4D16-AC7F-21F992A08D9F}" type="slidenum">
              <a:rPr lang="fr-FR" smtClean="0"/>
              <a:pPr>
                <a:defRPr/>
              </a:pPr>
              <a:t>9</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135170" name="Rectangle 2"/>
          <p:cNvSpPr>
            <a:spLocks noGrp="1" noRot="1" noChangeArrowheads="1"/>
          </p:cNvSpPr>
          <p:nvPr>
            <p:ph type="ctrTitle"/>
          </p:nvPr>
        </p:nvSpPr>
        <p:spPr>
          <a:xfrm>
            <a:off x="685800" y="1981200"/>
            <a:ext cx="7772400" cy="1600200"/>
          </a:xfrm>
        </p:spPr>
        <p:txBody>
          <a:bodyPr/>
          <a:lstStyle>
            <a:lvl1pPr>
              <a:defRPr/>
            </a:lvl1pPr>
          </a:lstStyle>
          <a:p>
            <a:r>
              <a:rPr lang="en-GB"/>
              <a:t>Click to edit Master title style</a:t>
            </a:r>
          </a:p>
        </p:txBody>
      </p:sp>
      <p:sp>
        <p:nvSpPr>
          <p:cNvPr id="135171" name="Rectangle 3"/>
          <p:cNvSpPr>
            <a:spLocks noGrp="1" noRot="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GB"/>
              <a:t>Click to edit Master subtitle style</a:t>
            </a:r>
          </a:p>
        </p:txBody>
      </p:sp>
      <p:sp>
        <p:nvSpPr>
          <p:cNvPr id="135172" name="Rectangle 4"/>
          <p:cNvSpPr>
            <a:spLocks noGrp="1" noChangeArrowheads="1"/>
          </p:cNvSpPr>
          <p:nvPr>
            <p:ph type="dt" sz="quarter" idx="2"/>
          </p:nvPr>
        </p:nvSpPr>
        <p:spPr>
          <a:xfrm>
            <a:off x="304800" y="6248400"/>
            <a:ext cx="1600200" cy="476250"/>
          </a:xfrm>
        </p:spPr>
        <p:txBody>
          <a:bodyPr/>
          <a:lstStyle>
            <a:lvl1pPr>
              <a:defRPr/>
            </a:lvl1pPr>
          </a:lstStyle>
          <a:p>
            <a:r>
              <a:rPr lang="fr-FR" smtClean="0"/>
              <a:t>14 Oct 2009</a:t>
            </a:r>
            <a:endParaRPr lang="en-GB" dirty="0"/>
          </a:p>
        </p:txBody>
      </p:sp>
      <p:sp>
        <p:nvSpPr>
          <p:cNvPr id="135173" name="Rectangle 5"/>
          <p:cNvSpPr>
            <a:spLocks noGrp="1" noChangeArrowheads="1"/>
          </p:cNvSpPr>
          <p:nvPr>
            <p:ph type="ftr" sz="quarter" idx="3"/>
          </p:nvPr>
        </p:nvSpPr>
        <p:spPr>
          <a:xfrm>
            <a:off x="2057400" y="6248400"/>
            <a:ext cx="5486400" cy="476250"/>
          </a:xfrm>
        </p:spPr>
        <p:txBody>
          <a:bodyPr/>
          <a:lstStyle>
            <a:lvl1pPr>
              <a:defRPr/>
            </a:lvl1pPr>
          </a:lstStyle>
          <a:p>
            <a:r>
              <a:rPr lang="en-GB" smtClean="0"/>
              <a:t>DFA 2009  - P. Feautrier</a:t>
            </a:r>
            <a:endParaRPr lang="en-GB"/>
          </a:p>
        </p:txBody>
      </p:sp>
      <p:sp>
        <p:nvSpPr>
          <p:cNvPr id="135174" name="Rectangle 6"/>
          <p:cNvSpPr>
            <a:spLocks noGrp="1" noChangeArrowheads="1"/>
          </p:cNvSpPr>
          <p:nvPr>
            <p:ph type="sldNum" sz="quarter" idx="4"/>
          </p:nvPr>
        </p:nvSpPr>
        <p:spPr/>
        <p:txBody>
          <a:bodyPr/>
          <a:lstStyle>
            <a:lvl1pPr>
              <a:defRPr/>
            </a:lvl1pPr>
          </a:lstStyle>
          <a:p>
            <a:fld id="{5FD103D5-A6F8-4E7F-A2ED-5A20A431F956}" type="slidenum">
              <a:rPr lang="en-GB"/>
              <a:pPr/>
              <a:t>‹N°›</a:t>
            </a:fld>
            <a:endParaRPr lang="en-GB"/>
          </a:p>
        </p:txBody>
      </p:sp>
    </p:spTree>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r>
              <a:rPr lang="fr-FR" smtClean="0"/>
              <a:t>14 Oct 2009</a:t>
            </a:r>
            <a:endParaRPr lang="en-GB"/>
          </a:p>
        </p:txBody>
      </p:sp>
      <p:sp>
        <p:nvSpPr>
          <p:cNvPr id="5" name="Espace réservé du pied de page 4"/>
          <p:cNvSpPr>
            <a:spLocks noGrp="1"/>
          </p:cNvSpPr>
          <p:nvPr>
            <p:ph type="ftr" sz="quarter" idx="11"/>
          </p:nvPr>
        </p:nvSpPr>
        <p:spPr/>
        <p:txBody>
          <a:bodyPr/>
          <a:lstStyle>
            <a:lvl1pPr>
              <a:defRPr/>
            </a:lvl1pPr>
          </a:lstStyle>
          <a:p>
            <a:r>
              <a:rPr lang="en-GB" smtClean="0"/>
              <a:t>DFA 2009  - P. Feautrier</a:t>
            </a:r>
            <a:endParaRPr lang="en-GB"/>
          </a:p>
        </p:txBody>
      </p:sp>
      <p:sp>
        <p:nvSpPr>
          <p:cNvPr id="6" name="Espace réservé du numéro de diapositive 5"/>
          <p:cNvSpPr>
            <a:spLocks noGrp="1"/>
          </p:cNvSpPr>
          <p:nvPr>
            <p:ph type="sldNum" sz="quarter" idx="12"/>
          </p:nvPr>
        </p:nvSpPr>
        <p:spPr/>
        <p:txBody>
          <a:bodyPr/>
          <a:lstStyle>
            <a:lvl1pPr>
              <a:defRPr/>
            </a:lvl1pPr>
          </a:lstStyle>
          <a:p>
            <a:fld id="{62F48938-7D27-4152-A8AC-6109364750D2}" type="slidenum">
              <a:rPr lang="en-GB"/>
              <a:pPr/>
              <a:t>‹N°›</a:t>
            </a:fld>
            <a:endParaRPr lang="en-GB"/>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710363" y="0"/>
            <a:ext cx="2135187" cy="6096000"/>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304800" y="0"/>
            <a:ext cx="6253163" cy="6096000"/>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r>
              <a:rPr lang="fr-FR" smtClean="0"/>
              <a:t>14 Oct 2009</a:t>
            </a:r>
            <a:endParaRPr lang="en-GB"/>
          </a:p>
        </p:txBody>
      </p:sp>
      <p:sp>
        <p:nvSpPr>
          <p:cNvPr id="5" name="Espace réservé du pied de page 4"/>
          <p:cNvSpPr>
            <a:spLocks noGrp="1"/>
          </p:cNvSpPr>
          <p:nvPr>
            <p:ph type="ftr" sz="quarter" idx="11"/>
          </p:nvPr>
        </p:nvSpPr>
        <p:spPr/>
        <p:txBody>
          <a:bodyPr/>
          <a:lstStyle>
            <a:lvl1pPr>
              <a:defRPr/>
            </a:lvl1pPr>
          </a:lstStyle>
          <a:p>
            <a:r>
              <a:rPr lang="en-GB" smtClean="0"/>
              <a:t>DFA 2009  - P. Feautrier</a:t>
            </a:r>
            <a:endParaRPr lang="en-GB"/>
          </a:p>
        </p:txBody>
      </p:sp>
      <p:sp>
        <p:nvSpPr>
          <p:cNvPr id="6" name="Espace réservé du numéro de diapositive 5"/>
          <p:cNvSpPr>
            <a:spLocks noGrp="1"/>
          </p:cNvSpPr>
          <p:nvPr>
            <p:ph type="sldNum" sz="quarter" idx="12"/>
          </p:nvPr>
        </p:nvSpPr>
        <p:spPr/>
        <p:txBody>
          <a:bodyPr/>
          <a:lstStyle>
            <a:lvl1pPr>
              <a:defRPr/>
            </a:lvl1pPr>
          </a:lstStyle>
          <a:p>
            <a:fld id="{553F87FA-062F-4231-8DE4-E45A06F67A1C}" type="slidenum">
              <a:rPr lang="en-GB"/>
              <a:pPr/>
              <a:t>‹N°›</a:t>
            </a:fld>
            <a:endParaRPr lang="en-GB"/>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Titre. Contenu et 2 contenus">
    <p:spTree>
      <p:nvGrpSpPr>
        <p:cNvPr id="1" name=""/>
        <p:cNvGrpSpPr/>
        <p:nvPr/>
      </p:nvGrpSpPr>
      <p:grpSpPr>
        <a:xfrm>
          <a:off x="0" y="0"/>
          <a:ext cx="0" cy="0"/>
          <a:chOff x="0" y="0"/>
          <a:chExt cx="0" cy="0"/>
        </a:xfrm>
      </p:grpSpPr>
      <p:sp>
        <p:nvSpPr>
          <p:cNvPr id="2" name="Titre 1"/>
          <p:cNvSpPr>
            <a:spLocks noGrp="1"/>
          </p:cNvSpPr>
          <p:nvPr>
            <p:ph type="title"/>
          </p:nvPr>
        </p:nvSpPr>
        <p:spPr>
          <a:xfrm>
            <a:off x="1447800" y="0"/>
            <a:ext cx="6477000" cy="1190625"/>
          </a:xfrm>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304800" y="1371600"/>
            <a:ext cx="4194175" cy="4724400"/>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quarter" idx="2"/>
          </p:nvPr>
        </p:nvSpPr>
        <p:spPr>
          <a:xfrm>
            <a:off x="4651375" y="1371600"/>
            <a:ext cx="4194175" cy="2286000"/>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contenu 4"/>
          <p:cNvSpPr>
            <a:spLocks noGrp="1"/>
          </p:cNvSpPr>
          <p:nvPr>
            <p:ph sz="quarter" idx="3"/>
          </p:nvPr>
        </p:nvSpPr>
        <p:spPr>
          <a:xfrm>
            <a:off x="4651375" y="3810000"/>
            <a:ext cx="4194175" cy="2286000"/>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e la date 5"/>
          <p:cNvSpPr>
            <a:spLocks noGrp="1"/>
          </p:cNvSpPr>
          <p:nvPr>
            <p:ph type="dt" sz="half" idx="10"/>
          </p:nvPr>
        </p:nvSpPr>
        <p:spPr>
          <a:xfrm>
            <a:off x="304800" y="6245225"/>
            <a:ext cx="1524000" cy="476250"/>
          </a:xfrm>
        </p:spPr>
        <p:txBody>
          <a:bodyPr/>
          <a:lstStyle>
            <a:lvl1pPr>
              <a:defRPr/>
            </a:lvl1pPr>
          </a:lstStyle>
          <a:p>
            <a:r>
              <a:rPr lang="fr-FR" smtClean="0"/>
              <a:t>14 Oct 2009</a:t>
            </a:r>
            <a:endParaRPr lang="en-GB"/>
          </a:p>
        </p:txBody>
      </p:sp>
      <p:sp>
        <p:nvSpPr>
          <p:cNvPr id="7" name="Espace réservé du pied de page 6"/>
          <p:cNvSpPr>
            <a:spLocks noGrp="1"/>
          </p:cNvSpPr>
          <p:nvPr>
            <p:ph type="ftr" sz="quarter" idx="11"/>
          </p:nvPr>
        </p:nvSpPr>
        <p:spPr>
          <a:xfrm>
            <a:off x="1905000" y="6245225"/>
            <a:ext cx="6019800" cy="476250"/>
          </a:xfrm>
        </p:spPr>
        <p:txBody>
          <a:bodyPr/>
          <a:lstStyle>
            <a:lvl1pPr>
              <a:defRPr/>
            </a:lvl1pPr>
          </a:lstStyle>
          <a:p>
            <a:r>
              <a:rPr lang="en-GB" smtClean="0"/>
              <a:t>DFA 2009  - P. Feautrier</a:t>
            </a:r>
            <a:endParaRPr lang="en-GB"/>
          </a:p>
        </p:txBody>
      </p:sp>
      <p:sp>
        <p:nvSpPr>
          <p:cNvPr id="8" name="Espace réservé du numéro de diapositive 7"/>
          <p:cNvSpPr>
            <a:spLocks noGrp="1"/>
          </p:cNvSpPr>
          <p:nvPr>
            <p:ph type="sldNum" sz="quarter" idx="12"/>
          </p:nvPr>
        </p:nvSpPr>
        <p:spPr>
          <a:xfrm>
            <a:off x="8001000" y="6245225"/>
            <a:ext cx="838200" cy="476250"/>
          </a:xfrm>
        </p:spPr>
        <p:txBody>
          <a:bodyPr/>
          <a:lstStyle>
            <a:lvl1pPr>
              <a:defRPr/>
            </a:lvl1pPr>
          </a:lstStyle>
          <a:p>
            <a:fld id="{4068D68D-DD59-410B-9178-9627048F8469}" type="slidenum">
              <a:rPr lang="en-GB"/>
              <a:pPr/>
              <a:t>‹N°›</a:t>
            </a:fld>
            <a:endParaRPr lang="en-GB"/>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OverTx" preserve="1">
  <p:cSld name="Titre et 2 contenus sur texte">
    <p:spTree>
      <p:nvGrpSpPr>
        <p:cNvPr id="1" name=""/>
        <p:cNvGrpSpPr/>
        <p:nvPr/>
      </p:nvGrpSpPr>
      <p:grpSpPr>
        <a:xfrm>
          <a:off x="0" y="0"/>
          <a:ext cx="0" cy="0"/>
          <a:chOff x="0" y="0"/>
          <a:chExt cx="0" cy="0"/>
        </a:xfrm>
      </p:grpSpPr>
      <p:sp>
        <p:nvSpPr>
          <p:cNvPr id="2" name="Titre 1"/>
          <p:cNvSpPr>
            <a:spLocks noGrp="1"/>
          </p:cNvSpPr>
          <p:nvPr>
            <p:ph type="title"/>
          </p:nvPr>
        </p:nvSpPr>
        <p:spPr>
          <a:xfrm>
            <a:off x="1447800" y="0"/>
            <a:ext cx="6477000" cy="1190625"/>
          </a:xfrm>
        </p:spPr>
        <p:txBody>
          <a:bodyPr/>
          <a:lstStyle/>
          <a:p>
            <a:r>
              <a:rPr lang="fr-FR" smtClean="0"/>
              <a:t>Cliquez pour modifier le style du titre</a:t>
            </a:r>
            <a:endParaRPr lang="fr-FR"/>
          </a:p>
        </p:txBody>
      </p:sp>
      <p:sp>
        <p:nvSpPr>
          <p:cNvPr id="3" name="Espace réservé du contenu 2"/>
          <p:cNvSpPr>
            <a:spLocks noGrp="1"/>
          </p:cNvSpPr>
          <p:nvPr>
            <p:ph sz="quarter" idx="1"/>
          </p:nvPr>
        </p:nvSpPr>
        <p:spPr>
          <a:xfrm>
            <a:off x="304800" y="1371600"/>
            <a:ext cx="4194175" cy="2286000"/>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quarter" idx="2"/>
          </p:nvPr>
        </p:nvSpPr>
        <p:spPr>
          <a:xfrm>
            <a:off x="4651375" y="1371600"/>
            <a:ext cx="4194175" cy="2286000"/>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half" idx="3"/>
          </p:nvPr>
        </p:nvSpPr>
        <p:spPr>
          <a:xfrm>
            <a:off x="304800" y="3810000"/>
            <a:ext cx="8540750" cy="2286000"/>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e la date 5"/>
          <p:cNvSpPr>
            <a:spLocks noGrp="1"/>
          </p:cNvSpPr>
          <p:nvPr>
            <p:ph type="dt" sz="half" idx="10"/>
          </p:nvPr>
        </p:nvSpPr>
        <p:spPr>
          <a:xfrm>
            <a:off x="304800" y="6245225"/>
            <a:ext cx="1524000" cy="476250"/>
          </a:xfrm>
        </p:spPr>
        <p:txBody>
          <a:bodyPr/>
          <a:lstStyle>
            <a:lvl1pPr>
              <a:defRPr/>
            </a:lvl1pPr>
          </a:lstStyle>
          <a:p>
            <a:r>
              <a:rPr lang="fr-FR" smtClean="0"/>
              <a:t>14 Oct 2009</a:t>
            </a:r>
            <a:endParaRPr lang="en-GB"/>
          </a:p>
        </p:txBody>
      </p:sp>
      <p:sp>
        <p:nvSpPr>
          <p:cNvPr id="7" name="Espace réservé du pied de page 6"/>
          <p:cNvSpPr>
            <a:spLocks noGrp="1"/>
          </p:cNvSpPr>
          <p:nvPr>
            <p:ph type="ftr" sz="quarter" idx="11"/>
          </p:nvPr>
        </p:nvSpPr>
        <p:spPr>
          <a:xfrm>
            <a:off x="1905000" y="6245225"/>
            <a:ext cx="6019800" cy="476250"/>
          </a:xfrm>
        </p:spPr>
        <p:txBody>
          <a:bodyPr/>
          <a:lstStyle>
            <a:lvl1pPr>
              <a:defRPr/>
            </a:lvl1pPr>
          </a:lstStyle>
          <a:p>
            <a:r>
              <a:rPr lang="en-GB" smtClean="0"/>
              <a:t>DFA 2009  - P. Feautrier</a:t>
            </a:r>
            <a:endParaRPr lang="en-GB"/>
          </a:p>
        </p:txBody>
      </p:sp>
      <p:sp>
        <p:nvSpPr>
          <p:cNvPr id="8" name="Espace réservé du numéro de diapositive 7"/>
          <p:cNvSpPr>
            <a:spLocks noGrp="1"/>
          </p:cNvSpPr>
          <p:nvPr>
            <p:ph type="sldNum" sz="quarter" idx="12"/>
          </p:nvPr>
        </p:nvSpPr>
        <p:spPr>
          <a:xfrm>
            <a:off x="8001000" y="6245225"/>
            <a:ext cx="838200" cy="476250"/>
          </a:xfrm>
        </p:spPr>
        <p:txBody>
          <a:bodyPr/>
          <a:lstStyle>
            <a:lvl1pPr>
              <a:defRPr/>
            </a:lvl1pPr>
          </a:lstStyle>
          <a:p>
            <a:fld id="{E3D0E653-0D52-47C4-8743-F6E37AFD0F44}" type="slidenum">
              <a:rPr lang="en-GB"/>
              <a:pPr/>
              <a:t>‹N°›</a:t>
            </a:fld>
            <a:endParaRPr lang="en-GB"/>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re. Text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1447800" y="0"/>
            <a:ext cx="6477000" cy="1190625"/>
          </a:xfrm>
        </p:spPr>
        <p:txBody>
          <a:bodyPr/>
          <a:lstStyle/>
          <a:p>
            <a:r>
              <a:rPr lang="fr-FR" smtClean="0"/>
              <a:t>Cliquez pour modifier le style du titre</a:t>
            </a:r>
            <a:endParaRPr lang="fr-FR"/>
          </a:p>
        </p:txBody>
      </p:sp>
      <p:sp>
        <p:nvSpPr>
          <p:cNvPr id="3" name="Espace réservé du texte 2"/>
          <p:cNvSpPr>
            <a:spLocks noGrp="1"/>
          </p:cNvSpPr>
          <p:nvPr>
            <p:ph type="body" sz="half" idx="1"/>
          </p:nvPr>
        </p:nvSpPr>
        <p:spPr>
          <a:xfrm>
            <a:off x="304800" y="1371600"/>
            <a:ext cx="4194175" cy="4724400"/>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51375" y="1371600"/>
            <a:ext cx="4194175" cy="4724400"/>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a:xfrm>
            <a:off x="304800" y="6245225"/>
            <a:ext cx="1524000" cy="476250"/>
          </a:xfrm>
        </p:spPr>
        <p:txBody>
          <a:bodyPr/>
          <a:lstStyle>
            <a:lvl1pPr>
              <a:defRPr/>
            </a:lvl1pPr>
          </a:lstStyle>
          <a:p>
            <a:r>
              <a:rPr lang="fr-FR" smtClean="0"/>
              <a:t>14 Oct 2009</a:t>
            </a:r>
            <a:endParaRPr lang="en-GB"/>
          </a:p>
        </p:txBody>
      </p:sp>
      <p:sp>
        <p:nvSpPr>
          <p:cNvPr id="6" name="Espace réservé du pied de page 5"/>
          <p:cNvSpPr>
            <a:spLocks noGrp="1"/>
          </p:cNvSpPr>
          <p:nvPr>
            <p:ph type="ftr" sz="quarter" idx="11"/>
          </p:nvPr>
        </p:nvSpPr>
        <p:spPr>
          <a:xfrm>
            <a:off x="1905000" y="6245225"/>
            <a:ext cx="6019800" cy="476250"/>
          </a:xfrm>
        </p:spPr>
        <p:txBody>
          <a:bodyPr/>
          <a:lstStyle>
            <a:lvl1pPr>
              <a:defRPr/>
            </a:lvl1pPr>
          </a:lstStyle>
          <a:p>
            <a:r>
              <a:rPr lang="en-GB" smtClean="0"/>
              <a:t>DFA 2009  - P. Feautrier</a:t>
            </a:r>
            <a:endParaRPr lang="en-GB"/>
          </a:p>
        </p:txBody>
      </p:sp>
      <p:sp>
        <p:nvSpPr>
          <p:cNvPr id="7" name="Espace réservé du numéro de diapositive 6"/>
          <p:cNvSpPr>
            <a:spLocks noGrp="1"/>
          </p:cNvSpPr>
          <p:nvPr>
            <p:ph type="sldNum" sz="quarter" idx="12"/>
          </p:nvPr>
        </p:nvSpPr>
        <p:spPr>
          <a:xfrm>
            <a:off x="8001000" y="6245225"/>
            <a:ext cx="838200" cy="476250"/>
          </a:xfrm>
        </p:spPr>
        <p:txBody>
          <a:bodyPr/>
          <a:lstStyle>
            <a:lvl1pPr>
              <a:defRPr/>
            </a:lvl1pPr>
          </a:lstStyle>
          <a:p>
            <a:fld id="{B5765ABB-DA19-4E79-B2AB-86646A25D01B}" type="slidenum">
              <a:rPr lang="en-GB"/>
              <a:pPr/>
              <a:t>‹N°›</a:t>
            </a:fld>
            <a:endParaRPr lang="en-GB"/>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852994" name="Rectangle 2"/>
          <p:cNvSpPr>
            <a:spLocks noGrp="1" noRot="1" noChangeArrowheads="1"/>
          </p:cNvSpPr>
          <p:nvPr>
            <p:ph type="ctrTitle"/>
          </p:nvPr>
        </p:nvSpPr>
        <p:spPr>
          <a:xfrm>
            <a:off x="685800" y="1981200"/>
            <a:ext cx="7772400" cy="1600200"/>
          </a:xfrm>
        </p:spPr>
        <p:txBody>
          <a:bodyPr/>
          <a:lstStyle>
            <a:lvl1pPr>
              <a:defRPr/>
            </a:lvl1pPr>
          </a:lstStyle>
          <a:p>
            <a:r>
              <a:rPr lang="en-GB"/>
              <a:t>Click to edit Master title style</a:t>
            </a:r>
          </a:p>
        </p:txBody>
      </p:sp>
      <p:sp>
        <p:nvSpPr>
          <p:cNvPr id="852995" name="Rectangle 3"/>
          <p:cNvSpPr>
            <a:spLocks noGrp="1" noRot="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GB"/>
              <a:t>Click to edit Master subtitle style</a:t>
            </a:r>
          </a:p>
        </p:txBody>
      </p:sp>
      <p:sp>
        <p:nvSpPr>
          <p:cNvPr id="852996" name="Rectangle 4"/>
          <p:cNvSpPr>
            <a:spLocks noGrp="1" noChangeArrowheads="1"/>
          </p:cNvSpPr>
          <p:nvPr>
            <p:ph type="dt" sz="quarter" idx="2"/>
          </p:nvPr>
        </p:nvSpPr>
        <p:spPr>
          <a:xfrm>
            <a:off x="304800" y="6248400"/>
            <a:ext cx="1600200" cy="476250"/>
          </a:xfrm>
        </p:spPr>
        <p:txBody>
          <a:bodyPr/>
          <a:lstStyle>
            <a:lvl1pPr>
              <a:defRPr/>
            </a:lvl1pPr>
          </a:lstStyle>
          <a:p>
            <a:r>
              <a:rPr lang="fr-FR" smtClean="0"/>
              <a:t>14 Oct 2009</a:t>
            </a:r>
            <a:endParaRPr lang="en-GB"/>
          </a:p>
        </p:txBody>
      </p:sp>
      <p:sp>
        <p:nvSpPr>
          <p:cNvPr id="852997" name="Rectangle 5"/>
          <p:cNvSpPr>
            <a:spLocks noGrp="1" noChangeArrowheads="1"/>
          </p:cNvSpPr>
          <p:nvPr>
            <p:ph type="ftr" sz="quarter" idx="3"/>
          </p:nvPr>
        </p:nvSpPr>
        <p:spPr>
          <a:xfrm>
            <a:off x="2057400" y="6248400"/>
            <a:ext cx="5486400" cy="476250"/>
          </a:xfrm>
        </p:spPr>
        <p:txBody>
          <a:bodyPr/>
          <a:lstStyle>
            <a:lvl1pPr>
              <a:defRPr/>
            </a:lvl1pPr>
          </a:lstStyle>
          <a:p>
            <a:r>
              <a:rPr lang="en-GB" smtClean="0"/>
              <a:t>DFA 2009  - P. Feautrier</a:t>
            </a:r>
            <a:endParaRPr lang="en-GB"/>
          </a:p>
        </p:txBody>
      </p:sp>
      <p:sp>
        <p:nvSpPr>
          <p:cNvPr id="852998" name="Rectangle 6"/>
          <p:cNvSpPr>
            <a:spLocks noGrp="1" noChangeArrowheads="1"/>
          </p:cNvSpPr>
          <p:nvPr>
            <p:ph type="sldNum" sz="quarter" idx="4"/>
          </p:nvPr>
        </p:nvSpPr>
        <p:spPr/>
        <p:txBody>
          <a:bodyPr/>
          <a:lstStyle>
            <a:lvl1pPr>
              <a:defRPr/>
            </a:lvl1pPr>
          </a:lstStyle>
          <a:p>
            <a:fld id="{A78F0DA8-1B18-48C6-8ED2-776CBDD06371}" type="slidenum">
              <a:rPr lang="en-GB"/>
              <a:pPr/>
              <a:t>‹N°›</a:t>
            </a:fld>
            <a:endParaRPr lang="en-GB"/>
          </a:p>
        </p:txBody>
      </p:sp>
    </p:spTree>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r>
              <a:rPr lang="fr-FR" smtClean="0"/>
              <a:t>14 Oct 2009</a:t>
            </a:r>
            <a:endParaRPr lang="en-GB"/>
          </a:p>
        </p:txBody>
      </p:sp>
      <p:sp>
        <p:nvSpPr>
          <p:cNvPr id="5" name="Espace réservé du pied de page 4"/>
          <p:cNvSpPr>
            <a:spLocks noGrp="1"/>
          </p:cNvSpPr>
          <p:nvPr>
            <p:ph type="ftr" sz="quarter" idx="11"/>
          </p:nvPr>
        </p:nvSpPr>
        <p:spPr/>
        <p:txBody>
          <a:bodyPr/>
          <a:lstStyle>
            <a:lvl1pPr>
              <a:defRPr/>
            </a:lvl1pPr>
          </a:lstStyle>
          <a:p>
            <a:r>
              <a:rPr lang="en-GB" smtClean="0"/>
              <a:t>DFA 2009  - P. Feautrier</a:t>
            </a:r>
            <a:endParaRPr lang="en-GB"/>
          </a:p>
        </p:txBody>
      </p:sp>
      <p:sp>
        <p:nvSpPr>
          <p:cNvPr id="6" name="Espace réservé du numéro de diapositive 5"/>
          <p:cNvSpPr>
            <a:spLocks noGrp="1"/>
          </p:cNvSpPr>
          <p:nvPr>
            <p:ph type="sldNum" sz="quarter" idx="12"/>
          </p:nvPr>
        </p:nvSpPr>
        <p:spPr/>
        <p:txBody>
          <a:bodyPr/>
          <a:lstStyle>
            <a:lvl1pPr>
              <a:defRPr/>
            </a:lvl1pPr>
          </a:lstStyle>
          <a:p>
            <a:fld id="{60E98F97-7A85-49EB-AF43-6DC9D754F09F}" type="slidenum">
              <a:rPr lang="en-GB"/>
              <a:pPr/>
              <a:t>‹N°›</a:t>
            </a:fld>
            <a:endParaRPr lang="en-GB"/>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lvl1pPr>
              <a:defRPr/>
            </a:lvl1pPr>
          </a:lstStyle>
          <a:p>
            <a:r>
              <a:rPr lang="fr-FR" smtClean="0"/>
              <a:t>14 Oct 2009</a:t>
            </a:r>
            <a:endParaRPr lang="en-GB"/>
          </a:p>
        </p:txBody>
      </p:sp>
      <p:sp>
        <p:nvSpPr>
          <p:cNvPr id="5" name="Espace réservé du pied de page 4"/>
          <p:cNvSpPr>
            <a:spLocks noGrp="1"/>
          </p:cNvSpPr>
          <p:nvPr>
            <p:ph type="ftr" sz="quarter" idx="11"/>
          </p:nvPr>
        </p:nvSpPr>
        <p:spPr/>
        <p:txBody>
          <a:bodyPr/>
          <a:lstStyle>
            <a:lvl1pPr>
              <a:defRPr/>
            </a:lvl1pPr>
          </a:lstStyle>
          <a:p>
            <a:r>
              <a:rPr lang="en-GB" smtClean="0"/>
              <a:t>DFA 2009  - P. Feautrier</a:t>
            </a:r>
            <a:endParaRPr lang="en-GB"/>
          </a:p>
        </p:txBody>
      </p:sp>
      <p:sp>
        <p:nvSpPr>
          <p:cNvPr id="6" name="Espace réservé du numéro de diapositive 5"/>
          <p:cNvSpPr>
            <a:spLocks noGrp="1"/>
          </p:cNvSpPr>
          <p:nvPr>
            <p:ph type="sldNum" sz="quarter" idx="12"/>
          </p:nvPr>
        </p:nvSpPr>
        <p:spPr/>
        <p:txBody>
          <a:bodyPr/>
          <a:lstStyle>
            <a:lvl1pPr>
              <a:defRPr/>
            </a:lvl1pPr>
          </a:lstStyle>
          <a:p>
            <a:fld id="{BCA6ECD3-60A1-4F82-85A1-9915374B6DB9}" type="slidenum">
              <a:rPr lang="en-GB"/>
              <a:pPr/>
              <a:t>‹N°›</a:t>
            </a:fld>
            <a:endParaRPr lang="en-GB"/>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304800" y="1371600"/>
            <a:ext cx="4194175"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51375" y="1371600"/>
            <a:ext cx="4194175"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lvl1pPr>
              <a:defRPr/>
            </a:lvl1pPr>
          </a:lstStyle>
          <a:p>
            <a:r>
              <a:rPr lang="fr-FR" smtClean="0"/>
              <a:t>14 Oct 2009</a:t>
            </a:r>
            <a:endParaRPr lang="en-GB"/>
          </a:p>
        </p:txBody>
      </p:sp>
      <p:sp>
        <p:nvSpPr>
          <p:cNvPr id="6" name="Espace réservé du pied de page 5"/>
          <p:cNvSpPr>
            <a:spLocks noGrp="1"/>
          </p:cNvSpPr>
          <p:nvPr>
            <p:ph type="ftr" sz="quarter" idx="11"/>
          </p:nvPr>
        </p:nvSpPr>
        <p:spPr/>
        <p:txBody>
          <a:bodyPr/>
          <a:lstStyle>
            <a:lvl1pPr>
              <a:defRPr/>
            </a:lvl1pPr>
          </a:lstStyle>
          <a:p>
            <a:r>
              <a:rPr lang="en-GB" smtClean="0"/>
              <a:t>DFA 2009  - P. Feautrier</a:t>
            </a:r>
            <a:endParaRPr lang="en-GB"/>
          </a:p>
        </p:txBody>
      </p:sp>
      <p:sp>
        <p:nvSpPr>
          <p:cNvPr id="7" name="Espace réservé du numéro de diapositive 6"/>
          <p:cNvSpPr>
            <a:spLocks noGrp="1"/>
          </p:cNvSpPr>
          <p:nvPr>
            <p:ph type="sldNum" sz="quarter" idx="12"/>
          </p:nvPr>
        </p:nvSpPr>
        <p:spPr/>
        <p:txBody>
          <a:bodyPr/>
          <a:lstStyle>
            <a:lvl1pPr>
              <a:defRPr/>
            </a:lvl1pPr>
          </a:lstStyle>
          <a:p>
            <a:fld id="{C0BF676C-0141-4B8F-9055-51C79EC1B954}" type="slidenum">
              <a:rPr lang="en-GB"/>
              <a:pPr/>
              <a:t>‹N°›</a:t>
            </a:fld>
            <a:endParaRPr lang="en-GB"/>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lvl1pPr>
              <a:defRPr/>
            </a:lvl1pPr>
          </a:lstStyle>
          <a:p>
            <a:r>
              <a:rPr lang="fr-FR" smtClean="0"/>
              <a:t>14 Oct 2009</a:t>
            </a:r>
            <a:endParaRPr lang="en-GB"/>
          </a:p>
        </p:txBody>
      </p:sp>
      <p:sp>
        <p:nvSpPr>
          <p:cNvPr id="8" name="Espace réservé du pied de page 7"/>
          <p:cNvSpPr>
            <a:spLocks noGrp="1"/>
          </p:cNvSpPr>
          <p:nvPr>
            <p:ph type="ftr" sz="quarter" idx="11"/>
          </p:nvPr>
        </p:nvSpPr>
        <p:spPr/>
        <p:txBody>
          <a:bodyPr/>
          <a:lstStyle>
            <a:lvl1pPr>
              <a:defRPr/>
            </a:lvl1pPr>
          </a:lstStyle>
          <a:p>
            <a:r>
              <a:rPr lang="en-GB" smtClean="0"/>
              <a:t>DFA 2009  - P. Feautrier</a:t>
            </a:r>
            <a:endParaRPr lang="en-GB"/>
          </a:p>
        </p:txBody>
      </p:sp>
      <p:sp>
        <p:nvSpPr>
          <p:cNvPr id="9" name="Espace réservé du numéro de diapositive 8"/>
          <p:cNvSpPr>
            <a:spLocks noGrp="1"/>
          </p:cNvSpPr>
          <p:nvPr>
            <p:ph type="sldNum" sz="quarter" idx="12"/>
          </p:nvPr>
        </p:nvSpPr>
        <p:spPr/>
        <p:txBody>
          <a:bodyPr/>
          <a:lstStyle>
            <a:lvl1pPr>
              <a:defRPr/>
            </a:lvl1pPr>
          </a:lstStyle>
          <a:p>
            <a:fld id="{94819862-A4D0-4A8D-B2DD-96F6B2E11EA0}" type="slidenum">
              <a:rPr lang="en-GB"/>
              <a:pPr/>
              <a:t>‹N°›</a:t>
            </a:fld>
            <a:endParaRPr lang="en-GB"/>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16" name="Titre 15"/>
          <p:cNvSpPr>
            <a:spLocks noGrp="1"/>
          </p:cNvSpPr>
          <p:nvPr>
            <p:ph type="title"/>
          </p:nvPr>
        </p:nvSpPr>
        <p:spPr/>
        <p:txBody>
          <a:bodyPr/>
          <a:lstStyle/>
          <a:p>
            <a:r>
              <a:rPr lang="fr-FR" smtClean="0"/>
              <a:t>Cliquez pour modifier le style du titre</a:t>
            </a:r>
            <a:endParaRPr lang="fr-FR"/>
          </a:p>
        </p:txBody>
      </p:sp>
      <p:sp>
        <p:nvSpPr>
          <p:cNvPr id="20" name="Espace réservé de la date 19"/>
          <p:cNvSpPr>
            <a:spLocks noGrp="1"/>
          </p:cNvSpPr>
          <p:nvPr>
            <p:ph type="dt" sz="half" idx="10"/>
          </p:nvPr>
        </p:nvSpPr>
        <p:spPr/>
        <p:txBody>
          <a:bodyPr/>
          <a:lstStyle/>
          <a:p>
            <a:r>
              <a:rPr lang="fr-FR" smtClean="0"/>
              <a:t>14 Oct 2009</a:t>
            </a:r>
            <a:endParaRPr lang="en-GB"/>
          </a:p>
        </p:txBody>
      </p:sp>
      <p:sp>
        <p:nvSpPr>
          <p:cNvPr id="21" name="Espace réservé du numéro de diapositive 20"/>
          <p:cNvSpPr>
            <a:spLocks noGrp="1"/>
          </p:cNvSpPr>
          <p:nvPr>
            <p:ph type="sldNum" sz="quarter" idx="11"/>
          </p:nvPr>
        </p:nvSpPr>
        <p:spPr/>
        <p:txBody>
          <a:bodyPr/>
          <a:lstStyle/>
          <a:p>
            <a:fld id="{A8D545E5-A242-4AE7-B979-9F27C3B075FC}" type="slidenum">
              <a:rPr lang="en-GB" smtClean="0"/>
              <a:pPr/>
              <a:t>‹N°›</a:t>
            </a:fld>
            <a:endParaRPr lang="en-GB"/>
          </a:p>
        </p:txBody>
      </p:sp>
      <p:sp>
        <p:nvSpPr>
          <p:cNvPr id="22" name="Espace réservé du pied de page 21"/>
          <p:cNvSpPr>
            <a:spLocks noGrp="1"/>
          </p:cNvSpPr>
          <p:nvPr>
            <p:ph type="ftr" sz="quarter" idx="12"/>
          </p:nvPr>
        </p:nvSpPr>
        <p:spPr/>
        <p:txBody>
          <a:bodyPr/>
          <a:lstStyle/>
          <a:p>
            <a:r>
              <a:rPr lang="en-GB" smtClean="0"/>
              <a:t>DFA 2009  - P. Feautrier</a:t>
            </a:r>
            <a:endParaRPr lang="en-GB"/>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lvl1pPr>
              <a:defRPr/>
            </a:lvl1pPr>
          </a:lstStyle>
          <a:p>
            <a:r>
              <a:rPr lang="fr-FR" smtClean="0"/>
              <a:t>14 Oct 2009</a:t>
            </a:r>
            <a:endParaRPr lang="en-GB"/>
          </a:p>
        </p:txBody>
      </p:sp>
      <p:sp>
        <p:nvSpPr>
          <p:cNvPr id="4" name="Espace réservé du pied de page 3"/>
          <p:cNvSpPr>
            <a:spLocks noGrp="1"/>
          </p:cNvSpPr>
          <p:nvPr>
            <p:ph type="ftr" sz="quarter" idx="11"/>
          </p:nvPr>
        </p:nvSpPr>
        <p:spPr/>
        <p:txBody>
          <a:bodyPr/>
          <a:lstStyle>
            <a:lvl1pPr>
              <a:defRPr/>
            </a:lvl1pPr>
          </a:lstStyle>
          <a:p>
            <a:r>
              <a:rPr lang="en-GB" smtClean="0"/>
              <a:t>DFA 2009  - P. Feautrier</a:t>
            </a:r>
            <a:endParaRPr lang="en-GB"/>
          </a:p>
        </p:txBody>
      </p:sp>
      <p:sp>
        <p:nvSpPr>
          <p:cNvPr id="5" name="Espace réservé du numéro de diapositive 4"/>
          <p:cNvSpPr>
            <a:spLocks noGrp="1"/>
          </p:cNvSpPr>
          <p:nvPr>
            <p:ph type="sldNum" sz="quarter" idx="12"/>
          </p:nvPr>
        </p:nvSpPr>
        <p:spPr/>
        <p:txBody>
          <a:bodyPr/>
          <a:lstStyle>
            <a:lvl1pPr>
              <a:defRPr/>
            </a:lvl1pPr>
          </a:lstStyle>
          <a:p>
            <a:fld id="{1B22BB9D-696C-4011-9E64-1C2AAAEFC915}" type="slidenum">
              <a:rPr lang="en-GB"/>
              <a:pPr/>
              <a:t>‹N°›</a:t>
            </a:fld>
            <a:endParaRPr lang="en-GB"/>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lvl1pPr>
              <a:defRPr/>
            </a:lvl1pPr>
          </a:lstStyle>
          <a:p>
            <a:r>
              <a:rPr lang="fr-FR" smtClean="0"/>
              <a:t>14 Oct 2009</a:t>
            </a:r>
            <a:endParaRPr lang="en-GB"/>
          </a:p>
        </p:txBody>
      </p:sp>
      <p:sp>
        <p:nvSpPr>
          <p:cNvPr id="3" name="Espace réservé du pied de page 2"/>
          <p:cNvSpPr>
            <a:spLocks noGrp="1"/>
          </p:cNvSpPr>
          <p:nvPr>
            <p:ph type="ftr" sz="quarter" idx="11"/>
          </p:nvPr>
        </p:nvSpPr>
        <p:spPr/>
        <p:txBody>
          <a:bodyPr/>
          <a:lstStyle>
            <a:lvl1pPr>
              <a:defRPr/>
            </a:lvl1pPr>
          </a:lstStyle>
          <a:p>
            <a:r>
              <a:rPr lang="en-GB" smtClean="0"/>
              <a:t>DFA 2009  - P. Feautrier</a:t>
            </a:r>
            <a:endParaRPr lang="en-GB"/>
          </a:p>
        </p:txBody>
      </p:sp>
      <p:sp>
        <p:nvSpPr>
          <p:cNvPr id="4" name="Espace réservé du numéro de diapositive 3"/>
          <p:cNvSpPr>
            <a:spLocks noGrp="1"/>
          </p:cNvSpPr>
          <p:nvPr>
            <p:ph type="sldNum" sz="quarter" idx="12"/>
          </p:nvPr>
        </p:nvSpPr>
        <p:spPr/>
        <p:txBody>
          <a:bodyPr/>
          <a:lstStyle>
            <a:lvl1pPr>
              <a:defRPr/>
            </a:lvl1pPr>
          </a:lstStyle>
          <a:p>
            <a:fld id="{07417957-687F-44DF-8B12-96B78DBD9C79}" type="slidenum">
              <a:rPr lang="en-GB"/>
              <a:pPr/>
              <a:t>‹N°›</a:t>
            </a:fld>
            <a:endParaRPr lang="en-GB"/>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lvl1pPr>
              <a:defRPr/>
            </a:lvl1pPr>
          </a:lstStyle>
          <a:p>
            <a:r>
              <a:rPr lang="fr-FR" smtClean="0"/>
              <a:t>14 Oct 2009</a:t>
            </a:r>
            <a:endParaRPr lang="en-GB"/>
          </a:p>
        </p:txBody>
      </p:sp>
      <p:sp>
        <p:nvSpPr>
          <p:cNvPr id="6" name="Espace réservé du pied de page 5"/>
          <p:cNvSpPr>
            <a:spLocks noGrp="1"/>
          </p:cNvSpPr>
          <p:nvPr>
            <p:ph type="ftr" sz="quarter" idx="11"/>
          </p:nvPr>
        </p:nvSpPr>
        <p:spPr/>
        <p:txBody>
          <a:bodyPr/>
          <a:lstStyle>
            <a:lvl1pPr>
              <a:defRPr/>
            </a:lvl1pPr>
          </a:lstStyle>
          <a:p>
            <a:r>
              <a:rPr lang="en-GB" smtClean="0"/>
              <a:t>DFA 2009  - P. Feautrier</a:t>
            </a:r>
            <a:endParaRPr lang="en-GB"/>
          </a:p>
        </p:txBody>
      </p:sp>
      <p:sp>
        <p:nvSpPr>
          <p:cNvPr id="7" name="Espace réservé du numéro de diapositive 6"/>
          <p:cNvSpPr>
            <a:spLocks noGrp="1"/>
          </p:cNvSpPr>
          <p:nvPr>
            <p:ph type="sldNum" sz="quarter" idx="12"/>
          </p:nvPr>
        </p:nvSpPr>
        <p:spPr/>
        <p:txBody>
          <a:bodyPr/>
          <a:lstStyle>
            <a:lvl1pPr>
              <a:defRPr/>
            </a:lvl1pPr>
          </a:lstStyle>
          <a:p>
            <a:fld id="{E1120746-6BE5-409C-A3C2-AEDC6AD090E0}" type="slidenum">
              <a:rPr lang="en-GB"/>
              <a:pPr/>
              <a:t>‹N°›</a:t>
            </a:fld>
            <a:endParaRPr lang="en-GB"/>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lvl1pPr>
              <a:defRPr/>
            </a:lvl1pPr>
          </a:lstStyle>
          <a:p>
            <a:r>
              <a:rPr lang="fr-FR" smtClean="0"/>
              <a:t>14 Oct 2009</a:t>
            </a:r>
            <a:endParaRPr lang="en-GB"/>
          </a:p>
        </p:txBody>
      </p:sp>
      <p:sp>
        <p:nvSpPr>
          <p:cNvPr id="6" name="Espace réservé du pied de page 5"/>
          <p:cNvSpPr>
            <a:spLocks noGrp="1"/>
          </p:cNvSpPr>
          <p:nvPr>
            <p:ph type="ftr" sz="quarter" idx="11"/>
          </p:nvPr>
        </p:nvSpPr>
        <p:spPr/>
        <p:txBody>
          <a:bodyPr/>
          <a:lstStyle>
            <a:lvl1pPr>
              <a:defRPr/>
            </a:lvl1pPr>
          </a:lstStyle>
          <a:p>
            <a:r>
              <a:rPr lang="en-GB" smtClean="0"/>
              <a:t>DFA 2009  - P. Feautrier</a:t>
            </a:r>
            <a:endParaRPr lang="en-GB"/>
          </a:p>
        </p:txBody>
      </p:sp>
      <p:sp>
        <p:nvSpPr>
          <p:cNvPr id="7" name="Espace réservé du numéro de diapositive 6"/>
          <p:cNvSpPr>
            <a:spLocks noGrp="1"/>
          </p:cNvSpPr>
          <p:nvPr>
            <p:ph type="sldNum" sz="quarter" idx="12"/>
          </p:nvPr>
        </p:nvSpPr>
        <p:spPr/>
        <p:txBody>
          <a:bodyPr/>
          <a:lstStyle>
            <a:lvl1pPr>
              <a:defRPr/>
            </a:lvl1pPr>
          </a:lstStyle>
          <a:p>
            <a:fld id="{AF5CD662-8BD2-45E0-8E2E-8538DD4DA8C9}" type="slidenum">
              <a:rPr lang="en-GB"/>
              <a:pPr/>
              <a:t>‹N°›</a:t>
            </a:fld>
            <a:endParaRPr lang="en-GB"/>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r>
              <a:rPr lang="fr-FR" smtClean="0"/>
              <a:t>14 Oct 2009</a:t>
            </a:r>
            <a:endParaRPr lang="en-GB"/>
          </a:p>
        </p:txBody>
      </p:sp>
      <p:sp>
        <p:nvSpPr>
          <p:cNvPr id="5" name="Espace réservé du pied de page 4"/>
          <p:cNvSpPr>
            <a:spLocks noGrp="1"/>
          </p:cNvSpPr>
          <p:nvPr>
            <p:ph type="ftr" sz="quarter" idx="11"/>
          </p:nvPr>
        </p:nvSpPr>
        <p:spPr/>
        <p:txBody>
          <a:bodyPr/>
          <a:lstStyle>
            <a:lvl1pPr>
              <a:defRPr/>
            </a:lvl1pPr>
          </a:lstStyle>
          <a:p>
            <a:r>
              <a:rPr lang="en-GB" smtClean="0"/>
              <a:t>DFA 2009  - P. Feautrier</a:t>
            </a:r>
            <a:endParaRPr lang="en-GB"/>
          </a:p>
        </p:txBody>
      </p:sp>
      <p:sp>
        <p:nvSpPr>
          <p:cNvPr id="6" name="Espace réservé du numéro de diapositive 5"/>
          <p:cNvSpPr>
            <a:spLocks noGrp="1"/>
          </p:cNvSpPr>
          <p:nvPr>
            <p:ph type="sldNum" sz="quarter" idx="12"/>
          </p:nvPr>
        </p:nvSpPr>
        <p:spPr/>
        <p:txBody>
          <a:bodyPr/>
          <a:lstStyle>
            <a:lvl1pPr>
              <a:defRPr/>
            </a:lvl1pPr>
          </a:lstStyle>
          <a:p>
            <a:fld id="{92057F11-3B68-4AAB-AD5F-CB7CD4B9E9CD}" type="slidenum">
              <a:rPr lang="en-GB"/>
              <a:pPr/>
              <a:t>‹N°›</a:t>
            </a:fld>
            <a:endParaRPr lang="en-GB"/>
          </a:p>
        </p:txBody>
      </p:sp>
    </p:spTree>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710363" y="0"/>
            <a:ext cx="2135187" cy="6096000"/>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304800" y="0"/>
            <a:ext cx="6253163" cy="6096000"/>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r>
              <a:rPr lang="fr-FR" smtClean="0"/>
              <a:t>14 Oct 2009</a:t>
            </a:r>
            <a:endParaRPr lang="en-GB"/>
          </a:p>
        </p:txBody>
      </p:sp>
      <p:sp>
        <p:nvSpPr>
          <p:cNvPr id="5" name="Espace réservé du pied de page 4"/>
          <p:cNvSpPr>
            <a:spLocks noGrp="1"/>
          </p:cNvSpPr>
          <p:nvPr>
            <p:ph type="ftr" sz="quarter" idx="11"/>
          </p:nvPr>
        </p:nvSpPr>
        <p:spPr/>
        <p:txBody>
          <a:bodyPr/>
          <a:lstStyle>
            <a:lvl1pPr>
              <a:defRPr/>
            </a:lvl1pPr>
          </a:lstStyle>
          <a:p>
            <a:r>
              <a:rPr lang="en-GB" smtClean="0"/>
              <a:t>DFA 2009  - P. Feautrier</a:t>
            </a:r>
            <a:endParaRPr lang="en-GB"/>
          </a:p>
        </p:txBody>
      </p:sp>
      <p:sp>
        <p:nvSpPr>
          <p:cNvPr id="6" name="Espace réservé du numéro de diapositive 5"/>
          <p:cNvSpPr>
            <a:spLocks noGrp="1"/>
          </p:cNvSpPr>
          <p:nvPr>
            <p:ph type="sldNum" sz="quarter" idx="12"/>
          </p:nvPr>
        </p:nvSpPr>
        <p:spPr/>
        <p:txBody>
          <a:bodyPr/>
          <a:lstStyle>
            <a:lvl1pPr>
              <a:defRPr/>
            </a:lvl1pPr>
          </a:lstStyle>
          <a:p>
            <a:fld id="{2B47452B-C9A3-4AF7-B0AF-A97D548E650E}" type="slidenum">
              <a:rPr lang="en-GB"/>
              <a:pPr/>
              <a:t>‹N°›</a:t>
            </a:fld>
            <a:endParaRPr lang="en-GB"/>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lvl1pPr>
              <a:defRPr/>
            </a:lvl1pPr>
          </a:lstStyle>
          <a:p>
            <a:r>
              <a:rPr lang="fr-FR" smtClean="0"/>
              <a:t>14 Oct 2009</a:t>
            </a:r>
            <a:endParaRPr lang="en-GB"/>
          </a:p>
        </p:txBody>
      </p:sp>
      <p:sp>
        <p:nvSpPr>
          <p:cNvPr id="5" name="Espace réservé du pied de page 4"/>
          <p:cNvSpPr>
            <a:spLocks noGrp="1"/>
          </p:cNvSpPr>
          <p:nvPr>
            <p:ph type="ftr" sz="quarter" idx="11"/>
          </p:nvPr>
        </p:nvSpPr>
        <p:spPr/>
        <p:txBody>
          <a:bodyPr/>
          <a:lstStyle>
            <a:lvl1pPr>
              <a:defRPr/>
            </a:lvl1pPr>
          </a:lstStyle>
          <a:p>
            <a:r>
              <a:rPr lang="en-GB" smtClean="0"/>
              <a:t>DFA 2009  - P. Feautrier</a:t>
            </a:r>
            <a:endParaRPr lang="en-GB"/>
          </a:p>
        </p:txBody>
      </p:sp>
      <p:sp>
        <p:nvSpPr>
          <p:cNvPr id="6" name="Espace réservé du numéro de diapositive 5"/>
          <p:cNvSpPr>
            <a:spLocks noGrp="1"/>
          </p:cNvSpPr>
          <p:nvPr>
            <p:ph type="sldNum" sz="quarter" idx="12"/>
          </p:nvPr>
        </p:nvSpPr>
        <p:spPr/>
        <p:txBody>
          <a:bodyPr/>
          <a:lstStyle>
            <a:lvl1pPr>
              <a:defRPr/>
            </a:lvl1pPr>
          </a:lstStyle>
          <a:p>
            <a:fld id="{3AD258CC-2C5D-4938-ADC0-0854457DA728}" type="slidenum">
              <a:rPr lang="en-GB"/>
              <a:pPr/>
              <a:t>‹N°›</a:t>
            </a:fld>
            <a:endParaRPr lang="en-GB"/>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304800" y="1371600"/>
            <a:ext cx="4194175"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51375" y="1371600"/>
            <a:ext cx="4194175"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lvl1pPr>
              <a:defRPr/>
            </a:lvl1pPr>
          </a:lstStyle>
          <a:p>
            <a:r>
              <a:rPr lang="fr-FR" smtClean="0"/>
              <a:t>14 Oct 2009</a:t>
            </a:r>
            <a:endParaRPr lang="en-GB"/>
          </a:p>
        </p:txBody>
      </p:sp>
      <p:sp>
        <p:nvSpPr>
          <p:cNvPr id="6" name="Espace réservé du pied de page 5"/>
          <p:cNvSpPr>
            <a:spLocks noGrp="1"/>
          </p:cNvSpPr>
          <p:nvPr>
            <p:ph type="ftr" sz="quarter" idx="11"/>
          </p:nvPr>
        </p:nvSpPr>
        <p:spPr/>
        <p:txBody>
          <a:bodyPr/>
          <a:lstStyle>
            <a:lvl1pPr>
              <a:defRPr/>
            </a:lvl1pPr>
          </a:lstStyle>
          <a:p>
            <a:r>
              <a:rPr lang="en-GB" smtClean="0"/>
              <a:t>DFA 2009  - P. Feautrier</a:t>
            </a:r>
            <a:endParaRPr lang="en-GB"/>
          </a:p>
        </p:txBody>
      </p:sp>
      <p:sp>
        <p:nvSpPr>
          <p:cNvPr id="7" name="Espace réservé du numéro de diapositive 6"/>
          <p:cNvSpPr>
            <a:spLocks noGrp="1"/>
          </p:cNvSpPr>
          <p:nvPr>
            <p:ph type="sldNum" sz="quarter" idx="12"/>
          </p:nvPr>
        </p:nvSpPr>
        <p:spPr/>
        <p:txBody>
          <a:bodyPr/>
          <a:lstStyle>
            <a:lvl1pPr>
              <a:defRPr/>
            </a:lvl1pPr>
          </a:lstStyle>
          <a:p>
            <a:fld id="{B022E3C4-4784-49F3-B514-8E6BBF57CEB0}" type="slidenum">
              <a:rPr lang="en-GB"/>
              <a:pPr/>
              <a:t>‹N°›</a:t>
            </a:fld>
            <a:endParaRPr lang="en-GB"/>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lvl1pPr>
              <a:defRPr/>
            </a:lvl1pPr>
          </a:lstStyle>
          <a:p>
            <a:r>
              <a:rPr lang="fr-FR" smtClean="0"/>
              <a:t>14 Oct 2009</a:t>
            </a:r>
            <a:endParaRPr lang="en-GB"/>
          </a:p>
        </p:txBody>
      </p:sp>
      <p:sp>
        <p:nvSpPr>
          <p:cNvPr id="8" name="Espace réservé du pied de page 7"/>
          <p:cNvSpPr>
            <a:spLocks noGrp="1"/>
          </p:cNvSpPr>
          <p:nvPr>
            <p:ph type="ftr" sz="quarter" idx="11"/>
          </p:nvPr>
        </p:nvSpPr>
        <p:spPr/>
        <p:txBody>
          <a:bodyPr/>
          <a:lstStyle>
            <a:lvl1pPr>
              <a:defRPr/>
            </a:lvl1pPr>
          </a:lstStyle>
          <a:p>
            <a:r>
              <a:rPr lang="en-GB" smtClean="0"/>
              <a:t>DFA 2009  - P. Feautrier</a:t>
            </a:r>
            <a:endParaRPr lang="en-GB"/>
          </a:p>
        </p:txBody>
      </p:sp>
      <p:sp>
        <p:nvSpPr>
          <p:cNvPr id="9" name="Espace réservé du numéro de diapositive 8"/>
          <p:cNvSpPr>
            <a:spLocks noGrp="1"/>
          </p:cNvSpPr>
          <p:nvPr>
            <p:ph type="sldNum" sz="quarter" idx="12"/>
          </p:nvPr>
        </p:nvSpPr>
        <p:spPr/>
        <p:txBody>
          <a:bodyPr/>
          <a:lstStyle>
            <a:lvl1pPr>
              <a:defRPr/>
            </a:lvl1pPr>
          </a:lstStyle>
          <a:p>
            <a:fld id="{785015B5-8FA9-4257-B534-D398BE0EBBD8}" type="slidenum">
              <a:rPr lang="en-GB"/>
              <a:pPr/>
              <a:t>‹N°›</a:t>
            </a:fld>
            <a:endParaRPr lang="en-GB"/>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lvl1pPr>
              <a:defRPr/>
            </a:lvl1pPr>
          </a:lstStyle>
          <a:p>
            <a:r>
              <a:rPr lang="fr-FR" smtClean="0"/>
              <a:t>14 Oct 2009</a:t>
            </a:r>
            <a:endParaRPr lang="en-GB"/>
          </a:p>
        </p:txBody>
      </p:sp>
      <p:sp>
        <p:nvSpPr>
          <p:cNvPr id="4" name="Espace réservé du pied de page 3"/>
          <p:cNvSpPr>
            <a:spLocks noGrp="1"/>
          </p:cNvSpPr>
          <p:nvPr>
            <p:ph type="ftr" sz="quarter" idx="11"/>
          </p:nvPr>
        </p:nvSpPr>
        <p:spPr/>
        <p:txBody>
          <a:bodyPr/>
          <a:lstStyle>
            <a:lvl1pPr>
              <a:defRPr/>
            </a:lvl1pPr>
          </a:lstStyle>
          <a:p>
            <a:r>
              <a:rPr lang="en-GB" smtClean="0"/>
              <a:t>DFA 2009  - P. Feautrier</a:t>
            </a:r>
            <a:endParaRPr lang="en-GB"/>
          </a:p>
        </p:txBody>
      </p:sp>
      <p:sp>
        <p:nvSpPr>
          <p:cNvPr id="5" name="Espace réservé du numéro de diapositive 4"/>
          <p:cNvSpPr>
            <a:spLocks noGrp="1"/>
          </p:cNvSpPr>
          <p:nvPr>
            <p:ph type="sldNum" sz="quarter" idx="12"/>
          </p:nvPr>
        </p:nvSpPr>
        <p:spPr/>
        <p:txBody>
          <a:bodyPr/>
          <a:lstStyle>
            <a:lvl1pPr>
              <a:defRPr/>
            </a:lvl1pPr>
          </a:lstStyle>
          <a:p>
            <a:fld id="{C1F084CE-D5ED-49DD-82EF-793682F09C7D}" type="slidenum">
              <a:rPr lang="en-GB"/>
              <a:pPr/>
              <a:t>‹N°›</a:t>
            </a:fld>
            <a:endParaRPr lang="en-GB"/>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lvl1pPr>
              <a:defRPr/>
            </a:lvl1pPr>
          </a:lstStyle>
          <a:p>
            <a:r>
              <a:rPr lang="fr-FR" smtClean="0"/>
              <a:t>14 Oct 2009</a:t>
            </a:r>
            <a:endParaRPr lang="en-GB"/>
          </a:p>
        </p:txBody>
      </p:sp>
      <p:sp>
        <p:nvSpPr>
          <p:cNvPr id="3" name="Espace réservé du pied de page 2"/>
          <p:cNvSpPr>
            <a:spLocks noGrp="1"/>
          </p:cNvSpPr>
          <p:nvPr>
            <p:ph type="ftr" sz="quarter" idx="11"/>
          </p:nvPr>
        </p:nvSpPr>
        <p:spPr/>
        <p:txBody>
          <a:bodyPr/>
          <a:lstStyle>
            <a:lvl1pPr>
              <a:defRPr/>
            </a:lvl1pPr>
          </a:lstStyle>
          <a:p>
            <a:r>
              <a:rPr lang="en-GB" smtClean="0"/>
              <a:t>DFA 2009  - P. Feautrier</a:t>
            </a:r>
            <a:endParaRPr lang="en-GB"/>
          </a:p>
        </p:txBody>
      </p:sp>
      <p:sp>
        <p:nvSpPr>
          <p:cNvPr id="4" name="Espace réservé du numéro de diapositive 3"/>
          <p:cNvSpPr>
            <a:spLocks noGrp="1"/>
          </p:cNvSpPr>
          <p:nvPr>
            <p:ph type="sldNum" sz="quarter" idx="12"/>
          </p:nvPr>
        </p:nvSpPr>
        <p:spPr/>
        <p:txBody>
          <a:bodyPr/>
          <a:lstStyle>
            <a:lvl1pPr>
              <a:defRPr/>
            </a:lvl1pPr>
          </a:lstStyle>
          <a:p>
            <a:fld id="{F990F10F-4184-4AE1-97E7-82CD5EADC4B5}" type="slidenum">
              <a:rPr lang="en-GB"/>
              <a:pPr/>
              <a:t>‹N°›</a:t>
            </a:fld>
            <a:endParaRPr lang="en-GB"/>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lvl1pPr>
              <a:defRPr/>
            </a:lvl1pPr>
          </a:lstStyle>
          <a:p>
            <a:r>
              <a:rPr lang="fr-FR" smtClean="0"/>
              <a:t>14 Oct 2009</a:t>
            </a:r>
            <a:endParaRPr lang="en-GB"/>
          </a:p>
        </p:txBody>
      </p:sp>
      <p:sp>
        <p:nvSpPr>
          <p:cNvPr id="6" name="Espace réservé du pied de page 5"/>
          <p:cNvSpPr>
            <a:spLocks noGrp="1"/>
          </p:cNvSpPr>
          <p:nvPr>
            <p:ph type="ftr" sz="quarter" idx="11"/>
          </p:nvPr>
        </p:nvSpPr>
        <p:spPr/>
        <p:txBody>
          <a:bodyPr/>
          <a:lstStyle>
            <a:lvl1pPr>
              <a:defRPr/>
            </a:lvl1pPr>
          </a:lstStyle>
          <a:p>
            <a:r>
              <a:rPr lang="en-GB" smtClean="0"/>
              <a:t>DFA 2009  - P. Feautrier</a:t>
            </a:r>
            <a:endParaRPr lang="en-GB"/>
          </a:p>
        </p:txBody>
      </p:sp>
      <p:sp>
        <p:nvSpPr>
          <p:cNvPr id="7" name="Espace réservé du numéro de diapositive 6"/>
          <p:cNvSpPr>
            <a:spLocks noGrp="1"/>
          </p:cNvSpPr>
          <p:nvPr>
            <p:ph type="sldNum" sz="quarter" idx="12"/>
          </p:nvPr>
        </p:nvSpPr>
        <p:spPr/>
        <p:txBody>
          <a:bodyPr/>
          <a:lstStyle>
            <a:lvl1pPr>
              <a:defRPr/>
            </a:lvl1pPr>
          </a:lstStyle>
          <a:p>
            <a:fld id="{C17B530E-CC53-403A-9455-3A7B48CCD7B8}" type="slidenum">
              <a:rPr lang="en-GB"/>
              <a:pPr/>
              <a:t>‹N°›</a:t>
            </a:fld>
            <a:endParaRPr lang="en-GB"/>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lvl1pPr>
              <a:defRPr/>
            </a:lvl1pPr>
          </a:lstStyle>
          <a:p>
            <a:r>
              <a:rPr lang="fr-FR" smtClean="0"/>
              <a:t>14 Oct 2009</a:t>
            </a:r>
            <a:endParaRPr lang="en-GB"/>
          </a:p>
        </p:txBody>
      </p:sp>
      <p:sp>
        <p:nvSpPr>
          <p:cNvPr id="6" name="Espace réservé du pied de page 5"/>
          <p:cNvSpPr>
            <a:spLocks noGrp="1"/>
          </p:cNvSpPr>
          <p:nvPr>
            <p:ph type="ftr" sz="quarter" idx="11"/>
          </p:nvPr>
        </p:nvSpPr>
        <p:spPr/>
        <p:txBody>
          <a:bodyPr/>
          <a:lstStyle>
            <a:lvl1pPr>
              <a:defRPr/>
            </a:lvl1pPr>
          </a:lstStyle>
          <a:p>
            <a:r>
              <a:rPr lang="en-GB" smtClean="0"/>
              <a:t>DFA 2009  - P. Feautrier</a:t>
            </a:r>
            <a:endParaRPr lang="en-GB"/>
          </a:p>
        </p:txBody>
      </p:sp>
      <p:sp>
        <p:nvSpPr>
          <p:cNvPr id="7" name="Espace réservé du numéro de diapositive 6"/>
          <p:cNvSpPr>
            <a:spLocks noGrp="1"/>
          </p:cNvSpPr>
          <p:nvPr>
            <p:ph type="sldNum" sz="quarter" idx="12"/>
          </p:nvPr>
        </p:nvSpPr>
        <p:spPr/>
        <p:txBody>
          <a:bodyPr/>
          <a:lstStyle>
            <a:lvl1pPr>
              <a:defRPr/>
            </a:lvl1pPr>
          </a:lstStyle>
          <a:p>
            <a:fld id="{52172F0C-5FA4-4C27-B421-DF9B84540E5B}" type="slidenum">
              <a:rPr lang="en-GB"/>
              <a:pPr/>
              <a:t>‹N°›</a:t>
            </a:fld>
            <a:endParaRPr lang="en-GB"/>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amma/>
                <a:shade val="46275"/>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34146" name="Rectangle 2"/>
          <p:cNvSpPr>
            <a:spLocks noGrp="1" noRot="1" noChangeArrowheads="1"/>
          </p:cNvSpPr>
          <p:nvPr>
            <p:ph type="title"/>
          </p:nvPr>
        </p:nvSpPr>
        <p:spPr bwMode="auto">
          <a:xfrm>
            <a:off x="1447800" y="0"/>
            <a:ext cx="6477000" cy="11906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r>
              <a:rPr lang="en-GB" smtClean="0"/>
              <a:t>Click to edit Master title style</a:t>
            </a:r>
          </a:p>
        </p:txBody>
      </p:sp>
      <p:sp>
        <p:nvSpPr>
          <p:cNvPr id="134147" name="Rectangle 3"/>
          <p:cNvSpPr>
            <a:spLocks noGrp="1" noRot="1" noChangeArrowheads="1"/>
          </p:cNvSpPr>
          <p:nvPr>
            <p:ph type="body" idx="1"/>
          </p:nvPr>
        </p:nvSpPr>
        <p:spPr bwMode="auto">
          <a:xfrm>
            <a:off x="304800" y="1371600"/>
            <a:ext cx="8540750" cy="4724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134148" name="Rectangle 4"/>
          <p:cNvSpPr>
            <a:spLocks noGrp="1" noChangeArrowheads="1"/>
          </p:cNvSpPr>
          <p:nvPr>
            <p:ph type="dt" sz="half" idx="2"/>
          </p:nvPr>
        </p:nvSpPr>
        <p:spPr bwMode="auto">
          <a:xfrm>
            <a:off x="304800" y="6245225"/>
            <a:ext cx="15240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nSpc>
                <a:spcPct val="100000"/>
              </a:lnSpc>
              <a:spcBef>
                <a:spcPct val="0"/>
              </a:spcBef>
              <a:buClrTx/>
              <a:buFontTx/>
              <a:buNone/>
              <a:defRPr sz="1400">
                <a:solidFill>
                  <a:schemeClr val="tx1"/>
                </a:solidFill>
                <a:effectLst>
                  <a:outerShdw blurRad="38100" dist="38100" dir="2700000" algn="tl">
                    <a:srgbClr val="000000"/>
                  </a:outerShdw>
                </a:effectLst>
              </a:defRPr>
            </a:lvl1pPr>
          </a:lstStyle>
          <a:p>
            <a:r>
              <a:rPr lang="fr-FR" smtClean="0"/>
              <a:t>14 Oct 2009</a:t>
            </a:r>
            <a:endParaRPr lang="en-GB"/>
          </a:p>
        </p:txBody>
      </p:sp>
      <p:sp>
        <p:nvSpPr>
          <p:cNvPr id="134149" name="Rectangle 5"/>
          <p:cNvSpPr>
            <a:spLocks noGrp="1" noChangeArrowheads="1"/>
          </p:cNvSpPr>
          <p:nvPr>
            <p:ph type="ftr" sz="quarter" idx="3"/>
          </p:nvPr>
        </p:nvSpPr>
        <p:spPr bwMode="auto">
          <a:xfrm>
            <a:off x="1905000" y="6245225"/>
            <a:ext cx="60198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lnSpc>
                <a:spcPct val="100000"/>
              </a:lnSpc>
              <a:spcBef>
                <a:spcPct val="0"/>
              </a:spcBef>
              <a:buClrTx/>
              <a:buFontTx/>
              <a:buNone/>
              <a:defRPr sz="1400">
                <a:solidFill>
                  <a:schemeClr val="tx1"/>
                </a:solidFill>
                <a:effectLst>
                  <a:outerShdw blurRad="38100" dist="38100" dir="2700000" algn="tl">
                    <a:srgbClr val="000000"/>
                  </a:outerShdw>
                </a:effectLst>
              </a:defRPr>
            </a:lvl1pPr>
          </a:lstStyle>
          <a:p>
            <a:r>
              <a:rPr lang="en-GB" smtClean="0"/>
              <a:t>DFA 2009  - P. Feautrier</a:t>
            </a:r>
            <a:endParaRPr lang="en-GB"/>
          </a:p>
        </p:txBody>
      </p:sp>
      <p:sp>
        <p:nvSpPr>
          <p:cNvPr id="134150" name="Rectangle 6"/>
          <p:cNvSpPr>
            <a:spLocks noGrp="1" noChangeArrowheads="1"/>
          </p:cNvSpPr>
          <p:nvPr>
            <p:ph type="sldNum" sz="quarter" idx="4"/>
          </p:nvPr>
        </p:nvSpPr>
        <p:spPr bwMode="auto">
          <a:xfrm>
            <a:off x="8001000" y="6245225"/>
            <a:ext cx="8382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lnSpc>
                <a:spcPct val="100000"/>
              </a:lnSpc>
              <a:spcBef>
                <a:spcPct val="0"/>
              </a:spcBef>
              <a:buClrTx/>
              <a:buFontTx/>
              <a:buNone/>
              <a:defRPr sz="1400">
                <a:solidFill>
                  <a:schemeClr val="tx1"/>
                </a:solidFill>
                <a:effectLst>
                  <a:outerShdw blurRad="38100" dist="38100" dir="2700000" algn="tl">
                    <a:srgbClr val="000000"/>
                  </a:outerShdw>
                </a:effectLst>
              </a:defRPr>
            </a:lvl1pPr>
          </a:lstStyle>
          <a:p>
            <a:fld id="{A8D545E5-A242-4AE7-B979-9F27C3B075FC}" type="slidenum">
              <a:rPr lang="en-GB"/>
              <a:pPr/>
              <a:t>‹N°›</a:t>
            </a:fld>
            <a:endParaRPr lang="en-GB"/>
          </a:p>
        </p:txBody>
      </p:sp>
    </p:spTree>
  </p:cSld>
  <p:clrMap bg1="dk2" tx1="lt1" bg2="dk1" tx2="lt2" accent1="accent1" accent2="accent2" accent3="accent3" accent4="accent4" accent5="accent5" accent6="accent6" hlink="hlink" folHlink="folHlink"/>
  <p:sldLayoutIdLst>
    <p:sldLayoutId id="2147483673"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99" r:id="rId12"/>
    <p:sldLayoutId id="2147483700" r:id="rId13"/>
    <p:sldLayoutId id="2147483701" r:id="rId14"/>
  </p:sldLayoutIdLst>
  <p:transition>
    <p:fade/>
  </p:transition>
  <p:timing>
    <p:tnLst>
      <p:par>
        <p:cTn id="1" dur="indefinite" restart="never" nodeType="tmRoot"/>
      </p:par>
    </p:tnLst>
  </p:timing>
  <p:hf hdr="0"/>
  <p:txStyles>
    <p:titleStyle>
      <a:lvl1pPr algn="ctr" rtl="0" fontAlgn="base">
        <a:spcBef>
          <a:spcPct val="0"/>
        </a:spcBef>
        <a:spcAft>
          <a:spcPct val="0"/>
        </a:spcAft>
        <a:defRPr sz="3600">
          <a:solidFill>
            <a:schemeClr val="accent2">
              <a:lumMod val="60000"/>
              <a:lumOff val="40000"/>
            </a:schemeClr>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3600">
          <a:solidFill>
            <a:schemeClr val="tx1"/>
          </a:solidFill>
          <a:effectLst>
            <a:outerShdw blurRad="38100" dist="38100" dir="2700000" algn="tl">
              <a:srgbClr val="000000"/>
            </a:outerShdw>
          </a:effectLst>
          <a:latin typeface="Comic Sans MS" pitchFamily="66" charset="0"/>
        </a:defRPr>
      </a:lvl2pPr>
      <a:lvl3pPr algn="ctr" rtl="0" fontAlgn="base">
        <a:spcBef>
          <a:spcPct val="0"/>
        </a:spcBef>
        <a:spcAft>
          <a:spcPct val="0"/>
        </a:spcAft>
        <a:defRPr sz="3600">
          <a:solidFill>
            <a:schemeClr val="tx1"/>
          </a:solidFill>
          <a:effectLst>
            <a:outerShdw blurRad="38100" dist="38100" dir="2700000" algn="tl">
              <a:srgbClr val="000000"/>
            </a:outerShdw>
          </a:effectLst>
          <a:latin typeface="Comic Sans MS" pitchFamily="66" charset="0"/>
        </a:defRPr>
      </a:lvl3pPr>
      <a:lvl4pPr algn="ctr" rtl="0" fontAlgn="base">
        <a:spcBef>
          <a:spcPct val="0"/>
        </a:spcBef>
        <a:spcAft>
          <a:spcPct val="0"/>
        </a:spcAft>
        <a:defRPr sz="3600">
          <a:solidFill>
            <a:schemeClr val="tx1"/>
          </a:solidFill>
          <a:effectLst>
            <a:outerShdw blurRad="38100" dist="38100" dir="2700000" algn="tl">
              <a:srgbClr val="000000"/>
            </a:outerShdw>
          </a:effectLst>
          <a:latin typeface="Comic Sans MS" pitchFamily="66" charset="0"/>
        </a:defRPr>
      </a:lvl4pPr>
      <a:lvl5pPr algn="ctr" rtl="0" fontAlgn="base">
        <a:spcBef>
          <a:spcPct val="0"/>
        </a:spcBef>
        <a:spcAft>
          <a:spcPct val="0"/>
        </a:spcAft>
        <a:defRPr sz="3600">
          <a:solidFill>
            <a:schemeClr val="tx1"/>
          </a:solidFill>
          <a:effectLst>
            <a:outerShdw blurRad="38100" dist="38100" dir="2700000" algn="tl">
              <a:srgbClr val="000000"/>
            </a:outerShdw>
          </a:effectLst>
          <a:latin typeface="Comic Sans MS" pitchFamily="66" charset="0"/>
        </a:defRPr>
      </a:lvl5pPr>
      <a:lvl6pPr marL="457200" algn="ctr" rtl="0" fontAlgn="base">
        <a:spcBef>
          <a:spcPct val="0"/>
        </a:spcBef>
        <a:spcAft>
          <a:spcPct val="0"/>
        </a:spcAft>
        <a:defRPr sz="3600">
          <a:solidFill>
            <a:schemeClr val="tx1"/>
          </a:solidFill>
          <a:effectLst>
            <a:outerShdw blurRad="38100" dist="38100" dir="2700000" algn="tl">
              <a:srgbClr val="000000"/>
            </a:outerShdw>
          </a:effectLst>
          <a:latin typeface="Comic Sans MS" pitchFamily="66" charset="0"/>
        </a:defRPr>
      </a:lvl6pPr>
      <a:lvl7pPr marL="914400" algn="ctr" rtl="0" fontAlgn="base">
        <a:spcBef>
          <a:spcPct val="0"/>
        </a:spcBef>
        <a:spcAft>
          <a:spcPct val="0"/>
        </a:spcAft>
        <a:defRPr sz="3600">
          <a:solidFill>
            <a:schemeClr val="tx1"/>
          </a:solidFill>
          <a:effectLst>
            <a:outerShdw blurRad="38100" dist="38100" dir="2700000" algn="tl">
              <a:srgbClr val="000000"/>
            </a:outerShdw>
          </a:effectLst>
          <a:latin typeface="Comic Sans MS" pitchFamily="66" charset="0"/>
        </a:defRPr>
      </a:lvl7pPr>
      <a:lvl8pPr marL="1371600" algn="ctr" rtl="0" fontAlgn="base">
        <a:spcBef>
          <a:spcPct val="0"/>
        </a:spcBef>
        <a:spcAft>
          <a:spcPct val="0"/>
        </a:spcAft>
        <a:defRPr sz="3600">
          <a:solidFill>
            <a:schemeClr val="tx1"/>
          </a:solidFill>
          <a:effectLst>
            <a:outerShdw blurRad="38100" dist="38100" dir="2700000" algn="tl">
              <a:srgbClr val="000000"/>
            </a:outerShdw>
          </a:effectLst>
          <a:latin typeface="Comic Sans MS" pitchFamily="66" charset="0"/>
        </a:defRPr>
      </a:lvl8pPr>
      <a:lvl9pPr marL="1828800" algn="ctr" rtl="0" fontAlgn="base">
        <a:spcBef>
          <a:spcPct val="0"/>
        </a:spcBef>
        <a:spcAft>
          <a:spcPct val="0"/>
        </a:spcAft>
        <a:defRPr sz="3600">
          <a:solidFill>
            <a:schemeClr val="tx1"/>
          </a:solidFill>
          <a:effectLst>
            <a:outerShdw blurRad="38100" dist="38100" dir="2700000" algn="tl">
              <a:srgbClr val="000000"/>
            </a:outerShdw>
          </a:effectLst>
          <a:latin typeface="Comic Sans MS" pitchFamily="66" charset="0"/>
        </a:defRPr>
      </a:lvl9pPr>
    </p:titleStyle>
    <p:bodyStyle>
      <a:lvl1pPr marL="342900" indent="-342900" algn="l" rtl="0" fontAlgn="base">
        <a:spcBef>
          <a:spcPct val="20000"/>
        </a:spcBef>
        <a:spcAft>
          <a:spcPct val="0"/>
        </a:spcAft>
        <a:buClr>
          <a:schemeClr val="tx1"/>
        </a:buClr>
        <a:buFont typeface="Wingdings" pitchFamily="2" charset="2"/>
        <a:buChar char="§"/>
        <a:defRPr sz="320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20000"/>
        </a:spcBef>
        <a:spcAft>
          <a:spcPct val="0"/>
        </a:spcAft>
        <a:buClr>
          <a:schemeClr val="tx1"/>
        </a:buClr>
        <a:buFont typeface="Wingdings" pitchFamily="2" charset="2"/>
        <a:buChar char="ð"/>
        <a:defRPr sz="2800">
          <a:solidFill>
            <a:schemeClr val="tx1"/>
          </a:solidFill>
          <a:effectLst>
            <a:outerShdw blurRad="38100" dist="38100" dir="2700000" algn="tl">
              <a:srgbClr val="000000"/>
            </a:outerShdw>
          </a:effectLst>
          <a:latin typeface="+mn-lt"/>
        </a:defRPr>
      </a:lvl2pPr>
      <a:lvl3pPr marL="1143000" indent="-228600" algn="l" rtl="0" fontAlgn="base">
        <a:spcBef>
          <a:spcPct val="20000"/>
        </a:spcBef>
        <a:spcAft>
          <a:spcPct val="0"/>
        </a:spcAft>
        <a:buClr>
          <a:schemeClr val="tx1"/>
        </a:buClr>
        <a:buFont typeface="Wingdings" pitchFamily="2" charset="2"/>
        <a:buChar char="ü"/>
        <a:defRPr sz="2400">
          <a:solidFill>
            <a:schemeClr val="tx1"/>
          </a:solidFill>
          <a:effectLst>
            <a:outerShdw blurRad="38100" dist="38100" dir="2700000" algn="tl">
              <a:srgbClr val="000000"/>
            </a:outerShdw>
          </a:effectLst>
          <a:latin typeface="+mn-lt"/>
        </a:defRPr>
      </a:lvl3pPr>
      <a:lvl4pPr marL="1600200" indent="-228600" algn="l" rtl="0" fontAlgn="base">
        <a:spcBef>
          <a:spcPct val="20000"/>
        </a:spcBef>
        <a:spcAft>
          <a:spcPct val="0"/>
        </a:spcAft>
        <a:buClr>
          <a:schemeClr val="tx1"/>
        </a:buClr>
        <a:buFont typeface="Arial" pitchFamily="34" charset="0"/>
        <a:buChar char="–"/>
        <a:defRPr sz="2000">
          <a:solidFill>
            <a:schemeClr val="tx1"/>
          </a:solidFill>
          <a:effectLst>
            <a:outerShdw blurRad="38100" dist="38100" dir="2700000" algn="tl">
              <a:srgbClr val="000000"/>
            </a:outerShdw>
          </a:effectLst>
          <a:latin typeface="+mn-lt"/>
        </a:defRPr>
      </a:lvl4pPr>
      <a:lvl5pPr marL="2057400" indent="-228600" algn="l" rtl="0" fontAlgn="base">
        <a:spcBef>
          <a:spcPct val="20000"/>
        </a:spcBef>
        <a:spcAft>
          <a:spcPct val="0"/>
        </a:spcAft>
        <a:buClr>
          <a:schemeClr val="tx1"/>
        </a:buClr>
        <a:buFont typeface="Wingdings" pitchFamily="2" charset="2"/>
        <a:buChar char="§"/>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tx1"/>
        </a:buClr>
        <a:buFont typeface="Wingdings" pitchFamily="2" charset="2"/>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tx1"/>
        </a:buClr>
        <a:buFont typeface="Wingdings" pitchFamily="2" charset="2"/>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tx1"/>
        </a:buClr>
        <a:buFont typeface="Wingdings" pitchFamily="2" charset="2"/>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tx1"/>
        </a:buClr>
        <a:buFont typeface="Wingdings" pitchFamily="2" charset="2"/>
        <a:buChar char="§"/>
        <a:defRPr sz="2000">
          <a:solidFill>
            <a:schemeClr val="tx1"/>
          </a:solidFill>
          <a:effectLst>
            <a:outerShdw blurRad="38100" dist="38100" dir="2700000" algn="tl">
              <a:srgbClr val="000000"/>
            </a:outerShdw>
          </a:effectLst>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chemeClr val="bg1">
                <a:gamma/>
                <a:shade val="46275"/>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851970" name="Rectangle 2"/>
          <p:cNvSpPr>
            <a:spLocks noGrp="1" noRot="1" noChangeArrowheads="1"/>
          </p:cNvSpPr>
          <p:nvPr>
            <p:ph type="title"/>
          </p:nvPr>
        </p:nvSpPr>
        <p:spPr bwMode="auto">
          <a:xfrm>
            <a:off x="1447800" y="0"/>
            <a:ext cx="6477000" cy="11906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r>
              <a:rPr lang="en-GB" smtClean="0"/>
              <a:t>Click to edit Master title style</a:t>
            </a:r>
          </a:p>
        </p:txBody>
      </p:sp>
      <p:sp>
        <p:nvSpPr>
          <p:cNvPr id="851971" name="Rectangle 3"/>
          <p:cNvSpPr>
            <a:spLocks noGrp="1" noRot="1" noChangeArrowheads="1"/>
          </p:cNvSpPr>
          <p:nvPr>
            <p:ph type="body" idx="1"/>
          </p:nvPr>
        </p:nvSpPr>
        <p:spPr bwMode="auto">
          <a:xfrm>
            <a:off x="304800" y="1371600"/>
            <a:ext cx="8540750" cy="4724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p>
        </p:txBody>
      </p:sp>
      <p:sp>
        <p:nvSpPr>
          <p:cNvPr id="851972" name="Rectangle 4"/>
          <p:cNvSpPr>
            <a:spLocks noGrp="1" noChangeArrowheads="1"/>
          </p:cNvSpPr>
          <p:nvPr>
            <p:ph type="dt" sz="half" idx="2"/>
          </p:nvPr>
        </p:nvSpPr>
        <p:spPr bwMode="auto">
          <a:xfrm>
            <a:off x="304800" y="6245225"/>
            <a:ext cx="15240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nSpc>
                <a:spcPct val="100000"/>
              </a:lnSpc>
              <a:spcBef>
                <a:spcPct val="0"/>
              </a:spcBef>
              <a:buClrTx/>
              <a:buFontTx/>
              <a:buNone/>
              <a:defRPr sz="1400">
                <a:solidFill>
                  <a:schemeClr val="tx1"/>
                </a:solidFill>
                <a:effectLst>
                  <a:outerShdw blurRad="38100" dist="38100" dir="2700000" algn="tl">
                    <a:srgbClr val="000000"/>
                  </a:outerShdw>
                </a:effectLst>
              </a:defRPr>
            </a:lvl1pPr>
          </a:lstStyle>
          <a:p>
            <a:r>
              <a:rPr lang="fr-FR" smtClean="0"/>
              <a:t>14 Oct 2009</a:t>
            </a:r>
            <a:endParaRPr lang="en-GB"/>
          </a:p>
        </p:txBody>
      </p:sp>
      <p:sp>
        <p:nvSpPr>
          <p:cNvPr id="851973" name="Rectangle 5"/>
          <p:cNvSpPr>
            <a:spLocks noGrp="1" noChangeArrowheads="1"/>
          </p:cNvSpPr>
          <p:nvPr>
            <p:ph type="ftr" sz="quarter" idx="3"/>
          </p:nvPr>
        </p:nvSpPr>
        <p:spPr bwMode="auto">
          <a:xfrm>
            <a:off x="1905000" y="6245225"/>
            <a:ext cx="60198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lnSpc>
                <a:spcPct val="100000"/>
              </a:lnSpc>
              <a:spcBef>
                <a:spcPct val="0"/>
              </a:spcBef>
              <a:buClrTx/>
              <a:buFontTx/>
              <a:buNone/>
              <a:defRPr sz="1400">
                <a:solidFill>
                  <a:schemeClr val="tx1"/>
                </a:solidFill>
                <a:effectLst>
                  <a:outerShdw blurRad="38100" dist="38100" dir="2700000" algn="tl">
                    <a:srgbClr val="000000"/>
                  </a:outerShdw>
                </a:effectLst>
              </a:defRPr>
            </a:lvl1pPr>
          </a:lstStyle>
          <a:p>
            <a:r>
              <a:rPr lang="en-GB" smtClean="0"/>
              <a:t>DFA 2009  - P. Feautrier</a:t>
            </a:r>
            <a:endParaRPr lang="en-GB"/>
          </a:p>
        </p:txBody>
      </p:sp>
      <p:sp>
        <p:nvSpPr>
          <p:cNvPr id="851974" name="Rectangle 6"/>
          <p:cNvSpPr>
            <a:spLocks noGrp="1" noChangeArrowheads="1"/>
          </p:cNvSpPr>
          <p:nvPr>
            <p:ph type="sldNum" sz="quarter" idx="4"/>
          </p:nvPr>
        </p:nvSpPr>
        <p:spPr bwMode="auto">
          <a:xfrm>
            <a:off x="8001000" y="6245225"/>
            <a:ext cx="8382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lnSpc>
                <a:spcPct val="100000"/>
              </a:lnSpc>
              <a:spcBef>
                <a:spcPct val="0"/>
              </a:spcBef>
              <a:buClrTx/>
              <a:buFontTx/>
              <a:buNone/>
              <a:defRPr sz="1400">
                <a:solidFill>
                  <a:schemeClr val="tx1"/>
                </a:solidFill>
                <a:effectLst>
                  <a:outerShdw blurRad="38100" dist="38100" dir="2700000" algn="tl">
                    <a:srgbClr val="000000"/>
                  </a:outerShdw>
                </a:effectLst>
              </a:defRPr>
            </a:lvl1pPr>
          </a:lstStyle>
          <a:p>
            <a:fld id="{432EF0DD-D01B-4B51-872D-297A232D9440}" type="slidenum">
              <a:rPr lang="en-GB"/>
              <a:pPr/>
              <a:t>‹N°›</a:t>
            </a:fld>
            <a:endParaRPr lang="en-GB"/>
          </a:p>
        </p:txBody>
      </p:sp>
    </p:spTree>
  </p:cSld>
  <p:clrMap bg1="dk2" tx1="lt1" bg2="dk1" tx2="lt2" accent1="accent1" accent2="accent2" accent3="accent3" accent4="accent4" accent5="accent5" accent6="accent6" hlink="hlink" folHlink="folHlink"/>
  <p:sldLayoutIdLst>
    <p:sldLayoutId id="214748367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ransition>
    <p:fade/>
  </p:transition>
  <p:timing>
    <p:tnLst>
      <p:par>
        <p:cTn id="1" dur="indefinite" restart="never" nodeType="tmRoot"/>
      </p:par>
    </p:tnLst>
  </p:timing>
  <p:hf hdr="0"/>
  <p:txStyles>
    <p:titleStyle>
      <a:lvl1pPr algn="ctr" rtl="0" fontAlgn="base">
        <a:spcBef>
          <a:spcPct val="0"/>
        </a:spcBef>
        <a:spcAft>
          <a:spcPct val="0"/>
        </a:spcAft>
        <a:defRPr sz="3600">
          <a:solidFill>
            <a:schemeClr val="tx1"/>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3600">
          <a:solidFill>
            <a:schemeClr val="tx1"/>
          </a:solidFill>
          <a:effectLst>
            <a:outerShdw blurRad="38100" dist="38100" dir="2700000" algn="tl">
              <a:srgbClr val="000000"/>
            </a:outerShdw>
          </a:effectLst>
          <a:latin typeface="Comic Sans MS" pitchFamily="66" charset="0"/>
        </a:defRPr>
      </a:lvl2pPr>
      <a:lvl3pPr algn="ctr" rtl="0" fontAlgn="base">
        <a:spcBef>
          <a:spcPct val="0"/>
        </a:spcBef>
        <a:spcAft>
          <a:spcPct val="0"/>
        </a:spcAft>
        <a:defRPr sz="3600">
          <a:solidFill>
            <a:schemeClr val="tx1"/>
          </a:solidFill>
          <a:effectLst>
            <a:outerShdw blurRad="38100" dist="38100" dir="2700000" algn="tl">
              <a:srgbClr val="000000"/>
            </a:outerShdw>
          </a:effectLst>
          <a:latin typeface="Comic Sans MS" pitchFamily="66" charset="0"/>
        </a:defRPr>
      </a:lvl3pPr>
      <a:lvl4pPr algn="ctr" rtl="0" fontAlgn="base">
        <a:spcBef>
          <a:spcPct val="0"/>
        </a:spcBef>
        <a:spcAft>
          <a:spcPct val="0"/>
        </a:spcAft>
        <a:defRPr sz="3600">
          <a:solidFill>
            <a:schemeClr val="tx1"/>
          </a:solidFill>
          <a:effectLst>
            <a:outerShdw blurRad="38100" dist="38100" dir="2700000" algn="tl">
              <a:srgbClr val="000000"/>
            </a:outerShdw>
          </a:effectLst>
          <a:latin typeface="Comic Sans MS" pitchFamily="66" charset="0"/>
        </a:defRPr>
      </a:lvl4pPr>
      <a:lvl5pPr algn="ctr" rtl="0" fontAlgn="base">
        <a:spcBef>
          <a:spcPct val="0"/>
        </a:spcBef>
        <a:spcAft>
          <a:spcPct val="0"/>
        </a:spcAft>
        <a:defRPr sz="3600">
          <a:solidFill>
            <a:schemeClr val="tx1"/>
          </a:solidFill>
          <a:effectLst>
            <a:outerShdw blurRad="38100" dist="38100" dir="2700000" algn="tl">
              <a:srgbClr val="000000"/>
            </a:outerShdw>
          </a:effectLst>
          <a:latin typeface="Comic Sans MS" pitchFamily="66" charset="0"/>
        </a:defRPr>
      </a:lvl5pPr>
      <a:lvl6pPr marL="457200" algn="ctr" rtl="0" fontAlgn="base">
        <a:spcBef>
          <a:spcPct val="0"/>
        </a:spcBef>
        <a:spcAft>
          <a:spcPct val="0"/>
        </a:spcAft>
        <a:defRPr sz="3600">
          <a:solidFill>
            <a:schemeClr val="tx1"/>
          </a:solidFill>
          <a:effectLst>
            <a:outerShdw blurRad="38100" dist="38100" dir="2700000" algn="tl">
              <a:srgbClr val="000000"/>
            </a:outerShdw>
          </a:effectLst>
          <a:latin typeface="Comic Sans MS" pitchFamily="66" charset="0"/>
        </a:defRPr>
      </a:lvl6pPr>
      <a:lvl7pPr marL="914400" algn="ctr" rtl="0" fontAlgn="base">
        <a:spcBef>
          <a:spcPct val="0"/>
        </a:spcBef>
        <a:spcAft>
          <a:spcPct val="0"/>
        </a:spcAft>
        <a:defRPr sz="3600">
          <a:solidFill>
            <a:schemeClr val="tx1"/>
          </a:solidFill>
          <a:effectLst>
            <a:outerShdw blurRad="38100" dist="38100" dir="2700000" algn="tl">
              <a:srgbClr val="000000"/>
            </a:outerShdw>
          </a:effectLst>
          <a:latin typeface="Comic Sans MS" pitchFamily="66" charset="0"/>
        </a:defRPr>
      </a:lvl7pPr>
      <a:lvl8pPr marL="1371600" algn="ctr" rtl="0" fontAlgn="base">
        <a:spcBef>
          <a:spcPct val="0"/>
        </a:spcBef>
        <a:spcAft>
          <a:spcPct val="0"/>
        </a:spcAft>
        <a:defRPr sz="3600">
          <a:solidFill>
            <a:schemeClr val="tx1"/>
          </a:solidFill>
          <a:effectLst>
            <a:outerShdw blurRad="38100" dist="38100" dir="2700000" algn="tl">
              <a:srgbClr val="000000"/>
            </a:outerShdw>
          </a:effectLst>
          <a:latin typeface="Comic Sans MS" pitchFamily="66" charset="0"/>
        </a:defRPr>
      </a:lvl8pPr>
      <a:lvl9pPr marL="1828800" algn="ctr" rtl="0" fontAlgn="base">
        <a:spcBef>
          <a:spcPct val="0"/>
        </a:spcBef>
        <a:spcAft>
          <a:spcPct val="0"/>
        </a:spcAft>
        <a:defRPr sz="3600">
          <a:solidFill>
            <a:schemeClr val="tx1"/>
          </a:solidFill>
          <a:effectLst>
            <a:outerShdw blurRad="38100" dist="38100" dir="2700000" algn="tl">
              <a:srgbClr val="000000"/>
            </a:outerShdw>
          </a:effectLst>
          <a:latin typeface="Comic Sans MS" pitchFamily="66" charset="0"/>
        </a:defRPr>
      </a:lvl9pPr>
    </p:titleStyle>
    <p:bodyStyle>
      <a:lvl1pPr marL="342900" indent="-342900" algn="l" rtl="0" fontAlgn="base">
        <a:spcBef>
          <a:spcPct val="20000"/>
        </a:spcBef>
        <a:spcAft>
          <a:spcPct val="0"/>
        </a:spcAft>
        <a:buClr>
          <a:schemeClr val="tx1"/>
        </a:buClr>
        <a:buFont typeface="Wingdings" pitchFamily="2" charset="2"/>
        <a:buChar char="§"/>
        <a:defRPr sz="320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20000"/>
        </a:spcBef>
        <a:spcAft>
          <a:spcPct val="0"/>
        </a:spcAft>
        <a:buClr>
          <a:schemeClr val="tx1"/>
        </a:buClr>
        <a:buFont typeface="Wingdings" pitchFamily="2" charset="2"/>
        <a:buChar char="ð"/>
        <a:defRPr sz="2800">
          <a:solidFill>
            <a:schemeClr val="tx1"/>
          </a:solidFill>
          <a:effectLst>
            <a:outerShdw blurRad="38100" dist="38100" dir="2700000" algn="tl">
              <a:srgbClr val="000000"/>
            </a:outerShdw>
          </a:effectLst>
          <a:latin typeface="+mn-lt"/>
        </a:defRPr>
      </a:lvl2pPr>
      <a:lvl3pPr marL="1143000" indent="-228600" algn="l" rtl="0" fontAlgn="base">
        <a:spcBef>
          <a:spcPct val="20000"/>
        </a:spcBef>
        <a:spcAft>
          <a:spcPct val="0"/>
        </a:spcAft>
        <a:buClr>
          <a:schemeClr val="tx1"/>
        </a:buClr>
        <a:buFont typeface="Wingdings" pitchFamily="2" charset="2"/>
        <a:buChar char="ü"/>
        <a:defRPr sz="2400">
          <a:solidFill>
            <a:schemeClr val="tx1"/>
          </a:solidFill>
          <a:effectLst>
            <a:outerShdw blurRad="38100" dist="38100" dir="2700000" algn="tl">
              <a:srgbClr val="000000"/>
            </a:outerShdw>
          </a:effectLst>
          <a:latin typeface="+mn-lt"/>
        </a:defRPr>
      </a:lvl3pPr>
      <a:lvl4pPr marL="1600200" indent="-228600" algn="l" rtl="0" fontAlgn="base">
        <a:spcBef>
          <a:spcPct val="20000"/>
        </a:spcBef>
        <a:spcAft>
          <a:spcPct val="0"/>
        </a:spcAft>
        <a:buClr>
          <a:schemeClr val="tx1"/>
        </a:buClr>
        <a:buFont typeface="Arial" pitchFamily="34" charset="0"/>
        <a:buChar char="–"/>
        <a:defRPr sz="2000">
          <a:solidFill>
            <a:schemeClr val="tx1"/>
          </a:solidFill>
          <a:effectLst>
            <a:outerShdw blurRad="38100" dist="38100" dir="2700000" algn="tl">
              <a:srgbClr val="000000"/>
            </a:outerShdw>
          </a:effectLst>
          <a:latin typeface="+mn-lt"/>
        </a:defRPr>
      </a:lvl4pPr>
      <a:lvl5pPr marL="2057400" indent="-228600" algn="l" rtl="0" fontAlgn="base">
        <a:spcBef>
          <a:spcPct val="20000"/>
        </a:spcBef>
        <a:spcAft>
          <a:spcPct val="0"/>
        </a:spcAft>
        <a:buClr>
          <a:schemeClr val="tx1"/>
        </a:buClr>
        <a:buFont typeface="Wingdings" pitchFamily="2" charset="2"/>
        <a:buChar char="§"/>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tx1"/>
        </a:buClr>
        <a:buFont typeface="Wingdings" pitchFamily="2" charset="2"/>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tx1"/>
        </a:buClr>
        <a:buFont typeface="Wingdings" pitchFamily="2" charset="2"/>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tx1"/>
        </a:buClr>
        <a:buFont typeface="Wingdings" pitchFamily="2" charset="2"/>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tx1"/>
        </a:buClr>
        <a:buFont typeface="Wingdings" pitchFamily="2" charset="2"/>
        <a:buChar char="§"/>
        <a:defRPr sz="2000">
          <a:solidFill>
            <a:schemeClr val="tx1"/>
          </a:solidFill>
          <a:effectLst>
            <a:outerShdw blurRad="38100" dist="38100" dir="2700000" algn="tl">
              <a:srgbClr val="000000"/>
            </a:outerShdw>
          </a:effectLst>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hyperlink" Target="http://www.iac.es/index.html" TargetMode="External"/><Relationship Id="rId12" Type="http://schemas.openxmlformats.org/officeDocument/2006/relationships/image" Target="../media/image10.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jpeg"/><Relationship Id="rId11" Type="http://schemas.openxmlformats.org/officeDocument/2006/relationships/image" Target="../media/image9.png"/><Relationship Id="rId5" Type="http://schemas.openxmlformats.org/officeDocument/2006/relationships/image" Target="../media/image4.png"/><Relationship Id="rId10" Type="http://schemas.openxmlformats.org/officeDocument/2006/relationships/image" Target="../media/image8.jpeg"/><Relationship Id="rId4" Type="http://schemas.openxmlformats.org/officeDocument/2006/relationships/image" Target="../media/image3.jpeg"/><Relationship Id="rId9" Type="http://schemas.openxmlformats.org/officeDocument/2006/relationships/image" Target="../media/image7.emf"/></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6.png"/><Relationship Id="rId1" Type="http://schemas.openxmlformats.org/officeDocument/2006/relationships/slideLayout" Target="../slideLayouts/slideLayout6.xml"/><Relationship Id="rId4" Type="http://schemas.openxmlformats.org/officeDocument/2006/relationships/image" Target="../media/image27.jpeg"/></Relationships>
</file>

<file path=ppt/slides/_rels/slide1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8.jpeg"/><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29.jpeg"/></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4.bin"/><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1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slideLayout" Target="../slideLayouts/slideLayout6.xml"/><Relationship Id="rId1" Type="http://schemas.openxmlformats.org/officeDocument/2006/relationships/vmlDrawing" Target="../drawings/vmlDrawing2.vml"/><Relationship Id="rId4" Type="http://schemas.openxmlformats.org/officeDocument/2006/relationships/oleObject" Target="../embeddings/oleObject5.bin"/></Relationships>
</file>

<file path=ppt/slides/_rels/slide1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1.emf"/><Relationship Id="rId7" Type="http://schemas.openxmlformats.org/officeDocument/2006/relationships/image" Target="../media/image43.png"/><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oleObject" Target="../embeddings/oleObject7.bin"/><Relationship Id="rId5" Type="http://schemas.openxmlformats.org/officeDocument/2006/relationships/oleObject" Target="../embeddings/oleObject6.bin"/><Relationship Id="rId4" Type="http://schemas.openxmlformats.org/officeDocument/2006/relationships/image" Target="../media/image42.emf"/></Relationships>
</file>

<file path=ppt/slides/_rels/slide1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slideLayout" Target="../slideLayouts/slideLayout4.xml"/><Relationship Id="rId1" Type="http://schemas.openxmlformats.org/officeDocument/2006/relationships/video" Target="file:///C:\Users\Philippe\Documents\Opticon\articles\DfA2009\CCD220%20single%20events.avi" TargetMode="External"/><Relationship Id="rId4" Type="http://schemas.openxmlformats.org/officeDocument/2006/relationships/image" Target="../media/image21.w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6.xml"/><Relationship Id="rId1" Type="http://schemas.openxmlformats.org/officeDocument/2006/relationships/vmlDrawing" Target="../drawings/vmlDrawing4.vml"/></Relationships>
</file>

<file path=ppt/slides/_rels/slide2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mailto:jean-luc.gach@oamp.fr" TargetMode="External"/><Relationship Id="rId2" Type="http://schemas.openxmlformats.org/officeDocument/2006/relationships/hyperlink" Target="mailto:Paul.Jorden@e2v.com" TargetMode="External"/><Relationship Id="rId1" Type="http://schemas.openxmlformats.org/officeDocument/2006/relationships/slideLayout" Target="../slideLayouts/slideLayout2.xml"/><Relationship Id="rId4" Type="http://schemas.openxmlformats.org/officeDocument/2006/relationships/hyperlink" Target="mailto:Philippe.Feautrier@obs.ujf-grenoble.fr" TargetMode="External"/></Relationships>
</file>

<file path=ppt/slides/_rels/slide27.xml.rels><?xml version="1.0" encoding="UTF-8" standalone="yes"?>
<Relationships xmlns="http://schemas.openxmlformats.org/package/2006/relationships"><Relationship Id="rId8" Type="http://schemas.openxmlformats.org/officeDocument/2006/relationships/image" Target="../media/image58.emf"/><Relationship Id="rId3" Type="http://schemas.openxmlformats.org/officeDocument/2006/relationships/image" Target="../media/image55.jpeg"/><Relationship Id="rId7" Type="http://schemas.openxmlformats.org/officeDocument/2006/relationships/image" Target="../media/image10.jpeg"/><Relationship Id="rId2" Type="http://schemas.openxmlformats.org/officeDocument/2006/relationships/image" Target="../media/image54.jpe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57.jpeg"/><Relationship Id="rId10" Type="http://schemas.openxmlformats.org/officeDocument/2006/relationships/image" Target="../media/image8.jpeg"/><Relationship Id="rId4" Type="http://schemas.openxmlformats.org/officeDocument/2006/relationships/image" Target="../media/image56.jpeg"/><Relationship Id="rId9"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14.xml"/><Relationship Id="rId5" Type="http://schemas.openxmlformats.org/officeDocument/2006/relationships/image" Target="../media/image21.wmf"/><Relationship Id="rId4" Type="http://schemas.openxmlformats.org/officeDocument/2006/relationships/image" Target="../media/image20.w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slideLayout" Target="../slideLayouts/slideLayout2.xml"/><Relationship Id="rId7" Type="http://schemas.openxmlformats.org/officeDocument/2006/relationships/image" Target="../media/image24.png"/><Relationship Id="rId2" Type="http://schemas.openxmlformats.org/officeDocument/2006/relationships/video" Target="file:///C:\Users\Philippe\Documents\Opticon\FP7\KP7%20KO%20Meeting\Feautrier_7021-14_movie.wmv" TargetMode="External"/><Relationship Id="rId1" Type="http://schemas.openxmlformats.org/officeDocument/2006/relationships/tags" Target="../tags/tag1.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amma/>
                <a:shade val="46275"/>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5" name="Rectangle 4"/>
          <p:cNvSpPr>
            <a:spLocks noGrp="1" noChangeArrowheads="1"/>
          </p:cNvSpPr>
          <p:nvPr>
            <p:ph type="dt" sz="quarter" idx="2"/>
          </p:nvPr>
        </p:nvSpPr>
        <p:spPr/>
        <p:txBody>
          <a:bodyPr/>
          <a:lstStyle/>
          <a:p>
            <a:r>
              <a:rPr lang="fr-FR" smtClean="0"/>
              <a:t>14 Oct 2009</a:t>
            </a:r>
            <a:endParaRPr lang="en-GB"/>
          </a:p>
        </p:txBody>
      </p:sp>
      <p:sp>
        <p:nvSpPr>
          <p:cNvPr id="16" name="Rectangle 5"/>
          <p:cNvSpPr>
            <a:spLocks noGrp="1" noChangeArrowheads="1"/>
          </p:cNvSpPr>
          <p:nvPr>
            <p:ph type="ftr" sz="quarter" idx="3"/>
          </p:nvPr>
        </p:nvSpPr>
        <p:spPr/>
        <p:txBody>
          <a:bodyPr/>
          <a:lstStyle/>
          <a:p>
            <a:r>
              <a:rPr lang="en-GB" dirty="0" smtClean="0"/>
              <a:t>DFA 2009  - P. Feautrier</a:t>
            </a:r>
            <a:endParaRPr lang="en-GB" dirty="0"/>
          </a:p>
        </p:txBody>
      </p:sp>
      <p:sp>
        <p:nvSpPr>
          <p:cNvPr id="17" name="Rectangle 6"/>
          <p:cNvSpPr>
            <a:spLocks noGrp="1" noChangeArrowheads="1"/>
          </p:cNvSpPr>
          <p:nvPr>
            <p:ph type="sldNum" sz="quarter" idx="4"/>
          </p:nvPr>
        </p:nvSpPr>
        <p:spPr/>
        <p:txBody>
          <a:bodyPr/>
          <a:lstStyle/>
          <a:p>
            <a:fld id="{1F048B90-AF66-4B2F-89F7-7F5C3175DE3A}" type="slidenum">
              <a:rPr lang="en-GB"/>
              <a:pPr/>
              <a:t>1</a:t>
            </a:fld>
            <a:endParaRPr lang="en-GB"/>
          </a:p>
        </p:txBody>
      </p:sp>
      <p:pic>
        <p:nvPicPr>
          <p:cNvPr id="799749" name="Picture 5"/>
          <p:cNvPicPr>
            <a:picLocks noChangeAspect="1" noChangeArrowheads="1"/>
          </p:cNvPicPr>
          <p:nvPr/>
        </p:nvPicPr>
        <p:blipFill>
          <a:blip r:embed="rId2"/>
          <a:srcRect/>
          <a:stretch>
            <a:fillRect/>
          </a:stretch>
        </p:blipFill>
        <p:spPr bwMode="auto">
          <a:xfrm>
            <a:off x="0" y="68263"/>
            <a:ext cx="1944688" cy="185737"/>
          </a:xfrm>
          <a:prstGeom prst="rect">
            <a:avLst/>
          </a:prstGeom>
          <a:noFill/>
          <a:ln w="9525">
            <a:noFill/>
            <a:miter lim="800000"/>
            <a:headEnd/>
            <a:tailEnd/>
          </a:ln>
          <a:effectLst/>
        </p:spPr>
      </p:pic>
      <p:sp>
        <p:nvSpPr>
          <p:cNvPr id="799746" name="Rectangle 2"/>
          <p:cNvSpPr>
            <a:spLocks noGrp="1" noRot="1" noChangeArrowheads="1"/>
          </p:cNvSpPr>
          <p:nvPr>
            <p:ph type="ctrTitle"/>
          </p:nvPr>
        </p:nvSpPr>
        <p:spPr>
          <a:xfrm>
            <a:off x="0" y="2209800"/>
            <a:ext cx="9144000" cy="4031873"/>
          </a:xfrm>
          <a:noFill/>
        </p:spPr>
        <p:txBody>
          <a:bodyPr/>
          <a:lstStyle/>
          <a:p>
            <a:r>
              <a:rPr lang="en-US" dirty="0" err="1" smtClean="0"/>
              <a:t>OCam</a:t>
            </a:r>
            <a:r>
              <a:rPr lang="en-US" dirty="0" smtClean="0"/>
              <a:t> and CCD220: world's fastest and most sensitive astronomical camera</a:t>
            </a:r>
            <a:r>
              <a:rPr lang="fr-FR" dirty="0"/>
              <a:t/>
            </a:r>
            <a:br>
              <a:rPr lang="fr-FR" dirty="0"/>
            </a:br>
            <a:r>
              <a:rPr lang="en-US" dirty="0">
                <a:latin typeface="Palatino Linotype" pitchFamily="18" charset="0"/>
              </a:rPr>
              <a:t>---</a:t>
            </a:r>
            <a:br>
              <a:rPr lang="en-US" dirty="0">
                <a:latin typeface="Palatino Linotype" pitchFamily="18" charset="0"/>
              </a:rPr>
            </a:br>
            <a:r>
              <a:rPr lang="en-US" sz="2000" dirty="0">
                <a:solidFill>
                  <a:schemeClr val="tx1"/>
                </a:solidFill>
              </a:rPr>
              <a:t>Philippe Feautrier, Jean-Luc </a:t>
            </a:r>
            <a:r>
              <a:rPr lang="en-US" sz="2000" dirty="0" err="1">
                <a:solidFill>
                  <a:schemeClr val="tx1"/>
                </a:solidFill>
              </a:rPr>
              <a:t>Gach</a:t>
            </a:r>
            <a:r>
              <a:rPr lang="en-US" sz="2000" dirty="0">
                <a:solidFill>
                  <a:schemeClr val="tx1"/>
                </a:solidFill>
              </a:rPr>
              <a:t>, Philippe </a:t>
            </a:r>
            <a:r>
              <a:rPr lang="en-US" sz="2000" dirty="0" err="1">
                <a:solidFill>
                  <a:schemeClr val="tx1"/>
                </a:solidFill>
              </a:rPr>
              <a:t>Balard</a:t>
            </a:r>
            <a:r>
              <a:rPr lang="en-US" sz="2000" dirty="0">
                <a:solidFill>
                  <a:schemeClr val="tx1"/>
                </a:solidFill>
              </a:rPr>
              <a:t>, Christian Guillaume, Mark Downing, Eric </a:t>
            </a:r>
            <a:r>
              <a:rPr lang="en-US" sz="2000" dirty="0" err="1">
                <a:solidFill>
                  <a:schemeClr val="tx1"/>
                </a:solidFill>
              </a:rPr>
              <a:t>Stadler</a:t>
            </a:r>
            <a:r>
              <a:rPr lang="en-US" sz="2000" dirty="0">
                <a:solidFill>
                  <a:schemeClr val="tx1"/>
                </a:solidFill>
              </a:rPr>
              <a:t>, Yves </a:t>
            </a:r>
            <a:r>
              <a:rPr lang="en-US" sz="2000" dirty="0" err="1">
                <a:solidFill>
                  <a:schemeClr val="tx1"/>
                </a:solidFill>
              </a:rPr>
              <a:t>Magnard</a:t>
            </a:r>
            <a:r>
              <a:rPr lang="en-US" sz="2000" dirty="0">
                <a:solidFill>
                  <a:schemeClr val="tx1"/>
                </a:solidFill>
              </a:rPr>
              <a:t>, Sandy Denney, Wolfgang </a:t>
            </a:r>
            <a:r>
              <a:rPr lang="en-US" sz="2000" dirty="0" err="1">
                <a:solidFill>
                  <a:schemeClr val="tx1"/>
                </a:solidFill>
              </a:rPr>
              <a:t>Suske</a:t>
            </a:r>
            <a:r>
              <a:rPr lang="en-US" sz="2000" dirty="0">
                <a:solidFill>
                  <a:schemeClr val="tx1"/>
                </a:solidFill>
              </a:rPr>
              <a:t>, Paul </a:t>
            </a:r>
            <a:r>
              <a:rPr lang="en-US" sz="2000" dirty="0" err="1">
                <a:solidFill>
                  <a:schemeClr val="tx1"/>
                </a:solidFill>
              </a:rPr>
              <a:t>Jorden</a:t>
            </a:r>
            <a:r>
              <a:rPr lang="en-US" sz="2000" dirty="0">
                <a:solidFill>
                  <a:schemeClr val="tx1"/>
                </a:solidFill>
              </a:rPr>
              <a:t>, Patrick Wheeler, Michael </a:t>
            </a:r>
            <a:r>
              <a:rPr lang="en-US" sz="2000" dirty="0" err="1">
                <a:solidFill>
                  <a:schemeClr val="tx1"/>
                </a:solidFill>
              </a:rPr>
              <a:t>Skegg</a:t>
            </a:r>
            <a:r>
              <a:rPr lang="en-US" sz="2000" dirty="0">
                <a:solidFill>
                  <a:schemeClr val="tx1"/>
                </a:solidFill>
              </a:rPr>
              <a:t>, Peter Pool, Ray Bell, David Burt, Javier Reyes, Manfred Meyer, Norbert </a:t>
            </a:r>
            <a:r>
              <a:rPr lang="en-US" sz="2000" dirty="0" err="1">
                <a:solidFill>
                  <a:schemeClr val="tx1"/>
                </a:solidFill>
              </a:rPr>
              <a:t>Hubin</a:t>
            </a:r>
            <a:r>
              <a:rPr lang="en-US" sz="2000" dirty="0">
                <a:solidFill>
                  <a:schemeClr val="tx1"/>
                </a:solidFill>
              </a:rPr>
              <a:t>, Dietrich Baade, Markus Kasper, Robin Arsenault, Thierry Fusco and JJ Diaz Garcia</a:t>
            </a:r>
            <a:r>
              <a:rPr lang="en-US" sz="2400" dirty="0">
                <a:solidFill>
                  <a:schemeClr val="tx1"/>
                </a:solidFill>
              </a:rPr>
              <a:t/>
            </a:r>
            <a:br>
              <a:rPr lang="en-US" sz="2400" dirty="0">
                <a:solidFill>
                  <a:schemeClr val="tx1"/>
                </a:solidFill>
              </a:rPr>
            </a:br>
            <a:r>
              <a:rPr lang="en-US" sz="2400" dirty="0"/>
              <a:t/>
            </a:r>
            <a:br>
              <a:rPr lang="en-US" sz="2400" dirty="0"/>
            </a:br>
            <a:r>
              <a:rPr lang="fr-FR" sz="2400" dirty="0"/>
              <a:t> Philippe.Feautrier@obs.ujf-grenoble.fr</a:t>
            </a:r>
            <a:endParaRPr lang="en-US" sz="2400" dirty="0"/>
          </a:p>
        </p:txBody>
      </p:sp>
      <p:pic>
        <p:nvPicPr>
          <p:cNvPr id="799750" name="Picture 6" descr="logo_laog_mono_st"/>
          <p:cNvPicPr>
            <a:picLocks noChangeAspect="1" noChangeArrowheads="1"/>
          </p:cNvPicPr>
          <p:nvPr/>
        </p:nvPicPr>
        <p:blipFill>
          <a:blip r:embed="rId3"/>
          <a:srcRect/>
          <a:stretch>
            <a:fillRect/>
          </a:stretch>
        </p:blipFill>
        <p:spPr bwMode="auto">
          <a:xfrm>
            <a:off x="304800" y="304800"/>
            <a:ext cx="1524000" cy="457200"/>
          </a:xfrm>
          <a:prstGeom prst="rect">
            <a:avLst/>
          </a:prstGeom>
          <a:noFill/>
        </p:spPr>
      </p:pic>
      <p:pic>
        <p:nvPicPr>
          <p:cNvPr id="799751" name="Picture 7" descr="opt_col_big"/>
          <p:cNvPicPr>
            <a:picLocks noChangeAspect="1" noChangeArrowheads="1"/>
          </p:cNvPicPr>
          <p:nvPr/>
        </p:nvPicPr>
        <p:blipFill>
          <a:blip r:embed="rId4" cstate="print"/>
          <a:srcRect/>
          <a:stretch>
            <a:fillRect/>
          </a:stretch>
        </p:blipFill>
        <p:spPr bwMode="auto">
          <a:xfrm>
            <a:off x="2362200" y="838200"/>
            <a:ext cx="652463" cy="838200"/>
          </a:xfrm>
          <a:prstGeom prst="rect">
            <a:avLst/>
          </a:prstGeom>
          <a:noFill/>
        </p:spPr>
      </p:pic>
      <p:pic>
        <p:nvPicPr>
          <p:cNvPr id="799752" name="Picture 8" descr="flag"/>
          <p:cNvPicPr>
            <a:picLocks noChangeAspect="1" noChangeArrowheads="1"/>
          </p:cNvPicPr>
          <p:nvPr/>
        </p:nvPicPr>
        <p:blipFill>
          <a:blip r:embed="rId5"/>
          <a:srcRect/>
          <a:stretch>
            <a:fillRect/>
          </a:stretch>
        </p:blipFill>
        <p:spPr bwMode="auto">
          <a:xfrm>
            <a:off x="2209800" y="152400"/>
            <a:ext cx="914400" cy="609600"/>
          </a:xfrm>
          <a:prstGeom prst="rect">
            <a:avLst/>
          </a:prstGeom>
          <a:noFill/>
        </p:spPr>
      </p:pic>
      <p:pic>
        <p:nvPicPr>
          <p:cNvPr id="799753" name="Picture 9" descr="logo_lam"/>
          <p:cNvPicPr>
            <a:picLocks noChangeAspect="1" noChangeArrowheads="1"/>
          </p:cNvPicPr>
          <p:nvPr/>
        </p:nvPicPr>
        <p:blipFill>
          <a:blip r:embed="rId6" cstate="print"/>
          <a:srcRect/>
          <a:stretch>
            <a:fillRect/>
          </a:stretch>
        </p:blipFill>
        <p:spPr bwMode="auto">
          <a:xfrm>
            <a:off x="4724400" y="152400"/>
            <a:ext cx="1676400" cy="534988"/>
          </a:xfrm>
          <a:prstGeom prst="rect">
            <a:avLst/>
          </a:prstGeom>
          <a:noFill/>
        </p:spPr>
      </p:pic>
      <p:pic>
        <p:nvPicPr>
          <p:cNvPr id="799754" name="Picture 10" descr="Go to first page">
            <a:hlinkClick r:id="rId7"/>
          </p:cNvPr>
          <p:cNvPicPr>
            <a:picLocks noChangeAspect="1" noChangeArrowheads="1"/>
          </p:cNvPicPr>
          <p:nvPr/>
        </p:nvPicPr>
        <p:blipFill>
          <a:blip r:embed="rId8"/>
          <a:srcRect/>
          <a:stretch>
            <a:fillRect/>
          </a:stretch>
        </p:blipFill>
        <p:spPr bwMode="auto">
          <a:xfrm>
            <a:off x="8001000" y="342900"/>
            <a:ext cx="952500" cy="952500"/>
          </a:xfrm>
          <a:prstGeom prst="rect">
            <a:avLst/>
          </a:prstGeom>
          <a:noFill/>
        </p:spPr>
      </p:pic>
      <p:pic>
        <p:nvPicPr>
          <p:cNvPr id="799755" name="Picture 11" descr="logoup"/>
          <p:cNvPicPr>
            <a:picLocks noChangeAspect="1" noChangeArrowheads="1"/>
          </p:cNvPicPr>
          <p:nvPr/>
        </p:nvPicPr>
        <p:blipFill>
          <a:blip r:embed="rId9"/>
          <a:srcRect/>
          <a:stretch>
            <a:fillRect/>
          </a:stretch>
        </p:blipFill>
        <p:spPr bwMode="auto">
          <a:xfrm>
            <a:off x="4648200" y="762000"/>
            <a:ext cx="908050" cy="914400"/>
          </a:xfrm>
          <a:prstGeom prst="rect">
            <a:avLst/>
          </a:prstGeom>
          <a:noFill/>
        </p:spPr>
      </p:pic>
      <p:pic>
        <p:nvPicPr>
          <p:cNvPr id="799756" name="Picture 12" descr="Log-OHP"/>
          <p:cNvPicPr>
            <a:picLocks noChangeAspect="1" noChangeArrowheads="1"/>
          </p:cNvPicPr>
          <p:nvPr/>
        </p:nvPicPr>
        <p:blipFill>
          <a:blip r:embed="rId10" cstate="print"/>
          <a:srcRect/>
          <a:stretch>
            <a:fillRect/>
          </a:stretch>
        </p:blipFill>
        <p:spPr bwMode="auto">
          <a:xfrm>
            <a:off x="5672138" y="776288"/>
            <a:ext cx="792162" cy="814387"/>
          </a:xfrm>
          <a:prstGeom prst="rect">
            <a:avLst/>
          </a:prstGeom>
          <a:noFill/>
        </p:spPr>
      </p:pic>
      <p:pic>
        <p:nvPicPr>
          <p:cNvPr id="799757" name="Picture 13" descr="eso-logo"/>
          <p:cNvPicPr>
            <a:picLocks noChangeAspect="1" noChangeArrowheads="1"/>
          </p:cNvPicPr>
          <p:nvPr/>
        </p:nvPicPr>
        <p:blipFill>
          <a:blip r:embed="rId11"/>
          <a:srcRect/>
          <a:stretch>
            <a:fillRect/>
          </a:stretch>
        </p:blipFill>
        <p:spPr bwMode="auto">
          <a:xfrm>
            <a:off x="6934200" y="304800"/>
            <a:ext cx="839788" cy="1143000"/>
          </a:xfrm>
          <a:prstGeom prst="rect">
            <a:avLst/>
          </a:prstGeom>
          <a:noFill/>
        </p:spPr>
      </p:pic>
      <p:pic>
        <p:nvPicPr>
          <p:cNvPr id="799758" name="Picture 14" descr="2 col landscape_presn"/>
          <p:cNvPicPr>
            <a:picLocks noChangeAspect="1" noChangeArrowheads="1"/>
          </p:cNvPicPr>
          <p:nvPr/>
        </p:nvPicPr>
        <p:blipFill>
          <a:blip r:embed="rId12"/>
          <a:srcRect l="36099" t="7454" r="36128" b="3105"/>
          <a:stretch>
            <a:fillRect/>
          </a:stretch>
        </p:blipFill>
        <p:spPr bwMode="auto">
          <a:xfrm>
            <a:off x="3276600" y="152400"/>
            <a:ext cx="1219200" cy="985838"/>
          </a:xfrm>
          <a:prstGeom prst="rect">
            <a:avLst/>
          </a:prstGeom>
          <a:noFill/>
        </p:spPr>
      </p:pic>
      <p:sp>
        <p:nvSpPr>
          <p:cNvPr id="18" name="Text Box 4"/>
          <p:cNvSpPr txBox="1">
            <a:spLocks noChangeArrowheads="1"/>
          </p:cNvSpPr>
          <p:nvPr/>
        </p:nvSpPr>
        <p:spPr bwMode="auto">
          <a:xfrm>
            <a:off x="381000" y="1828800"/>
            <a:ext cx="8475397" cy="338554"/>
          </a:xfrm>
          <a:prstGeom prst="rect">
            <a:avLst/>
          </a:prstGeom>
          <a:noFill/>
          <a:ln w="9525" algn="ctr">
            <a:noFill/>
            <a:miter lim="800000"/>
            <a:headEnd/>
            <a:tailEnd/>
          </a:ln>
          <a:effectLst/>
        </p:spPr>
        <p:txBody>
          <a:bodyPr wrap="none">
            <a:spAutoFit/>
          </a:bodyPr>
          <a:lstStyle/>
          <a:p>
            <a:pPr>
              <a:buFont typeface="Wingdings" pitchFamily="2" charset="2"/>
              <a:buNone/>
            </a:pPr>
            <a:r>
              <a:rPr lang="fr-FR" dirty="0" err="1">
                <a:solidFill>
                  <a:srgbClr val="FFFF00"/>
                </a:solidFill>
                <a:latin typeface="Comic Sans MS" pitchFamily="66" charset="0"/>
              </a:rPr>
              <a:t>See</a:t>
            </a:r>
            <a:r>
              <a:rPr lang="fr-FR" dirty="0">
                <a:solidFill>
                  <a:srgbClr val="FFFF00"/>
                </a:solidFill>
                <a:latin typeface="Comic Sans MS" pitchFamily="66" charset="0"/>
              </a:rPr>
              <a:t> </a:t>
            </a:r>
            <a:r>
              <a:rPr lang="fr-FR" dirty="0" smtClean="0">
                <a:solidFill>
                  <a:srgbClr val="FFFF00"/>
                </a:solidFill>
                <a:latin typeface="Comic Sans MS" pitchFamily="66" charset="0"/>
              </a:rPr>
              <a:t>D. Baade (ESO), M. </a:t>
            </a:r>
            <a:r>
              <a:rPr lang="fr-FR" dirty="0" err="1" smtClean="0">
                <a:solidFill>
                  <a:srgbClr val="FFFF00"/>
                </a:solidFill>
                <a:latin typeface="Comic Sans MS" pitchFamily="66" charset="0"/>
              </a:rPr>
              <a:t>Downing</a:t>
            </a:r>
            <a:r>
              <a:rPr lang="fr-FR" dirty="0" smtClean="0">
                <a:solidFill>
                  <a:srgbClr val="FFFF00"/>
                </a:solidFill>
                <a:latin typeface="Comic Sans MS" pitchFamily="66" charset="0"/>
              </a:rPr>
              <a:t> (ESO), P. </a:t>
            </a:r>
            <a:r>
              <a:rPr lang="fr-FR" dirty="0" err="1" smtClean="0">
                <a:solidFill>
                  <a:srgbClr val="FFFF00"/>
                </a:solidFill>
                <a:latin typeface="Comic Sans MS" pitchFamily="66" charset="0"/>
              </a:rPr>
              <a:t>Jorden</a:t>
            </a:r>
            <a:r>
              <a:rPr lang="fr-FR" dirty="0" smtClean="0">
                <a:solidFill>
                  <a:srgbClr val="FFFF00"/>
                </a:solidFill>
                <a:latin typeface="Comic Sans MS" pitchFamily="66" charset="0"/>
              </a:rPr>
              <a:t> (e2v) </a:t>
            </a:r>
            <a:r>
              <a:rPr lang="fr-FR" dirty="0" err="1" smtClean="0">
                <a:solidFill>
                  <a:srgbClr val="FFFF00"/>
                </a:solidFill>
                <a:latin typeface="Comic Sans MS" pitchFamily="66" charset="0"/>
              </a:rPr>
              <a:t>presentations</a:t>
            </a:r>
            <a:endParaRPr lang="fr-FR" dirty="0">
              <a:solidFill>
                <a:srgbClr val="FFFF00"/>
              </a:solidFill>
              <a:latin typeface="Comic Sans MS" pitchFamily="66"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e la date 2"/>
          <p:cNvSpPr>
            <a:spLocks noGrp="1"/>
          </p:cNvSpPr>
          <p:nvPr>
            <p:ph type="dt" sz="half" idx="10"/>
          </p:nvPr>
        </p:nvSpPr>
        <p:spPr/>
        <p:txBody>
          <a:bodyPr/>
          <a:lstStyle/>
          <a:p>
            <a:r>
              <a:rPr lang="fr-FR" smtClean="0"/>
              <a:t>14 Oct 2009</a:t>
            </a:r>
            <a:endParaRPr lang="en-GB"/>
          </a:p>
        </p:txBody>
      </p:sp>
      <p:sp>
        <p:nvSpPr>
          <p:cNvPr id="7" name="Espace réservé du pied de page 3"/>
          <p:cNvSpPr>
            <a:spLocks noGrp="1"/>
          </p:cNvSpPr>
          <p:nvPr>
            <p:ph type="ftr" sz="quarter" idx="11"/>
          </p:nvPr>
        </p:nvSpPr>
        <p:spPr/>
        <p:txBody>
          <a:bodyPr/>
          <a:lstStyle/>
          <a:p>
            <a:r>
              <a:rPr lang="en-GB" smtClean="0"/>
              <a:t>DFA 2009  - P. Feautrier</a:t>
            </a:r>
            <a:endParaRPr lang="en-GB"/>
          </a:p>
        </p:txBody>
      </p:sp>
      <p:sp>
        <p:nvSpPr>
          <p:cNvPr id="8" name="Espace réservé du numéro de diapositive 4"/>
          <p:cNvSpPr>
            <a:spLocks noGrp="1"/>
          </p:cNvSpPr>
          <p:nvPr>
            <p:ph type="sldNum" sz="quarter" idx="12"/>
          </p:nvPr>
        </p:nvSpPr>
        <p:spPr/>
        <p:txBody>
          <a:bodyPr/>
          <a:lstStyle/>
          <a:p>
            <a:fld id="{69113DDF-B6EA-4C1D-92C3-4F8DFEAE9B35}" type="slidenum">
              <a:rPr lang="en-GB"/>
              <a:pPr/>
              <a:t>10</a:t>
            </a:fld>
            <a:endParaRPr lang="en-GB"/>
          </a:p>
        </p:txBody>
      </p:sp>
      <p:sp>
        <p:nvSpPr>
          <p:cNvPr id="903172" name="Rectangle 4"/>
          <p:cNvSpPr>
            <a:spLocks noGrp="1" noRot="1" noChangeArrowheads="1"/>
          </p:cNvSpPr>
          <p:nvPr>
            <p:ph type="title"/>
          </p:nvPr>
        </p:nvSpPr>
        <p:spPr>
          <a:xfrm>
            <a:off x="914400" y="0"/>
            <a:ext cx="7315200" cy="1190625"/>
          </a:xfrm>
        </p:spPr>
        <p:txBody>
          <a:bodyPr/>
          <a:lstStyle/>
          <a:p>
            <a:r>
              <a:rPr lang="fr-FR"/>
              <a:t>OCam in e2v’s clean room on the optical test bench</a:t>
            </a:r>
          </a:p>
        </p:txBody>
      </p:sp>
      <p:pic>
        <p:nvPicPr>
          <p:cNvPr id="903173" name="Picture 5"/>
          <p:cNvPicPr>
            <a:picLocks noChangeAspect="1" noChangeArrowheads="1"/>
          </p:cNvPicPr>
          <p:nvPr/>
        </p:nvPicPr>
        <p:blipFill>
          <a:blip r:embed="rId2"/>
          <a:srcRect/>
          <a:stretch>
            <a:fillRect/>
          </a:stretch>
        </p:blipFill>
        <p:spPr bwMode="auto">
          <a:xfrm>
            <a:off x="1219200" y="1143000"/>
            <a:ext cx="6753225" cy="5068888"/>
          </a:xfrm>
          <a:prstGeom prst="rect">
            <a:avLst/>
          </a:prstGeom>
          <a:noFill/>
        </p:spPr>
      </p:pic>
      <p:pic>
        <p:nvPicPr>
          <p:cNvPr id="903175" name="Picture 7" descr="2 col landscape_presn"/>
          <p:cNvPicPr>
            <a:picLocks noChangeAspect="1" noChangeArrowheads="1"/>
          </p:cNvPicPr>
          <p:nvPr/>
        </p:nvPicPr>
        <p:blipFill>
          <a:blip r:embed="rId3"/>
          <a:srcRect l="36099" t="7454" r="36128" b="3105"/>
          <a:stretch>
            <a:fillRect/>
          </a:stretch>
        </p:blipFill>
        <p:spPr bwMode="auto">
          <a:xfrm>
            <a:off x="1447800" y="5186363"/>
            <a:ext cx="1219200" cy="985837"/>
          </a:xfrm>
          <a:prstGeom prst="rect">
            <a:avLst/>
          </a:prstGeom>
          <a:noFill/>
        </p:spPr>
      </p:pic>
      <p:pic>
        <p:nvPicPr>
          <p:cNvPr id="903176" name="Picture 8" descr="logo Ocam 3 col"/>
          <p:cNvPicPr>
            <a:picLocks noChangeAspect="1" noChangeArrowheads="1"/>
          </p:cNvPicPr>
          <p:nvPr/>
        </p:nvPicPr>
        <p:blipFill>
          <a:blip r:embed="rId4" cstate="print"/>
          <a:srcRect/>
          <a:stretch>
            <a:fillRect/>
          </a:stretch>
        </p:blipFill>
        <p:spPr bwMode="auto">
          <a:xfrm>
            <a:off x="6096000" y="5410200"/>
            <a:ext cx="1828800" cy="7620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de la date 3"/>
          <p:cNvSpPr>
            <a:spLocks noGrp="1"/>
          </p:cNvSpPr>
          <p:nvPr>
            <p:ph type="dt" sz="half" idx="10"/>
          </p:nvPr>
        </p:nvSpPr>
        <p:spPr>
          <a:xfrm>
            <a:off x="304800" y="6245225"/>
            <a:ext cx="1524000" cy="476250"/>
          </a:xfrm>
        </p:spPr>
        <p:txBody>
          <a:bodyPr/>
          <a:lstStyle/>
          <a:p>
            <a:r>
              <a:rPr lang="fr-FR" smtClean="0"/>
              <a:t>14 Oct 2009</a:t>
            </a:r>
            <a:endParaRPr lang="en-GB"/>
          </a:p>
        </p:txBody>
      </p:sp>
      <p:sp>
        <p:nvSpPr>
          <p:cNvPr id="10" name="Espace réservé du pied de page 4"/>
          <p:cNvSpPr>
            <a:spLocks noGrp="1"/>
          </p:cNvSpPr>
          <p:nvPr>
            <p:ph type="ftr" sz="quarter" idx="12"/>
          </p:nvPr>
        </p:nvSpPr>
        <p:spPr>
          <a:xfrm>
            <a:off x="1905000" y="6245225"/>
            <a:ext cx="6019800" cy="476250"/>
          </a:xfrm>
        </p:spPr>
        <p:txBody>
          <a:bodyPr/>
          <a:lstStyle/>
          <a:p>
            <a:r>
              <a:rPr lang="en-US" smtClean="0"/>
              <a:t>DFA 2009  - P. Feautrier</a:t>
            </a:r>
            <a:endParaRPr lang="en-GB"/>
          </a:p>
        </p:txBody>
      </p:sp>
      <p:sp>
        <p:nvSpPr>
          <p:cNvPr id="11" name="Espace réservé du numéro de diapositive 5"/>
          <p:cNvSpPr>
            <a:spLocks noGrp="1"/>
          </p:cNvSpPr>
          <p:nvPr>
            <p:ph type="sldNum" sz="quarter" idx="11"/>
          </p:nvPr>
        </p:nvSpPr>
        <p:spPr>
          <a:xfrm>
            <a:off x="8001000" y="6245225"/>
            <a:ext cx="838200" cy="476250"/>
          </a:xfrm>
        </p:spPr>
        <p:txBody>
          <a:bodyPr/>
          <a:lstStyle/>
          <a:p>
            <a:fld id="{28CCE73A-A911-4413-B846-67FA0D750E9F}" type="slidenum">
              <a:rPr lang="en-GB"/>
              <a:pPr/>
              <a:t>11</a:t>
            </a:fld>
            <a:endParaRPr lang="en-GB"/>
          </a:p>
        </p:txBody>
      </p:sp>
      <p:sp>
        <p:nvSpPr>
          <p:cNvPr id="891906" name="Rectangle 2"/>
          <p:cNvSpPr>
            <a:spLocks noGrp="1" noRot="1" noChangeArrowheads="1"/>
          </p:cNvSpPr>
          <p:nvPr>
            <p:ph type="title"/>
          </p:nvPr>
        </p:nvSpPr>
        <p:spPr>
          <a:xfrm>
            <a:off x="1447800" y="0"/>
            <a:ext cx="6477000" cy="1190625"/>
          </a:xfrm>
        </p:spPr>
        <p:txBody>
          <a:bodyPr/>
          <a:lstStyle/>
          <a:p>
            <a:r>
              <a:rPr lang="fr-FR"/>
              <a:t>The first OCam image with the CCD220 at 1300 fps</a:t>
            </a:r>
          </a:p>
        </p:txBody>
      </p:sp>
      <p:pic>
        <p:nvPicPr>
          <p:cNvPr id="891909" name="Picture 5" descr="TheTeamWithOCamComplete_dark"/>
          <p:cNvPicPr>
            <a:picLocks noChangeAspect="1" noChangeArrowheads="1"/>
          </p:cNvPicPr>
          <p:nvPr/>
        </p:nvPicPr>
        <p:blipFill>
          <a:blip r:embed="rId2"/>
          <a:srcRect/>
          <a:stretch>
            <a:fillRect/>
          </a:stretch>
        </p:blipFill>
        <p:spPr bwMode="auto">
          <a:xfrm>
            <a:off x="5867400" y="2590800"/>
            <a:ext cx="2927350" cy="2197100"/>
          </a:xfrm>
          <a:prstGeom prst="rect">
            <a:avLst/>
          </a:prstGeom>
          <a:noFill/>
        </p:spPr>
      </p:pic>
      <p:sp>
        <p:nvSpPr>
          <p:cNvPr id="891910" name="Rectangle 6"/>
          <p:cNvSpPr>
            <a:spLocks noGrp="1" noRot="1" noChangeArrowheads="1"/>
          </p:cNvSpPr>
          <p:nvPr>
            <p:ph type="body" idx="1"/>
          </p:nvPr>
        </p:nvSpPr>
        <p:spPr>
          <a:xfrm>
            <a:off x="5334000" y="4953000"/>
            <a:ext cx="3810000" cy="685800"/>
          </a:xfrm>
          <a:noFill/>
          <a:ln/>
        </p:spPr>
        <p:txBody>
          <a:bodyPr/>
          <a:lstStyle/>
          <a:p>
            <a:pPr>
              <a:lnSpc>
                <a:spcPct val="90000"/>
              </a:lnSpc>
              <a:buFont typeface="Wingdings" pitchFamily="2" charset="2"/>
              <a:buNone/>
            </a:pPr>
            <a:r>
              <a:rPr lang="en-US" sz="2000"/>
              <a:t>Same image with a commercial Canon camera at 1/1000 sec</a:t>
            </a:r>
          </a:p>
        </p:txBody>
      </p:sp>
      <p:sp>
        <p:nvSpPr>
          <p:cNvPr id="891911" name="Rectangle 7"/>
          <p:cNvSpPr>
            <a:spLocks noRot="1" noChangeArrowheads="1"/>
          </p:cNvSpPr>
          <p:nvPr/>
        </p:nvSpPr>
        <p:spPr bwMode="auto">
          <a:xfrm>
            <a:off x="5334000" y="1447800"/>
            <a:ext cx="3810000" cy="685800"/>
          </a:xfrm>
          <a:prstGeom prst="rect">
            <a:avLst/>
          </a:prstGeom>
          <a:noFill/>
          <a:ln w="9525">
            <a:noFill/>
            <a:miter lim="800000"/>
            <a:headEnd/>
            <a:tailEnd/>
          </a:ln>
          <a:effectLst/>
        </p:spPr>
        <p:txBody>
          <a:bodyPr/>
          <a:lstStyle/>
          <a:p>
            <a:pPr marL="342900" indent="-342900">
              <a:lnSpc>
                <a:spcPct val="90000"/>
              </a:lnSpc>
              <a:buClr>
                <a:schemeClr val="tx1"/>
              </a:buClr>
              <a:buFont typeface="Wingdings" pitchFamily="2" charset="2"/>
              <a:buNone/>
            </a:pPr>
            <a:r>
              <a:rPr lang="en-US">
                <a:solidFill>
                  <a:schemeClr val="tx1"/>
                </a:solidFill>
                <a:effectLst>
                  <a:outerShdw blurRad="38100" dist="38100" dir="2700000" algn="tl">
                    <a:srgbClr val="000000"/>
                  </a:outerShdw>
                </a:effectLst>
              </a:rPr>
              <a:t>Detector @ -45°C</a:t>
            </a:r>
          </a:p>
          <a:p>
            <a:pPr marL="342900" indent="-342900">
              <a:lnSpc>
                <a:spcPct val="90000"/>
              </a:lnSpc>
              <a:buClr>
                <a:schemeClr val="tx1"/>
              </a:buClr>
              <a:buFont typeface="Wingdings" pitchFamily="2" charset="2"/>
              <a:buNone/>
            </a:pPr>
            <a:r>
              <a:rPr lang="en-US">
                <a:solidFill>
                  <a:schemeClr val="tx1"/>
                </a:solidFill>
                <a:effectLst>
                  <a:outerShdw blurRad="38100" dist="38100" dir="2700000" algn="tl">
                    <a:srgbClr val="000000"/>
                  </a:outerShdw>
                </a:effectLst>
              </a:rPr>
              <a:t>Multiplication gain = 1</a:t>
            </a:r>
          </a:p>
        </p:txBody>
      </p:sp>
      <p:pic>
        <p:nvPicPr>
          <p:cNvPr id="891912" name="Picture 8" descr="logo Ocam 3 col"/>
          <p:cNvPicPr>
            <a:picLocks noChangeAspect="1" noChangeArrowheads="1"/>
          </p:cNvPicPr>
          <p:nvPr/>
        </p:nvPicPr>
        <p:blipFill>
          <a:blip r:embed="rId3" cstate="print"/>
          <a:srcRect/>
          <a:stretch>
            <a:fillRect/>
          </a:stretch>
        </p:blipFill>
        <p:spPr bwMode="auto">
          <a:xfrm>
            <a:off x="76200" y="457200"/>
            <a:ext cx="1828800" cy="762000"/>
          </a:xfrm>
          <a:prstGeom prst="rect">
            <a:avLst/>
          </a:prstGeom>
          <a:noFill/>
          <a:ln w="9525">
            <a:noFill/>
            <a:miter lim="800000"/>
            <a:headEnd/>
            <a:tailEnd/>
          </a:ln>
        </p:spPr>
      </p:pic>
      <p:pic>
        <p:nvPicPr>
          <p:cNvPr id="891915" name="Picture 11"/>
          <p:cNvPicPr>
            <a:picLocks noChangeAspect="1" noChangeArrowheads="1"/>
          </p:cNvPicPr>
          <p:nvPr/>
        </p:nvPicPr>
        <p:blipFill>
          <a:blip r:embed="rId4"/>
          <a:srcRect/>
          <a:stretch>
            <a:fillRect/>
          </a:stretch>
        </p:blipFill>
        <p:spPr bwMode="auto">
          <a:xfrm>
            <a:off x="609600" y="1752600"/>
            <a:ext cx="4038600" cy="4038600"/>
          </a:xfrm>
          <a:prstGeom prst="rect">
            <a:avLst/>
          </a:prstGeom>
          <a:noFill/>
        </p:spPr>
      </p:pic>
      <p:pic>
        <p:nvPicPr>
          <p:cNvPr id="891913" name="Picture 9" descr="2 col landscape_presn"/>
          <p:cNvPicPr>
            <a:picLocks noChangeAspect="1" noChangeArrowheads="1"/>
          </p:cNvPicPr>
          <p:nvPr/>
        </p:nvPicPr>
        <p:blipFill>
          <a:blip r:embed="rId5"/>
          <a:srcRect l="36099" t="7454" r="36128" b="3105"/>
          <a:stretch>
            <a:fillRect/>
          </a:stretch>
        </p:blipFill>
        <p:spPr bwMode="auto">
          <a:xfrm>
            <a:off x="304800" y="1371600"/>
            <a:ext cx="1219200" cy="985838"/>
          </a:xfrm>
          <a:prstGeom prst="rect">
            <a:avLst/>
          </a:prstGeom>
          <a:noFill/>
        </p:spPr>
      </p:pic>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304800" y="1066800"/>
            <a:ext cx="8540750" cy="1600200"/>
          </a:xfrm>
        </p:spPr>
        <p:txBody>
          <a:bodyPr/>
          <a:lstStyle/>
          <a:p>
            <a:pPr>
              <a:buNone/>
            </a:pPr>
            <a:r>
              <a:rPr lang="fr-FR" sz="2000" dirty="0" smtClean="0"/>
              <a:t>If noise </a:t>
            </a:r>
            <a:r>
              <a:rPr lang="fr-FR" sz="2000" dirty="0" err="1" smtClean="0"/>
              <a:t>only</a:t>
            </a:r>
            <a:r>
              <a:rPr lang="fr-FR" sz="2000" dirty="0" smtClean="0"/>
              <a:t> due to </a:t>
            </a:r>
            <a:r>
              <a:rPr lang="fr-FR" sz="2000" dirty="0" err="1" smtClean="0"/>
              <a:t>read</a:t>
            </a:r>
            <a:r>
              <a:rPr lang="fr-FR" sz="2000" dirty="0" smtClean="0"/>
              <a:t> noise and photon noise, </a:t>
            </a:r>
            <a:r>
              <a:rPr lang="fr-FR" sz="2000" dirty="0" err="1" smtClean="0"/>
              <a:t>then</a:t>
            </a:r>
            <a:r>
              <a:rPr lang="fr-FR" sz="2000" dirty="0" smtClean="0"/>
              <a:t> variance noise for one pixel </a:t>
            </a:r>
            <a:r>
              <a:rPr lang="fr-FR" sz="2000" dirty="0" err="1" smtClean="0"/>
              <a:t>is</a:t>
            </a:r>
            <a:r>
              <a:rPr lang="fr-FR" sz="2000" dirty="0" smtClean="0"/>
              <a:t> </a:t>
            </a:r>
            <a:r>
              <a:rPr lang="fr-FR" sz="2000" dirty="0" err="1" smtClean="0"/>
              <a:t>given</a:t>
            </a:r>
            <a:r>
              <a:rPr lang="fr-FR" sz="2000" dirty="0" smtClean="0"/>
              <a:t> by (in </a:t>
            </a:r>
            <a:r>
              <a:rPr lang="fr-FR" sz="2000" dirty="0" err="1" smtClean="0"/>
              <a:t>adu</a:t>
            </a:r>
            <a:r>
              <a:rPr lang="fr-FR" sz="2000" dirty="0" smtClean="0"/>
              <a:t>):</a:t>
            </a:r>
            <a:endParaRPr lang="fr-FR" sz="2000" dirty="0"/>
          </a:p>
        </p:txBody>
      </p:sp>
      <p:sp>
        <p:nvSpPr>
          <p:cNvPr id="3" name="Titre 2"/>
          <p:cNvSpPr>
            <a:spLocks noGrp="1"/>
          </p:cNvSpPr>
          <p:nvPr>
            <p:ph type="title"/>
          </p:nvPr>
        </p:nvSpPr>
        <p:spPr>
          <a:xfrm>
            <a:off x="990600" y="0"/>
            <a:ext cx="7772400" cy="954107"/>
          </a:xfrm>
        </p:spPr>
        <p:txBody>
          <a:bodyPr/>
          <a:lstStyle/>
          <a:p>
            <a:r>
              <a:rPr lang="fr-FR" sz="2800" dirty="0" smtClean="0">
                <a:solidFill>
                  <a:srgbClr val="000066"/>
                </a:solidFill>
                <a:effectLst/>
              </a:rPr>
              <a:t>How to </a:t>
            </a:r>
            <a:r>
              <a:rPr lang="fr-FR" sz="2800" dirty="0" err="1" smtClean="0">
                <a:solidFill>
                  <a:srgbClr val="000066"/>
                </a:solidFill>
                <a:effectLst/>
              </a:rPr>
              <a:t>calibrate</a:t>
            </a:r>
            <a:r>
              <a:rPr lang="fr-FR" sz="2800" dirty="0" smtClean="0">
                <a:solidFill>
                  <a:srgbClr val="000066"/>
                </a:solidFill>
                <a:effectLst/>
              </a:rPr>
              <a:t> and </a:t>
            </a:r>
            <a:r>
              <a:rPr lang="fr-FR" sz="2800" dirty="0" err="1" smtClean="0">
                <a:solidFill>
                  <a:srgbClr val="000066"/>
                </a:solidFill>
                <a:effectLst/>
              </a:rPr>
              <a:t>measure</a:t>
            </a:r>
            <a:r>
              <a:rPr lang="fr-FR" sz="2800" dirty="0" smtClean="0">
                <a:solidFill>
                  <a:srgbClr val="000066"/>
                </a:solidFill>
                <a:effectLst/>
              </a:rPr>
              <a:t> performances?</a:t>
            </a:r>
            <a:br>
              <a:rPr lang="fr-FR" sz="2800" dirty="0" smtClean="0">
                <a:solidFill>
                  <a:srgbClr val="000066"/>
                </a:solidFill>
                <a:effectLst/>
              </a:rPr>
            </a:br>
            <a:r>
              <a:rPr lang="fr-FR" sz="2800" dirty="0" smtClean="0">
                <a:solidFill>
                  <a:srgbClr val="000066"/>
                </a:solidFill>
                <a:effectLst/>
              </a:rPr>
              <a:t>Use of the </a:t>
            </a:r>
            <a:r>
              <a:rPr lang="fr-FR" sz="2800" dirty="0" err="1" smtClean="0">
                <a:solidFill>
                  <a:srgbClr val="000066"/>
                </a:solidFill>
                <a:effectLst/>
              </a:rPr>
              <a:t>famous</a:t>
            </a:r>
            <a:r>
              <a:rPr lang="fr-FR" sz="2800" dirty="0" smtClean="0">
                <a:solidFill>
                  <a:srgbClr val="000066"/>
                </a:solidFill>
                <a:effectLst/>
              </a:rPr>
              <a:t> "photon </a:t>
            </a:r>
            <a:r>
              <a:rPr lang="fr-FR" sz="2800" dirty="0" err="1" smtClean="0">
                <a:solidFill>
                  <a:srgbClr val="000066"/>
                </a:solidFill>
                <a:effectLst/>
              </a:rPr>
              <a:t>transfer</a:t>
            </a:r>
            <a:r>
              <a:rPr lang="fr-FR" sz="2800" dirty="0" smtClean="0">
                <a:solidFill>
                  <a:srgbClr val="000066"/>
                </a:solidFill>
                <a:effectLst/>
              </a:rPr>
              <a:t> </a:t>
            </a:r>
            <a:r>
              <a:rPr lang="fr-FR" sz="2800" dirty="0" err="1" smtClean="0">
                <a:solidFill>
                  <a:srgbClr val="000066"/>
                </a:solidFill>
                <a:effectLst/>
              </a:rPr>
              <a:t>curve</a:t>
            </a:r>
            <a:r>
              <a:rPr lang="fr-FR" sz="2800" dirty="0" smtClean="0">
                <a:solidFill>
                  <a:srgbClr val="000066"/>
                </a:solidFill>
                <a:effectLst/>
              </a:rPr>
              <a:t>"  </a:t>
            </a:r>
            <a:endParaRPr lang="fr-FR" sz="2800" dirty="0">
              <a:solidFill>
                <a:srgbClr val="000066"/>
              </a:solidFill>
              <a:effectLst/>
            </a:endParaRPr>
          </a:p>
        </p:txBody>
      </p:sp>
      <p:sp>
        <p:nvSpPr>
          <p:cNvPr id="4" name="Espace réservé de la date 3"/>
          <p:cNvSpPr>
            <a:spLocks noGrp="1"/>
          </p:cNvSpPr>
          <p:nvPr>
            <p:ph type="dt" sz="half" idx="10"/>
          </p:nvPr>
        </p:nvSpPr>
        <p:spPr/>
        <p:txBody>
          <a:bodyPr/>
          <a:lstStyle/>
          <a:p>
            <a:r>
              <a:rPr lang="fr-FR" smtClean="0"/>
              <a:t>14 Oct 2009</a:t>
            </a:r>
            <a:endParaRPr lang="en-GB"/>
          </a:p>
        </p:txBody>
      </p:sp>
      <p:sp>
        <p:nvSpPr>
          <p:cNvPr id="5" name="Espace réservé du numéro de diapositive 4"/>
          <p:cNvSpPr>
            <a:spLocks noGrp="1"/>
          </p:cNvSpPr>
          <p:nvPr>
            <p:ph type="sldNum" sz="quarter" idx="11"/>
          </p:nvPr>
        </p:nvSpPr>
        <p:spPr/>
        <p:txBody>
          <a:bodyPr/>
          <a:lstStyle/>
          <a:p>
            <a:fld id="{A8D545E5-A242-4AE7-B979-9F27C3B075FC}" type="slidenum">
              <a:rPr lang="en-GB" smtClean="0"/>
              <a:pPr/>
              <a:t>12</a:t>
            </a:fld>
            <a:endParaRPr lang="en-GB"/>
          </a:p>
        </p:txBody>
      </p:sp>
      <p:sp>
        <p:nvSpPr>
          <p:cNvPr id="6" name="Espace réservé du pied de page 5"/>
          <p:cNvSpPr>
            <a:spLocks noGrp="1"/>
          </p:cNvSpPr>
          <p:nvPr>
            <p:ph type="ftr" sz="quarter" idx="12"/>
          </p:nvPr>
        </p:nvSpPr>
        <p:spPr/>
        <p:txBody>
          <a:bodyPr/>
          <a:lstStyle/>
          <a:p>
            <a:r>
              <a:rPr lang="en-GB" smtClean="0"/>
              <a:t>DFA 2009  - P. Feautrier</a:t>
            </a:r>
            <a:endParaRPr lang="en-GB"/>
          </a:p>
        </p:txBody>
      </p:sp>
      <p:graphicFrame>
        <p:nvGraphicFramePr>
          <p:cNvPr id="66562" name="Object 2"/>
          <p:cNvGraphicFramePr>
            <a:graphicFrameLocks noChangeAspect="1"/>
          </p:cNvGraphicFramePr>
          <p:nvPr/>
        </p:nvGraphicFramePr>
        <p:xfrm>
          <a:off x="0" y="1828800"/>
          <a:ext cx="9144000" cy="927521"/>
        </p:xfrm>
        <a:graphic>
          <a:graphicData uri="http://schemas.openxmlformats.org/presentationml/2006/ole">
            <p:oleObj spid="_x0000_s66562" name="Equation" r:id="rId3" imgW="3987720" imgH="406080" progId="Equation.3">
              <p:embed/>
            </p:oleObj>
          </a:graphicData>
        </a:graphic>
      </p:graphicFrame>
      <p:grpSp>
        <p:nvGrpSpPr>
          <p:cNvPr id="8" name="Group 16"/>
          <p:cNvGrpSpPr>
            <a:grpSpLocks/>
          </p:cNvGrpSpPr>
          <p:nvPr/>
        </p:nvGrpSpPr>
        <p:grpSpPr bwMode="auto">
          <a:xfrm>
            <a:off x="457200" y="2819400"/>
            <a:ext cx="7739063" cy="3562350"/>
            <a:chOff x="68" y="890"/>
            <a:chExt cx="4875" cy="2494"/>
          </a:xfrm>
        </p:grpSpPr>
        <p:sp>
          <p:nvSpPr>
            <p:cNvPr id="9" name="Line 6"/>
            <p:cNvSpPr>
              <a:spLocks noChangeShapeType="1"/>
            </p:cNvSpPr>
            <p:nvPr/>
          </p:nvSpPr>
          <p:spPr bwMode="auto">
            <a:xfrm>
              <a:off x="1020" y="3022"/>
              <a:ext cx="3085" cy="0"/>
            </a:xfrm>
            <a:prstGeom prst="line">
              <a:avLst/>
            </a:prstGeom>
            <a:noFill/>
            <a:ln w="19050">
              <a:solidFill>
                <a:schemeClr val="tx1"/>
              </a:solidFill>
              <a:round/>
              <a:headEnd/>
              <a:tailEnd type="arrow" w="med" len="med"/>
            </a:ln>
            <a:effectLst/>
          </p:spPr>
          <p:txBody>
            <a:bodyPr/>
            <a:lstStyle/>
            <a:p>
              <a:endParaRPr lang="fr-FR"/>
            </a:p>
          </p:txBody>
        </p:sp>
        <p:sp>
          <p:nvSpPr>
            <p:cNvPr id="10" name="Line 7"/>
            <p:cNvSpPr>
              <a:spLocks noChangeShapeType="1"/>
            </p:cNvSpPr>
            <p:nvPr/>
          </p:nvSpPr>
          <p:spPr bwMode="auto">
            <a:xfrm flipV="1">
              <a:off x="1020" y="1389"/>
              <a:ext cx="0" cy="1633"/>
            </a:xfrm>
            <a:prstGeom prst="line">
              <a:avLst/>
            </a:prstGeom>
            <a:noFill/>
            <a:ln w="19050">
              <a:solidFill>
                <a:schemeClr val="tx1"/>
              </a:solidFill>
              <a:round/>
              <a:headEnd/>
              <a:tailEnd type="arrow" w="med" len="med"/>
            </a:ln>
            <a:effectLst/>
          </p:spPr>
          <p:txBody>
            <a:bodyPr/>
            <a:lstStyle/>
            <a:p>
              <a:endParaRPr lang="fr-FR"/>
            </a:p>
          </p:txBody>
        </p:sp>
        <p:sp>
          <p:nvSpPr>
            <p:cNvPr id="11" name="Line 8"/>
            <p:cNvSpPr>
              <a:spLocks noChangeShapeType="1"/>
            </p:cNvSpPr>
            <p:nvPr/>
          </p:nvSpPr>
          <p:spPr bwMode="auto">
            <a:xfrm flipV="1">
              <a:off x="1020" y="1480"/>
              <a:ext cx="2586" cy="1361"/>
            </a:xfrm>
            <a:prstGeom prst="line">
              <a:avLst/>
            </a:prstGeom>
            <a:noFill/>
            <a:ln w="9525">
              <a:solidFill>
                <a:schemeClr val="tx1"/>
              </a:solidFill>
              <a:round/>
              <a:headEnd/>
              <a:tailEnd/>
            </a:ln>
            <a:effectLst/>
          </p:spPr>
          <p:txBody>
            <a:bodyPr/>
            <a:lstStyle/>
            <a:p>
              <a:endParaRPr lang="fr-FR"/>
            </a:p>
          </p:txBody>
        </p:sp>
        <p:graphicFrame>
          <p:nvGraphicFramePr>
            <p:cNvPr id="12" name="Object 9"/>
            <p:cNvGraphicFramePr>
              <a:graphicFrameLocks noChangeAspect="1"/>
            </p:cNvGraphicFramePr>
            <p:nvPr/>
          </p:nvGraphicFramePr>
          <p:xfrm>
            <a:off x="3696" y="3113"/>
            <a:ext cx="1247" cy="271"/>
          </p:xfrm>
          <a:graphic>
            <a:graphicData uri="http://schemas.openxmlformats.org/presentationml/2006/ole">
              <p:oleObj spid="_x0000_s66563" name="Equation" r:id="rId4" imgW="990360" imgH="215640" progId="Equation.3">
                <p:embed/>
              </p:oleObj>
            </a:graphicData>
          </a:graphic>
        </p:graphicFrame>
        <p:graphicFrame>
          <p:nvGraphicFramePr>
            <p:cNvPr id="13" name="Object 10"/>
            <p:cNvGraphicFramePr>
              <a:graphicFrameLocks noChangeAspect="1"/>
            </p:cNvGraphicFramePr>
            <p:nvPr/>
          </p:nvGraphicFramePr>
          <p:xfrm>
            <a:off x="748" y="1026"/>
            <a:ext cx="495" cy="319"/>
          </p:xfrm>
          <a:graphic>
            <a:graphicData uri="http://schemas.openxmlformats.org/presentationml/2006/ole">
              <p:oleObj spid="_x0000_s66564" name="Equation" r:id="rId5" imgW="393480" imgH="253800" progId="Equation.3">
                <p:embed/>
              </p:oleObj>
            </a:graphicData>
          </a:graphic>
        </p:graphicFrame>
        <p:graphicFrame>
          <p:nvGraphicFramePr>
            <p:cNvPr id="14" name="Object 11"/>
            <p:cNvGraphicFramePr>
              <a:graphicFrameLocks noChangeAspect="1"/>
            </p:cNvGraphicFramePr>
            <p:nvPr/>
          </p:nvGraphicFramePr>
          <p:xfrm>
            <a:off x="68" y="2296"/>
            <a:ext cx="719" cy="318"/>
          </p:xfrm>
          <a:graphic>
            <a:graphicData uri="http://schemas.openxmlformats.org/presentationml/2006/ole">
              <p:oleObj spid="_x0000_s66565" name="Equation" r:id="rId6" imgW="571320" imgH="253800" progId="Equation.3">
                <p:embed/>
              </p:oleObj>
            </a:graphicData>
          </a:graphic>
        </p:graphicFrame>
        <p:sp>
          <p:nvSpPr>
            <p:cNvPr id="15" name="Text Box 12"/>
            <p:cNvSpPr txBox="1">
              <a:spLocks noChangeArrowheads="1"/>
            </p:cNvSpPr>
            <p:nvPr/>
          </p:nvSpPr>
          <p:spPr bwMode="auto">
            <a:xfrm>
              <a:off x="1791" y="890"/>
              <a:ext cx="2181" cy="409"/>
            </a:xfrm>
            <a:prstGeom prst="rect">
              <a:avLst/>
            </a:prstGeom>
            <a:noFill/>
            <a:ln w="9525">
              <a:noFill/>
              <a:miter lim="800000"/>
              <a:headEnd/>
              <a:tailEnd/>
            </a:ln>
            <a:effectLst/>
          </p:spPr>
          <p:txBody>
            <a:bodyPr wrap="none">
              <a:spAutoFit/>
            </a:bodyPr>
            <a:lstStyle/>
            <a:p>
              <a:pPr>
                <a:buNone/>
              </a:pPr>
              <a:r>
                <a:rPr lang="en-US" dirty="0">
                  <a:latin typeface="Times New Roman" pitchFamily="18" charset="0"/>
                </a:rPr>
                <a:t>1/slope = system gain in (e/</a:t>
              </a:r>
              <a:r>
                <a:rPr lang="en-US" dirty="0" err="1">
                  <a:latin typeface="Times New Roman" pitchFamily="18" charset="0"/>
                </a:rPr>
                <a:t>adu</a:t>
              </a:r>
              <a:r>
                <a:rPr lang="en-US" dirty="0">
                  <a:latin typeface="Times New Roman" pitchFamily="18" charset="0"/>
                </a:rPr>
                <a:t>)</a:t>
              </a:r>
            </a:p>
            <a:p>
              <a:pPr>
                <a:buNone/>
              </a:pPr>
              <a:endParaRPr lang="en-US" sz="1600" dirty="0">
                <a:latin typeface="Arial" pitchFamily="34" charset="0"/>
              </a:endParaRPr>
            </a:p>
          </p:txBody>
        </p:sp>
        <p:sp>
          <p:nvSpPr>
            <p:cNvPr id="16" name="Line 13"/>
            <p:cNvSpPr>
              <a:spLocks noChangeShapeType="1"/>
            </p:cNvSpPr>
            <p:nvPr/>
          </p:nvSpPr>
          <p:spPr bwMode="auto">
            <a:xfrm>
              <a:off x="431" y="2659"/>
              <a:ext cx="544" cy="181"/>
            </a:xfrm>
            <a:prstGeom prst="line">
              <a:avLst/>
            </a:prstGeom>
            <a:noFill/>
            <a:ln w="9525">
              <a:solidFill>
                <a:schemeClr val="tx1"/>
              </a:solidFill>
              <a:round/>
              <a:headEnd/>
              <a:tailEnd type="triangle" w="med" len="med"/>
            </a:ln>
            <a:effectLst/>
          </p:spPr>
          <p:txBody>
            <a:bodyPr/>
            <a:lstStyle/>
            <a:p>
              <a:endParaRPr lang="fr-FR"/>
            </a:p>
          </p:txBody>
        </p:sp>
        <p:sp>
          <p:nvSpPr>
            <p:cNvPr id="17" name="Line 14"/>
            <p:cNvSpPr>
              <a:spLocks noChangeShapeType="1"/>
            </p:cNvSpPr>
            <p:nvPr/>
          </p:nvSpPr>
          <p:spPr bwMode="auto">
            <a:xfrm>
              <a:off x="2608" y="1162"/>
              <a:ext cx="136" cy="680"/>
            </a:xfrm>
            <a:prstGeom prst="line">
              <a:avLst/>
            </a:prstGeom>
            <a:noFill/>
            <a:ln w="9525">
              <a:solidFill>
                <a:schemeClr val="tx1"/>
              </a:solidFill>
              <a:round/>
              <a:headEnd/>
              <a:tailEnd type="triangle" w="med" len="med"/>
            </a:ln>
            <a:effectLst/>
          </p:spPr>
          <p:txBody>
            <a:bodyPr/>
            <a:lstStyle/>
            <a:p>
              <a:endParaRPr lang="fr-FR"/>
            </a:p>
          </p:txBody>
        </p:sp>
      </p:gr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533400" y="0"/>
            <a:ext cx="7391400" cy="1200329"/>
          </a:xfrm>
        </p:spPr>
        <p:txBody>
          <a:bodyPr/>
          <a:lstStyle/>
          <a:p>
            <a:r>
              <a:rPr lang="fr-FR" dirty="0" smtClean="0"/>
              <a:t>How to </a:t>
            </a:r>
            <a:r>
              <a:rPr lang="fr-FR" dirty="0" err="1" smtClean="0"/>
              <a:t>compute</a:t>
            </a:r>
            <a:r>
              <a:rPr lang="fr-FR" dirty="0" smtClean="0"/>
              <a:t> the variance of the noise </a:t>
            </a:r>
            <a:r>
              <a:rPr lang="fr-FR" dirty="0" err="1" smtClean="0"/>
              <a:t>from</a:t>
            </a:r>
            <a:r>
              <a:rPr lang="fr-FR" dirty="0" smtClean="0"/>
              <a:t> data cube?</a:t>
            </a:r>
            <a:endParaRPr lang="fr-FR" dirty="0"/>
          </a:p>
        </p:txBody>
      </p:sp>
      <p:sp>
        <p:nvSpPr>
          <p:cNvPr id="4" name="Espace réservé de la date 3"/>
          <p:cNvSpPr>
            <a:spLocks noGrp="1"/>
          </p:cNvSpPr>
          <p:nvPr>
            <p:ph type="dt" sz="half" idx="10"/>
          </p:nvPr>
        </p:nvSpPr>
        <p:spPr/>
        <p:txBody>
          <a:bodyPr/>
          <a:lstStyle/>
          <a:p>
            <a:r>
              <a:rPr lang="fr-FR" smtClean="0"/>
              <a:t>14 Oct 2009</a:t>
            </a:r>
            <a:endParaRPr lang="en-GB"/>
          </a:p>
        </p:txBody>
      </p:sp>
      <p:sp>
        <p:nvSpPr>
          <p:cNvPr id="5" name="Espace réservé du numéro de diapositive 4"/>
          <p:cNvSpPr>
            <a:spLocks noGrp="1"/>
          </p:cNvSpPr>
          <p:nvPr>
            <p:ph type="sldNum" sz="quarter" idx="11"/>
          </p:nvPr>
        </p:nvSpPr>
        <p:spPr/>
        <p:txBody>
          <a:bodyPr/>
          <a:lstStyle/>
          <a:p>
            <a:fld id="{A8D545E5-A242-4AE7-B979-9F27C3B075FC}" type="slidenum">
              <a:rPr lang="en-GB" smtClean="0"/>
              <a:pPr/>
              <a:t>13</a:t>
            </a:fld>
            <a:endParaRPr lang="en-GB"/>
          </a:p>
        </p:txBody>
      </p:sp>
      <p:sp>
        <p:nvSpPr>
          <p:cNvPr id="6" name="Espace réservé du pied de page 5"/>
          <p:cNvSpPr>
            <a:spLocks noGrp="1"/>
          </p:cNvSpPr>
          <p:nvPr>
            <p:ph type="ftr" sz="quarter" idx="12"/>
          </p:nvPr>
        </p:nvSpPr>
        <p:spPr/>
        <p:txBody>
          <a:bodyPr/>
          <a:lstStyle/>
          <a:p>
            <a:r>
              <a:rPr lang="en-GB" dirty="0" smtClean="0"/>
              <a:t>DFA 2009  - P. Feautrier</a:t>
            </a:r>
            <a:endParaRPr lang="en-GB" dirty="0"/>
          </a:p>
        </p:txBody>
      </p:sp>
      <p:pic>
        <p:nvPicPr>
          <p:cNvPr id="67586" name="Picture 2"/>
          <p:cNvPicPr>
            <a:picLocks noChangeAspect="1" noChangeArrowheads="1"/>
          </p:cNvPicPr>
          <p:nvPr/>
        </p:nvPicPr>
        <p:blipFill>
          <a:blip r:embed="rId2"/>
          <a:srcRect/>
          <a:stretch>
            <a:fillRect/>
          </a:stretch>
        </p:blipFill>
        <p:spPr bwMode="auto">
          <a:xfrm>
            <a:off x="3028950" y="1676400"/>
            <a:ext cx="5353050" cy="2724150"/>
          </a:xfrm>
          <a:prstGeom prst="rect">
            <a:avLst/>
          </a:prstGeom>
          <a:noFill/>
          <a:ln w="9525">
            <a:noFill/>
            <a:miter lim="800000"/>
            <a:headEnd/>
            <a:tailEnd/>
          </a:ln>
        </p:spPr>
      </p:pic>
      <p:pic>
        <p:nvPicPr>
          <p:cNvPr id="67587" name="Picture 3"/>
          <p:cNvPicPr>
            <a:picLocks noChangeAspect="1" noChangeArrowheads="1"/>
          </p:cNvPicPr>
          <p:nvPr/>
        </p:nvPicPr>
        <p:blipFill>
          <a:blip r:embed="rId3"/>
          <a:srcRect/>
          <a:stretch>
            <a:fillRect/>
          </a:stretch>
        </p:blipFill>
        <p:spPr bwMode="auto">
          <a:xfrm>
            <a:off x="228600" y="2057400"/>
            <a:ext cx="2657475" cy="1781175"/>
          </a:xfrm>
          <a:prstGeom prst="rect">
            <a:avLst/>
          </a:prstGeom>
          <a:noFill/>
          <a:ln w="9525">
            <a:noFill/>
            <a:miter lim="800000"/>
            <a:headEnd/>
            <a:tailEnd/>
          </a:ln>
        </p:spPr>
      </p:pic>
      <p:sp>
        <p:nvSpPr>
          <p:cNvPr id="17" name="ZoneTexte 16"/>
          <p:cNvSpPr txBox="1"/>
          <p:nvPr/>
        </p:nvSpPr>
        <p:spPr>
          <a:xfrm>
            <a:off x="304800" y="5029200"/>
            <a:ext cx="4419600" cy="1200329"/>
          </a:xfrm>
          <a:prstGeom prst="rect">
            <a:avLst/>
          </a:prstGeom>
          <a:noFill/>
        </p:spPr>
        <p:txBody>
          <a:bodyPr wrap="square" rtlCol="0">
            <a:spAutoFit/>
          </a:bodyPr>
          <a:lstStyle/>
          <a:p>
            <a:pPr>
              <a:buNone/>
            </a:pPr>
            <a:r>
              <a:rPr lang="fr-FR" i="1" dirty="0" smtClean="0">
                <a:solidFill>
                  <a:srgbClr val="FFFF00"/>
                </a:solidFill>
              </a:rPr>
              <a:t>Temporal Variance </a:t>
            </a:r>
            <a:r>
              <a:rPr lang="fr-FR" dirty="0" err="1" smtClean="0">
                <a:solidFill>
                  <a:schemeClr val="tx1"/>
                </a:solidFill>
              </a:rPr>
              <a:t>Method</a:t>
            </a:r>
            <a:r>
              <a:rPr lang="fr-FR" dirty="0" smtClean="0">
                <a:solidFill>
                  <a:schemeClr val="tx1"/>
                </a:solidFill>
              </a:rPr>
              <a:t>:</a:t>
            </a:r>
          </a:p>
          <a:p>
            <a:pPr>
              <a:buFont typeface="Wingdings" pitchFamily="2" charset="2"/>
              <a:buChar char="§"/>
            </a:pPr>
            <a:r>
              <a:rPr lang="fr-FR" dirty="0" err="1" smtClean="0">
                <a:solidFill>
                  <a:schemeClr val="tx1"/>
                </a:solidFill>
              </a:rPr>
              <a:t>Compute</a:t>
            </a:r>
            <a:r>
              <a:rPr lang="fr-FR" dirty="0" smtClean="0">
                <a:solidFill>
                  <a:schemeClr val="tx1"/>
                </a:solidFill>
              </a:rPr>
              <a:t> variance in time </a:t>
            </a:r>
            <a:r>
              <a:rPr lang="fr-FR" dirty="0" err="1" smtClean="0">
                <a:solidFill>
                  <a:schemeClr val="tx1"/>
                </a:solidFill>
              </a:rPr>
              <a:t>domain</a:t>
            </a:r>
            <a:r>
              <a:rPr lang="fr-FR" dirty="0" smtClean="0">
                <a:solidFill>
                  <a:schemeClr val="tx1"/>
                </a:solidFill>
              </a:rPr>
              <a:t> for one pixel</a:t>
            </a:r>
          </a:p>
          <a:p>
            <a:pPr>
              <a:buFont typeface="Wingdings" pitchFamily="2" charset="2"/>
              <a:buChar char="§"/>
            </a:pPr>
            <a:r>
              <a:rPr lang="fr-FR" dirty="0" err="1" smtClean="0">
                <a:solidFill>
                  <a:schemeClr val="tx1"/>
                </a:solidFill>
              </a:rPr>
              <a:t>Average</a:t>
            </a:r>
            <a:r>
              <a:rPr lang="fr-FR" dirty="0" smtClean="0">
                <a:solidFill>
                  <a:schemeClr val="tx1"/>
                </a:solidFill>
              </a:rPr>
              <a:t> for all pixels</a:t>
            </a:r>
            <a:endParaRPr lang="fr-FR" dirty="0">
              <a:solidFill>
                <a:schemeClr val="tx1"/>
              </a:solidFill>
            </a:endParaRPr>
          </a:p>
        </p:txBody>
      </p:sp>
      <p:sp>
        <p:nvSpPr>
          <p:cNvPr id="18" name="ZoneTexte 17"/>
          <p:cNvSpPr txBox="1"/>
          <p:nvPr/>
        </p:nvSpPr>
        <p:spPr>
          <a:xfrm>
            <a:off x="4876800" y="4495800"/>
            <a:ext cx="4038600" cy="2000548"/>
          </a:xfrm>
          <a:prstGeom prst="rect">
            <a:avLst/>
          </a:prstGeom>
          <a:noFill/>
        </p:spPr>
        <p:txBody>
          <a:bodyPr wrap="square" rtlCol="0">
            <a:spAutoFit/>
          </a:bodyPr>
          <a:lstStyle/>
          <a:p>
            <a:pPr>
              <a:buNone/>
            </a:pPr>
            <a:r>
              <a:rPr lang="fr-FR" i="1" dirty="0" smtClean="0">
                <a:solidFill>
                  <a:srgbClr val="FFFF00"/>
                </a:solidFill>
              </a:rPr>
              <a:t>Spatial Variance </a:t>
            </a:r>
            <a:r>
              <a:rPr lang="fr-FR" dirty="0" err="1" smtClean="0">
                <a:solidFill>
                  <a:schemeClr val="tx1"/>
                </a:solidFill>
              </a:rPr>
              <a:t>Method</a:t>
            </a:r>
            <a:r>
              <a:rPr lang="fr-FR" dirty="0" smtClean="0">
                <a:solidFill>
                  <a:schemeClr val="tx1"/>
                </a:solidFill>
              </a:rPr>
              <a:t>:</a:t>
            </a:r>
          </a:p>
          <a:p>
            <a:pPr>
              <a:buFont typeface="Wingdings" pitchFamily="2" charset="2"/>
              <a:buChar char="§"/>
            </a:pPr>
            <a:r>
              <a:rPr lang="fr-FR" dirty="0" err="1" smtClean="0">
                <a:solidFill>
                  <a:schemeClr val="tx1"/>
                </a:solidFill>
              </a:rPr>
              <a:t>Substract</a:t>
            </a:r>
            <a:r>
              <a:rPr lang="fr-FR" dirty="0" smtClean="0">
                <a:solidFill>
                  <a:schemeClr val="tx1"/>
                </a:solidFill>
              </a:rPr>
              <a:t> 2 </a:t>
            </a:r>
            <a:r>
              <a:rPr lang="fr-FR" dirty="0" err="1" smtClean="0">
                <a:solidFill>
                  <a:schemeClr val="tx1"/>
                </a:solidFill>
              </a:rPr>
              <a:t>consecutive</a:t>
            </a:r>
            <a:r>
              <a:rPr lang="fr-FR" dirty="0" smtClean="0">
                <a:solidFill>
                  <a:schemeClr val="tx1"/>
                </a:solidFill>
              </a:rPr>
              <a:t> images of data cube</a:t>
            </a:r>
          </a:p>
          <a:p>
            <a:pPr>
              <a:buFont typeface="Wingdings" pitchFamily="2" charset="2"/>
              <a:buChar char="§"/>
            </a:pPr>
            <a:r>
              <a:rPr lang="fr-FR" dirty="0" smtClean="0">
                <a:solidFill>
                  <a:schemeClr val="tx1"/>
                </a:solidFill>
              </a:rPr>
              <a:t> </a:t>
            </a:r>
            <a:r>
              <a:rPr lang="fr-FR" dirty="0" err="1" smtClean="0">
                <a:solidFill>
                  <a:schemeClr val="tx1"/>
                </a:solidFill>
              </a:rPr>
              <a:t>Compute</a:t>
            </a:r>
            <a:r>
              <a:rPr lang="fr-FR" dirty="0" smtClean="0">
                <a:solidFill>
                  <a:schemeClr val="tx1"/>
                </a:solidFill>
              </a:rPr>
              <a:t> </a:t>
            </a:r>
            <a:r>
              <a:rPr lang="fr-FR" dirty="0" err="1" smtClean="0">
                <a:solidFill>
                  <a:schemeClr val="tx1"/>
                </a:solidFill>
              </a:rPr>
              <a:t>mean</a:t>
            </a:r>
            <a:r>
              <a:rPr lang="fr-FR" dirty="0" smtClean="0">
                <a:solidFill>
                  <a:schemeClr val="tx1"/>
                </a:solidFill>
              </a:rPr>
              <a:t> variance of </a:t>
            </a:r>
            <a:r>
              <a:rPr lang="fr-FR" dirty="0" err="1" smtClean="0">
                <a:solidFill>
                  <a:schemeClr val="tx1"/>
                </a:solidFill>
              </a:rPr>
              <a:t>Diff</a:t>
            </a:r>
            <a:r>
              <a:rPr lang="fr-FR" dirty="0" smtClean="0">
                <a:solidFill>
                  <a:schemeClr val="tx1"/>
                </a:solidFill>
              </a:rPr>
              <a:t> image </a:t>
            </a:r>
            <a:r>
              <a:rPr lang="fr-FR" dirty="0" err="1" smtClean="0">
                <a:solidFill>
                  <a:schemeClr val="tx1"/>
                </a:solidFill>
              </a:rPr>
              <a:t>using</a:t>
            </a:r>
            <a:r>
              <a:rPr lang="fr-FR" dirty="0" smtClean="0">
                <a:solidFill>
                  <a:schemeClr val="tx1"/>
                </a:solidFill>
              </a:rPr>
              <a:t> all pixels, </a:t>
            </a:r>
            <a:r>
              <a:rPr lang="fr-FR" dirty="0" err="1" smtClean="0">
                <a:solidFill>
                  <a:schemeClr val="tx1"/>
                </a:solidFill>
              </a:rPr>
              <a:t>divide</a:t>
            </a:r>
            <a:r>
              <a:rPr lang="fr-FR" dirty="0" smtClean="0">
                <a:solidFill>
                  <a:schemeClr val="tx1"/>
                </a:solidFill>
              </a:rPr>
              <a:t> by 2</a:t>
            </a:r>
          </a:p>
          <a:p>
            <a:pPr>
              <a:buFont typeface="Wingdings" pitchFamily="2" charset="2"/>
              <a:buChar char="§"/>
            </a:pPr>
            <a:r>
              <a:rPr lang="fr-FR" dirty="0" err="1" smtClean="0">
                <a:solidFill>
                  <a:schemeClr val="tx1"/>
                </a:solidFill>
              </a:rPr>
              <a:t>Average</a:t>
            </a:r>
            <a:r>
              <a:rPr lang="fr-FR" dirty="0" smtClean="0">
                <a:solidFill>
                  <a:schemeClr val="tx1"/>
                </a:solidFill>
              </a:rPr>
              <a:t> for all pair of </a:t>
            </a:r>
            <a:r>
              <a:rPr lang="fr-FR" dirty="0" err="1" smtClean="0">
                <a:solidFill>
                  <a:schemeClr val="tx1"/>
                </a:solidFill>
              </a:rPr>
              <a:t>consecutive</a:t>
            </a:r>
            <a:r>
              <a:rPr lang="fr-FR" dirty="0" smtClean="0">
                <a:solidFill>
                  <a:schemeClr val="tx1"/>
                </a:solidFill>
              </a:rPr>
              <a:t> images of data cube</a:t>
            </a:r>
            <a:endParaRPr lang="fr-FR" dirty="0">
              <a:solidFill>
                <a:schemeClr val="tx1"/>
              </a:solidFill>
            </a:endParaRPr>
          </a:p>
        </p:txBody>
      </p:sp>
      <p:cxnSp>
        <p:nvCxnSpPr>
          <p:cNvPr id="20" name="Connecteur droit avec flèche 19"/>
          <p:cNvCxnSpPr/>
          <p:nvPr/>
        </p:nvCxnSpPr>
        <p:spPr bwMode="auto">
          <a:xfrm rot="5400000" flipH="1" flipV="1">
            <a:off x="1828800" y="3276600"/>
            <a:ext cx="1828800" cy="15240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22" name="Connecteur droit avec flèche 21"/>
          <p:cNvCxnSpPr/>
          <p:nvPr/>
        </p:nvCxnSpPr>
        <p:spPr bwMode="auto">
          <a:xfrm rot="5400000" flipH="1" flipV="1">
            <a:off x="6286500" y="3467100"/>
            <a:ext cx="1295400" cy="762000"/>
          </a:xfrm>
          <a:prstGeom prst="straightConnector1">
            <a:avLst/>
          </a:prstGeom>
          <a:ln>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6758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a:xfrm>
            <a:off x="762000" y="-76200"/>
            <a:ext cx="7772400" cy="1200329"/>
          </a:xfrm>
        </p:spPr>
        <p:txBody>
          <a:bodyPr/>
          <a:lstStyle/>
          <a:p>
            <a:r>
              <a:rPr lang="fr-FR" dirty="0" smtClean="0"/>
              <a:t>Calibration of system gain </a:t>
            </a:r>
            <a:r>
              <a:rPr lang="fr-FR" dirty="0" err="1" smtClean="0"/>
              <a:t>results</a:t>
            </a:r>
            <a:endParaRPr lang="fr-FR" dirty="0"/>
          </a:p>
        </p:txBody>
      </p:sp>
      <p:sp>
        <p:nvSpPr>
          <p:cNvPr id="4" name="Espace réservé de la date 3"/>
          <p:cNvSpPr>
            <a:spLocks noGrp="1"/>
          </p:cNvSpPr>
          <p:nvPr>
            <p:ph type="dt" sz="half" idx="10"/>
          </p:nvPr>
        </p:nvSpPr>
        <p:spPr/>
        <p:txBody>
          <a:bodyPr/>
          <a:lstStyle/>
          <a:p>
            <a:r>
              <a:rPr lang="fr-FR" smtClean="0"/>
              <a:t>14 Oct 2009</a:t>
            </a:r>
            <a:endParaRPr lang="en-GB"/>
          </a:p>
        </p:txBody>
      </p:sp>
      <p:sp>
        <p:nvSpPr>
          <p:cNvPr id="5" name="Espace réservé du pied de page 4"/>
          <p:cNvSpPr>
            <a:spLocks noGrp="1"/>
          </p:cNvSpPr>
          <p:nvPr>
            <p:ph type="ftr" sz="quarter" idx="11"/>
          </p:nvPr>
        </p:nvSpPr>
        <p:spPr/>
        <p:txBody>
          <a:bodyPr/>
          <a:lstStyle/>
          <a:p>
            <a:r>
              <a:rPr lang="en-GB" dirty="0" smtClean="0"/>
              <a:t>DFA 2009  - P. Feautrier</a:t>
            </a:r>
            <a:endParaRPr lang="en-GB" dirty="0"/>
          </a:p>
        </p:txBody>
      </p:sp>
      <p:sp>
        <p:nvSpPr>
          <p:cNvPr id="6" name="Espace réservé du numéro de diapositive 5"/>
          <p:cNvSpPr>
            <a:spLocks noGrp="1"/>
          </p:cNvSpPr>
          <p:nvPr>
            <p:ph type="sldNum" sz="quarter" idx="12"/>
          </p:nvPr>
        </p:nvSpPr>
        <p:spPr/>
        <p:txBody>
          <a:bodyPr/>
          <a:lstStyle/>
          <a:p>
            <a:fld id="{4AB4694E-0179-478A-B185-669D6412D3A8}" type="slidenum">
              <a:rPr lang="en-GB" smtClean="0"/>
              <a:pPr/>
              <a:t>14</a:t>
            </a:fld>
            <a:endParaRPr lang="en-GB"/>
          </a:p>
        </p:txBody>
      </p:sp>
      <p:pic>
        <p:nvPicPr>
          <p:cNvPr id="1026" name="Picture 2"/>
          <p:cNvPicPr>
            <a:picLocks noChangeAspect="1" noChangeArrowheads="1"/>
          </p:cNvPicPr>
          <p:nvPr/>
        </p:nvPicPr>
        <p:blipFill>
          <a:blip r:embed="rId3"/>
          <a:srcRect/>
          <a:stretch>
            <a:fillRect/>
          </a:stretch>
        </p:blipFill>
        <p:spPr bwMode="auto">
          <a:xfrm>
            <a:off x="152400" y="990600"/>
            <a:ext cx="4876800" cy="3657600"/>
          </a:xfrm>
          <a:prstGeom prst="rect">
            <a:avLst/>
          </a:prstGeom>
          <a:solidFill>
            <a:schemeClr val="tx2"/>
          </a:solidFill>
          <a:ln w="9525">
            <a:noFill/>
            <a:miter lim="800000"/>
            <a:headEnd/>
            <a:tailEnd/>
          </a:ln>
          <a:effectLst/>
        </p:spPr>
      </p:pic>
      <p:graphicFrame>
        <p:nvGraphicFramePr>
          <p:cNvPr id="1027" name="Object 3"/>
          <p:cNvGraphicFramePr>
            <a:graphicFrameLocks noChangeAspect="1"/>
          </p:cNvGraphicFramePr>
          <p:nvPr/>
        </p:nvGraphicFramePr>
        <p:xfrm>
          <a:off x="5105400" y="914400"/>
          <a:ext cx="3810000" cy="3810000"/>
        </p:xfrm>
        <a:graphic>
          <a:graphicData uri="http://schemas.openxmlformats.org/presentationml/2006/ole">
            <p:oleObj spid="_x0000_s1027" name="KGPlot" r:id="rId4" imgW="6858000" imgH="6858000" progId="KGraph_Plot">
              <p:embed/>
            </p:oleObj>
          </a:graphicData>
        </a:graphic>
      </p:graphicFrame>
      <p:sp>
        <p:nvSpPr>
          <p:cNvPr id="11" name="ZoneTexte 10"/>
          <p:cNvSpPr txBox="1"/>
          <p:nvPr/>
        </p:nvSpPr>
        <p:spPr>
          <a:xfrm>
            <a:off x="838200" y="4724401"/>
            <a:ext cx="3385863" cy="695575"/>
          </a:xfrm>
          <a:prstGeom prst="rect">
            <a:avLst/>
          </a:prstGeom>
          <a:noFill/>
        </p:spPr>
        <p:txBody>
          <a:bodyPr wrap="square" rtlCol="0">
            <a:spAutoFit/>
          </a:bodyPr>
          <a:lstStyle/>
          <a:p>
            <a:pPr>
              <a:buNone/>
            </a:pPr>
            <a:r>
              <a:rPr lang="fr-FR" sz="1400" dirty="0" smtClean="0">
                <a:solidFill>
                  <a:schemeClr val="tx1"/>
                </a:solidFill>
              </a:rPr>
              <a:t>Gain </a:t>
            </a:r>
            <a:r>
              <a:rPr lang="fr-FR" sz="1400" dirty="0" err="1" smtClean="0">
                <a:solidFill>
                  <a:schemeClr val="tx1"/>
                </a:solidFill>
              </a:rPr>
              <a:t>from</a:t>
            </a:r>
            <a:r>
              <a:rPr lang="fr-FR" sz="1400" dirty="0" smtClean="0">
                <a:solidFill>
                  <a:schemeClr val="tx1"/>
                </a:solidFill>
              </a:rPr>
              <a:t> temporal variance: 15.2 e/</a:t>
            </a:r>
            <a:r>
              <a:rPr lang="fr-FR" sz="1400" dirty="0" err="1" smtClean="0">
                <a:solidFill>
                  <a:schemeClr val="tx1"/>
                </a:solidFill>
              </a:rPr>
              <a:t>adu</a:t>
            </a:r>
            <a:endParaRPr lang="fr-FR" sz="1400" dirty="0" smtClean="0">
              <a:solidFill>
                <a:schemeClr val="tx1"/>
              </a:solidFill>
            </a:endParaRPr>
          </a:p>
          <a:p>
            <a:pPr>
              <a:buNone/>
            </a:pPr>
            <a:r>
              <a:rPr lang="fr-FR" sz="1400" dirty="0" smtClean="0">
                <a:solidFill>
                  <a:schemeClr val="tx1"/>
                </a:solidFill>
              </a:rPr>
              <a:t>Gain </a:t>
            </a:r>
            <a:r>
              <a:rPr lang="fr-FR" sz="1400" dirty="0" err="1" smtClean="0">
                <a:solidFill>
                  <a:schemeClr val="tx1"/>
                </a:solidFill>
              </a:rPr>
              <a:t>from</a:t>
            </a:r>
            <a:r>
              <a:rPr lang="fr-FR" sz="1400" dirty="0" smtClean="0">
                <a:solidFill>
                  <a:schemeClr val="tx1"/>
                </a:solidFill>
              </a:rPr>
              <a:t> temporal variance: 16.2 e/</a:t>
            </a:r>
            <a:r>
              <a:rPr lang="fr-FR" sz="1400" dirty="0" err="1" smtClean="0">
                <a:solidFill>
                  <a:schemeClr val="tx1"/>
                </a:solidFill>
              </a:rPr>
              <a:t>adu</a:t>
            </a:r>
            <a:endParaRPr lang="fr-FR" sz="1400" dirty="0" smtClean="0">
              <a:solidFill>
                <a:schemeClr val="tx1"/>
              </a:solidFill>
            </a:endParaRPr>
          </a:p>
          <a:p>
            <a:pPr>
              <a:buNone/>
            </a:pPr>
            <a:endParaRPr lang="fr-FR" sz="1400" dirty="0">
              <a:solidFill>
                <a:schemeClr val="tx1"/>
              </a:solidFill>
            </a:endParaRPr>
          </a:p>
        </p:txBody>
      </p:sp>
      <p:sp>
        <p:nvSpPr>
          <p:cNvPr id="12" name="ZoneTexte 11"/>
          <p:cNvSpPr txBox="1"/>
          <p:nvPr/>
        </p:nvSpPr>
        <p:spPr>
          <a:xfrm>
            <a:off x="5224737" y="4800600"/>
            <a:ext cx="3766863" cy="1797415"/>
          </a:xfrm>
          <a:prstGeom prst="rect">
            <a:avLst/>
          </a:prstGeom>
          <a:noFill/>
        </p:spPr>
        <p:txBody>
          <a:bodyPr wrap="square" rtlCol="0">
            <a:spAutoFit/>
          </a:bodyPr>
          <a:lstStyle/>
          <a:p>
            <a:pPr>
              <a:buFont typeface="Wingdings" pitchFamily="2" charset="2"/>
              <a:buChar char="§"/>
            </a:pPr>
            <a:r>
              <a:rPr lang="fr-FR" sz="1400" dirty="0" err="1" smtClean="0">
                <a:solidFill>
                  <a:schemeClr val="tx1"/>
                </a:solidFill>
              </a:rPr>
              <a:t>Measure</a:t>
            </a:r>
            <a:r>
              <a:rPr lang="fr-FR" sz="1400" dirty="0" smtClean="0">
                <a:solidFill>
                  <a:schemeClr val="tx1"/>
                </a:solidFill>
              </a:rPr>
              <a:t> reset </a:t>
            </a:r>
            <a:r>
              <a:rPr lang="fr-FR" sz="1400" dirty="0" err="1" smtClean="0">
                <a:solidFill>
                  <a:schemeClr val="tx1"/>
                </a:solidFill>
              </a:rPr>
              <a:t>current</a:t>
            </a:r>
            <a:r>
              <a:rPr lang="fr-FR" sz="1400" dirty="0" smtClean="0">
                <a:solidFill>
                  <a:schemeClr val="tx1"/>
                </a:solidFill>
              </a:rPr>
              <a:t> for </a:t>
            </a:r>
            <a:r>
              <a:rPr lang="fr-FR" sz="1400" dirty="0" err="1" smtClean="0">
                <a:solidFill>
                  <a:schemeClr val="tx1"/>
                </a:solidFill>
              </a:rPr>
              <a:t>whole</a:t>
            </a:r>
            <a:r>
              <a:rPr lang="fr-FR" sz="1400" dirty="0" smtClean="0">
                <a:solidFill>
                  <a:schemeClr val="tx1"/>
                </a:solidFill>
              </a:rPr>
              <a:t> image</a:t>
            </a:r>
          </a:p>
          <a:p>
            <a:pPr>
              <a:buFont typeface="Wingdings" pitchFamily="2" charset="2"/>
              <a:buChar char="§"/>
            </a:pPr>
            <a:r>
              <a:rPr lang="fr-FR" sz="1400" dirty="0" err="1" smtClean="0">
                <a:solidFill>
                  <a:schemeClr val="tx1"/>
                </a:solidFill>
              </a:rPr>
              <a:t>Take</a:t>
            </a:r>
            <a:r>
              <a:rPr lang="fr-FR" sz="1400" dirty="0" smtClean="0">
                <a:solidFill>
                  <a:schemeClr val="tx1"/>
                </a:solidFill>
              </a:rPr>
              <a:t> </a:t>
            </a:r>
            <a:r>
              <a:rPr lang="fr-FR" sz="1400" dirty="0" err="1" smtClean="0">
                <a:solidFill>
                  <a:schemeClr val="tx1"/>
                </a:solidFill>
              </a:rPr>
              <a:t>into</a:t>
            </a:r>
            <a:r>
              <a:rPr lang="fr-FR" sz="1400" dirty="0" smtClean="0">
                <a:solidFill>
                  <a:schemeClr val="tx1"/>
                </a:solidFill>
              </a:rPr>
              <a:t> </a:t>
            </a:r>
            <a:r>
              <a:rPr lang="fr-FR" sz="1400" dirty="0" err="1" smtClean="0">
                <a:solidFill>
                  <a:schemeClr val="tx1"/>
                </a:solidFill>
              </a:rPr>
              <a:t>account</a:t>
            </a:r>
            <a:r>
              <a:rPr lang="fr-FR" sz="1400" dirty="0" smtClean="0">
                <a:solidFill>
                  <a:schemeClr val="tx1"/>
                </a:solidFill>
              </a:rPr>
              <a:t> frame rate and </a:t>
            </a:r>
            <a:r>
              <a:rPr lang="fr-FR" sz="1400" dirty="0" err="1" smtClean="0">
                <a:solidFill>
                  <a:schemeClr val="tx1"/>
                </a:solidFill>
              </a:rPr>
              <a:t>number</a:t>
            </a:r>
            <a:r>
              <a:rPr lang="fr-FR" sz="1400" dirty="0" smtClean="0">
                <a:solidFill>
                  <a:schemeClr val="tx1"/>
                </a:solidFill>
              </a:rPr>
              <a:t> of pixels</a:t>
            </a:r>
          </a:p>
          <a:p>
            <a:pPr>
              <a:buFont typeface="Wingdings" pitchFamily="2" charset="2"/>
              <a:buChar char="§"/>
            </a:pPr>
            <a:r>
              <a:rPr lang="fr-FR" sz="1400" dirty="0" smtClean="0">
                <a:solidFill>
                  <a:schemeClr val="tx1"/>
                </a:solidFill>
              </a:rPr>
              <a:t>Plot </a:t>
            </a:r>
            <a:r>
              <a:rPr lang="fr-FR" sz="1400" dirty="0" err="1" smtClean="0">
                <a:solidFill>
                  <a:schemeClr val="tx1"/>
                </a:solidFill>
              </a:rPr>
              <a:t>current</a:t>
            </a:r>
            <a:r>
              <a:rPr lang="fr-FR" sz="1400" dirty="0" smtClean="0">
                <a:solidFill>
                  <a:schemeClr val="tx1"/>
                </a:solidFill>
              </a:rPr>
              <a:t> (e/pixel/</a:t>
            </a:r>
            <a:r>
              <a:rPr lang="fr-FR" sz="1400" dirty="0" err="1" smtClean="0">
                <a:solidFill>
                  <a:schemeClr val="tx1"/>
                </a:solidFill>
              </a:rPr>
              <a:t>fram</a:t>
            </a:r>
            <a:r>
              <a:rPr lang="fr-FR" sz="1400" dirty="0" smtClean="0">
                <a:solidFill>
                  <a:schemeClr val="tx1"/>
                </a:solidFill>
              </a:rPr>
              <a:t>) vs. signal (</a:t>
            </a:r>
            <a:r>
              <a:rPr lang="fr-FR" sz="1400" dirty="0" err="1" smtClean="0">
                <a:solidFill>
                  <a:schemeClr val="tx1"/>
                </a:solidFill>
              </a:rPr>
              <a:t>adu</a:t>
            </a:r>
            <a:r>
              <a:rPr lang="fr-FR" sz="1400" dirty="0" smtClean="0">
                <a:solidFill>
                  <a:schemeClr val="tx1"/>
                </a:solidFill>
              </a:rPr>
              <a:t>)</a:t>
            </a:r>
          </a:p>
          <a:p>
            <a:pPr>
              <a:buFont typeface="Wingdings" pitchFamily="2" charset="2"/>
              <a:buChar char="§"/>
            </a:pPr>
            <a:endParaRPr lang="fr-FR" sz="1400" dirty="0" smtClean="0">
              <a:solidFill>
                <a:schemeClr val="tx1"/>
              </a:solidFill>
            </a:endParaRPr>
          </a:p>
          <a:p>
            <a:pPr>
              <a:buNone/>
            </a:pPr>
            <a:r>
              <a:rPr lang="fr-FR" sz="1800" dirty="0" smtClean="0">
                <a:solidFill>
                  <a:schemeClr val="tx1"/>
                </a:solidFill>
              </a:rPr>
              <a:t>Gain </a:t>
            </a:r>
            <a:r>
              <a:rPr lang="fr-FR" sz="1800" dirty="0" err="1" smtClean="0">
                <a:solidFill>
                  <a:schemeClr val="tx1"/>
                </a:solidFill>
              </a:rPr>
              <a:t>from</a:t>
            </a:r>
            <a:r>
              <a:rPr lang="fr-FR" sz="1800" dirty="0" smtClean="0">
                <a:solidFill>
                  <a:schemeClr val="tx1"/>
                </a:solidFill>
              </a:rPr>
              <a:t> Reset </a:t>
            </a:r>
            <a:r>
              <a:rPr lang="fr-FR" sz="1800" dirty="0" err="1" smtClean="0">
                <a:solidFill>
                  <a:schemeClr val="tx1"/>
                </a:solidFill>
              </a:rPr>
              <a:t>current</a:t>
            </a:r>
            <a:r>
              <a:rPr lang="fr-FR" sz="1800" dirty="0" smtClean="0">
                <a:solidFill>
                  <a:schemeClr val="tx1"/>
                </a:solidFill>
              </a:rPr>
              <a:t>: 19.9 e/</a:t>
            </a:r>
            <a:r>
              <a:rPr lang="fr-FR" sz="1800" dirty="0" err="1" smtClean="0">
                <a:solidFill>
                  <a:schemeClr val="tx1"/>
                </a:solidFill>
              </a:rPr>
              <a:t>adu</a:t>
            </a:r>
            <a:endParaRPr lang="fr-FR" sz="1800" dirty="0" smtClean="0">
              <a:solidFill>
                <a:schemeClr val="tx1"/>
              </a:solidFill>
            </a:endParaRPr>
          </a:p>
          <a:p>
            <a:pPr>
              <a:buNone/>
            </a:pPr>
            <a:endParaRPr lang="fr-FR" sz="1400" dirty="0">
              <a:solidFill>
                <a:schemeClr val="tx1"/>
              </a:solidFill>
            </a:endParaRPr>
          </a:p>
        </p:txBody>
      </p:sp>
      <p:sp>
        <p:nvSpPr>
          <p:cNvPr id="10" name="Rectangle à coins arrondis 9"/>
          <p:cNvSpPr/>
          <p:nvPr/>
        </p:nvSpPr>
        <p:spPr bwMode="auto">
          <a:xfrm>
            <a:off x="457200" y="5334000"/>
            <a:ext cx="4572000" cy="914400"/>
          </a:xfrm>
          <a:prstGeom prst="round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80000"/>
              </a:lnSpc>
              <a:spcBef>
                <a:spcPct val="20000"/>
              </a:spcBef>
              <a:spcAft>
                <a:spcPct val="0"/>
              </a:spcAft>
              <a:buClr>
                <a:schemeClr val="accent2"/>
              </a:buClr>
              <a:buSzTx/>
              <a:buNone/>
              <a:tabLst/>
            </a:pPr>
            <a:r>
              <a:rPr kumimoji="0" lang="en-US" sz="2000" b="0" i="0" u="none" strike="noStrike" cap="none" normalizeH="0" baseline="0" smtClean="0">
                <a:ln>
                  <a:noFill/>
                </a:ln>
                <a:solidFill>
                  <a:srgbClr val="000000"/>
                </a:solidFill>
                <a:effectLst/>
                <a:latin typeface="Arial" pitchFamily="34" charset="0"/>
              </a:rPr>
              <a:t>Photon transfer curve is</a:t>
            </a:r>
            <a:r>
              <a:rPr kumimoji="0" lang="en-US" sz="2000" b="0" i="0" u="none" strike="noStrike" cap="none" normalizeH="0" smtClean="0">
                <a:ln>
                  <a:noFill/>
                </a:ln>
                <a:solidFill>
                  <a:srgbClr val="000000"/>
                </a:solidFill>
                <a:effectLst/>
                <a:latin typeface="Arial" pitchFamily="34" charset="0"/>
              </a:rPr>
              <a:t> innappropriate due to correlated noise in the system</a:t>
            </a:r>
            <a:endParaRPr kumimoji="0" lang="en-US" sz="2000" b="0" i="0" u="none" strike="noStrike" cap="none" normalizeH="0" baseline="0" smtClean="0">
              <a:ln>
                <a:noFill/>
              </a:ln>
              <a:solidFill>
                <a:srgbClr val="000000"/>
              </a:solidFill>
              <a:effectLst/>
              <a:latin typeface="Arial"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8"/>
          <p:cNvSpPr>
            <a:spLocks noGrp="1"/>
          </p:cNvSpPr>
          <p:nvPr>
            <p:ph type="title"/>
          </p:nvPr>
        </p:nvSpPr>
        <p:spPr>
          <a:xfrm>
            <a:off x="457200" y="152400"/>
            <a:ext cx="7924800" cy="830997"/>
          </a:xfrm>
        </p:spPr>
        <p:txBody>
          <a:bodyPr/>
          <a:lstStyle/>
          <a:p>
            <a:r>
              <a:rPr lang="en-US" sz="2400" dirty="0" smtClean="0"/>
              <a:t>Estimating Dark and multiplication grain from dark histograms for low dark counts</a:t>
            </a:r>
            <a:endParaRPr lang="en-US" sz="2400" dirty="0"/>
          </a:p>
        </p:txBody>
      </p:sp>
      <p:sp>
        <p:nvSpPr>
          <p:cNvPr id="10" name="Espace réservé du contenu 9"/>
          <p:cNvSpPr>
            <a:spLocks noGrp="1"/>
          </p:cNvSpPr>
          <p:nvPr>
            <p:ph idx="1"/>
          </p:nvPr>
        </p:nvSpPr>
        <p:spPr>
          <a:xfrm>
            <a:off x="304800" y="1447800"/>
            <a:ext cx="8610600" cy="4953000"/>
          </a:xfrm>
        </p:spPr>
        <p:txBody>
          <a:bodyPr/>
          <a:lstStyle/>
          <a:p>
            <a:pPr>
              <a:buNone/>
            </a:pPr>
            <a:r>
              <a:rPr lang="en-US" sz="2400" dirty="0" smtClean="0"/>
              <a:t>“Estimating ultra low levels of dark signal using an L3Vision device”, L3V-TN-635, issue 1, 15th August 2005.</a:t>
            </a:r>
            <a:endParaRPr lang="fr-FR" sz="2400" dirty="0" smtClean="0"/>
          </a:p>
          <a:p>
            <a:pPr>
              <a:buNone/>
            </a:pPr>
            <a:r>
              <a:rPr lang="en-US" sz="2400" dirty="0" smtClean="0"/>
              <a:t>The fraction of pixel </a:t>
            </a:r>
            <a:r>
              <a:rPr lang="en-US" sz="2400" dirty="0" err="1" smtClean="0"/>
              <a:t>N</a:t>
            </a:r>
            <a:r>
              <a:rPr lang="en-US" sz="2400" baseline="-25000" dirty="0" err="1" smtClean="0"/>
              <a:t>d</a:t>
            </a:r>
            <a:r>
              <a:rPr lang="en-US" sz="2400" dirty="0" smtClean="0"/>
              <a:t> above a threshold T is given by:</a:t>
            </a:r>
          </a:p>
          <a:p>
            <a:pPr>
              <a:buNone/>
            </a:pPr>
            <a:endParaRPr lang="en-US" sz="2400" dirty="0" smtClean="0"/>
          </a:p>
          <a:p>
            <a:pPr>
              <a:buNone/>
            </a:pPr>
            <a:endParaRPr lang="fr-FR" sz="2400" dirty="0" smtClean="0"/>
          </a:p>
          <a:p>
            <a:pPr>
              <a:buNone/>
            </a:pPr>
            <a:endParaRPr lang="fr-FR" sz="2400" dirty="0" smtClean="0"/>
          </a:p>
          <a:p>
            <a:pPr>
              <a:buNone/>
            </a:pPr>
            <a:r>
              <a:rPr lang="en-US" sz="2400" dirty="0" smtClean="0"/>
              <a:t>Where </a:t>
            </a:r>
            <a:r>
              <a:rPr lang="en-US" sz="2400" dirty="0" err="1" smtClean="0"/>
              <a:t>S</a:t>
            </a:r>
            <a:r>
              <a:rPr lang="en-US" sz="2400" baseline="-25000" dirty="0" err="1" smtClean="0"/>
              <a:t>dark</a:t>
            </a:r>
            <a:r>
              <a:rPr lang="en-US" sz="2400" dirty="0" smtClean="0"/>
              <a:t> is the dark signal and G the multiplication gain.</a:t>
            </a:r>
            <a:endParaRPr lang="fr-FR" sz="2400" dirty="0" smtClean="0"/>
          </a:p>
          <a:p>
            <a:pPr>
              <a:buNone/>
            </a:pPr>
            <a:r>
              <a:rPr lang="en-US" sz="2400" dirty="0" smtClean="0"/>
              <a:t>Plotting </a:t>
            </a:r>
            <a:r>
              <a:rPr lang="en-US" sz="2400" dirty="0" err="1" smtClean="0"/>
              <a:t>Ln</a:t>
            </a:r>
            <a:r>
              <a:rPr lang="en-US" sz="2400" dirty="0" smtClean="0"/>
              <a:t>(</a:t>
            </a:r>
            <a:r>
              <a:rPr lang="en-US" sz="2400" dirty="0" err="1" smtClean="0"/>
              <a:t>N</a:t>
            </a:r>
            <a:r>
              <a:rPr lang="en-US" sz="2400" baseline="-25000" dirty="0" err="1" smtClean="0"/>
              <a:t>d</a:t>
            </a:r>
            <a:r>
              <a:rPr lang="en-US" sz="2400" dirty="0" smtClean="0"/>
              <a:t>) as function of T allows to extract:</a:t>
            </a:r>
            <a:endParaRPr lang="fr-FR" sz="2400" dirty="0" smtClean="0"/>
          </a:p>
          <a:p>
            <a:pPr>
              <a:buNone/>
            </a:pPr>
            <a:r>
              <a:rPr lang="en-US" sz="2400" dirty="0" smtClean="0"/>
              <a:t>- the dark signal </a:t>
            </a:r>
            <a:r>
              <a:rPr lang="en-US" sz="2400" dirty="0" err="1" smtClean="0"/>
              <a:t>S</a:t>
            </a:r>
            <a:r>
              <a:rPr lang="en-US" sz="2400" baseline="-25000" dirty="0" err="1" smtClean="0"/>
              <a:t>dark</a:t>
            </a:r>
            <a:r>
              <a:rPr lang="en-US" sz="2400" dirty="0" smtClean="0"/>
              <a:t> from the intercept with the Y axis which is </a:t>
            </a:r>
            <a:r>
              <a:rPr lang="en-US" sz="2400" dirty="0" err="1" smtClean="0"/>
              <a:t>Ln</a:t>
            </a:r>
            <a:r>
              <a:rPr lang="en-US" sz="2400" dirty="0" smtClean="0"/>
              <a:t>(</a:t>
            </a:r>
            <a:r>
              <a:rPr lang="en-US" sz="2400" dirty="0" err="1" smtClean="0"/>
              <a:t>S</a:t>
            </a:r>
            <a:r>
              <a:rPr lang="en-US" sz="2400" baseline="-25000" dirty="0" err="1" smtClean="0"/>
              <a:t>dark</a:t>
            </a:r>
            <a:r>
              <a:rPr lang="en-US" sz="2400" dirty="0" smtClean="0"/>
              <a:t>)</a:t>
            </a:r>
            <a:endParaRPr lang="fr-FR" sz="2400" dirty="0" smtClean="0"/>
          </a:p>
          <a:p>
            <a:pPr>
              <a:buNone/>
            </a:pPr>
            <a:r>
              <a:rPr lang="en-US" sz="2400" dirty="0" smtClean="0"/>
              <a:t>- the multiplication gain G is the inverse of the slope from the linear fit</a:t>
            </a:r>
            <a:endParaRPr lang="fr-FR" sz="2400" dirty="0"/>
          </a:p>
        </p:txBody>
      </p:sp>
      <p:sp>
        <p:nvSpPr>
          <p:cNvPr id="3" name="Espace réservé de la date 2"/>
          <p:cNvSpPr>
            <a:spLocks noGrp="1"/>
          </p:cNvSpPr>
          <p:nvPr>
            <p:ph type="dt" sz="half" idx="10"/>
          </p:nvPr>
        </p:nvSpPr>
        <p:spPr>
          <a:xfrm>
            <a:off x="304800" y="6245225"/>
            <a:ext cx="1524000" cy="476250"/>
          </a:xfrm>
        </p:spPr>
        <p:txBody>
          <a:bodyPr/>
          <a:lstStyle/>
          <a:p>
            <a:r>
              <a:rPr lang="fr-FR" smtClean="0"/>
              <a:t>14 Oct 2009</a:t>
            </a:r>
            <a:endParaRPr lang="en-GB"/>
          </a:p>
        </p:txBody>
      </p:sp>
      <p:sp>
        <p:nvSpPr>
          <p:cNvPr id="4" name="Espace réservé du pied de page 3"/>
          <p:cNvSpPr>
            <a:spLocks noGrp="1"/>
          </p:cNvSpPr>
          <p:nvPr>
            <p:ph type="ftr" sz="quarter" idx="12"/>
          </p:nvPr>
        </p:nvSpPr>
        <p:spPr>
          <a:xfrm>
            <a:off x="1905000" y="6245225"/>
            <a:ext cx="6019800" cy="476250"/>
          </a:xfrm>
        </p:spPr>
        <p:txBody>
          <a:bodyPr/>
          <a:lstStyle/>
          <a:p>
            <a:r>
              <a:rPr lang="en-GB" smtClean="0"/>
              <a:t>DFA 2009  - P. Feautrier</a:t>
            </a:r>
            <a:endParaRPr lang="en-GB" dirty="0"/>
          </a:p>
        </p:txBody>
      </p:sp>
      <p:sp>
        <p:nvSpPr>
          <p:cNvPr id="5" name="Espace réservé du numéro de diapositive 4"/>
          <p:cNvSpPr>
            <a:spLocks noGrp="1"/>
          </p:cNvSpPr>
          <p:nvPr>
            <p:ph type="sldNum" sz="quarter" idx="11"/>
          </p:nvPr>
        </p:nvSpPr>
        <p:spPr>
          <a:xfrm>
            <a:off x="8001000" y="6245225"/>
            <a:ext cx="838200" cy="476250"/>
          </a:xfrm>
        </p:spPr>
        <p:txBody>
          <a:bodyPr/>
          <a:lstStyle/>
          <a:p>
            <a:fld id="{C1F084CE-D5ED-49DD-82EF-793682F09C7D}" type="slidenum">
              <a:rPr lang="en-GB" smtClean="0"/>
              <a:pPr/>
              <a:t>15</a:t>
            </a:fld>
            <a:endParaRPr lang="en-GB"/>
          </a:p>
        </p:txBody>
      </p:sp>
      <p:pic>
        <p:nvPicPr>
          <p:cNvPr id="11" name="Image 10"/>
          <p:cNvPicPr/>
          <p:nvPr/>
        </p:nvPicPr>
        <p:blipFill>
          <a:blip r:embed="rId2"/>
          <a:srcRect/>
          <a:stretch>
            <a:fillRect/>
          </a:stretch>
        </p:blipFill>
        <p:spPr bwMode="auto">
          <a:xfrm>
            <a:off x="1905000" y="2819400"/>
            <a:ext cx="4267200" cy="1143000"/>
          </a:xfrm>
          <a:prstGeom prst="rect">
            <a:avLst/>
          </a:prstGeom>
          <a:solidFill>
            <a:schemeClr val="tx2"/>
          </a:solid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47800" y="0"/>
            <a:ext cx="6477000" cy="646331"/>
          </a:xfrm>
        </p:spPr>
        <p:txBody>
          <a:bodyPr/>
          <a:lstStyle/>
          <a:p>
            <a:r>
              <a:rPr lang="fr-FR" dirty="0" smtClean="0"/>
              <a:t>Noise and </a:t>
            </a:r>
            <a:r>
              <a:rPr lang="fr-FR" dirty="0" err="1" smtClean="0"/>
              <a:t>dark</a:t>
            </a:r>
            <a:r>
              <a:rPr lang="fr-FR" dirty="0" smtClean="0"/>
              <a:t> </a:t>
            </a:r>
            <a:r>
              <a:rPr lang="fr-FR" dirty="0" err="1" smtClean="0"/>
              <a:t>with</a:t>
            </a:r>
            <a:r>
              <a:rPr lang="fr-FR" dirty="0" smtClean="0"/>
              <a:t> gain</a:t>
            </a:r>
            <a:endParaRPr lang="fr-FR" dirty="0"/>
          </a:p>
        </p:txBody>
      </p:sp>
      <p:sp>
        <p:nvSpPr>
          <p:cNvPr id="3" name="Espace réservé de la date 2"/>
          <p:cNvSpPr>
            <a:spLocks noGrp="1"/>
          </p:cNvSpPr>
          <p:nvPr>
            <p:ph type="dt" sz="half" idx="10"/>
          </p:nvPr>
        </p:nvSpPr>
        <p:spPr/>
        <p:txBody>
          <a:bodyPr/>
          <a:lstStyle/>
          <a:p>
            <a:r>
              <a:rPr lang="fr-FR" smtClean="0"/>
              <a:t>14 Oct 2009</a:t>
            </a:r>
            <a:endParaRPr lang="en-GB"/>
          </a:p>
        </p:txBody>
      </p:sp>
      <p:sp>
        <p:nvSpPr>
          <p:cNvPr id="4" name="Espace réservé du pied de page 3"/>
          <p:cNvSpPr>
            <a:spLocks noGrp="1"/>
          </p:cNvSpPr>
          <p:nvPr>
            <p:ph type="ftr" sz="quarter" idx="11"/>
          </p:nvPr>
        </p:nvSpPr>
        <p:spPr/>
        <p:txBody>
          <a:bodyPr/>
          <a:lstStyle/>
          <a:p>
            <a:r>
              <a:rPr lang="en-GB" smtClean="0"/>
              <a:t>DFA 2009  - P. Feautrier</a:t>
            </a:r>
            <a:endParaRPr lang="en-GB"/>
          </a:p>
        </p:txBody>
      </p:sp>
      <p:sp>
        <p:nvSpPr>
          <p:cNvPr id="5" name="Espace réservé du numéro de diapositive 4"/>
          <p:cNvSpPr>
            <a:spLocks noGrp="1"/>
          </p:cNvSpPr>
          <p:nvPr>
            <p:ph type="sldNum" sz="quarter" idx="12"/>
          </p:nvPr>
        </p:nvSpPr>
        <p:spPr/>
        <p:txBody>
          <a:bodyPr/>
          <a:lstStyle/>
          <a:p>
            <a:fld id="{C1F084CE-D5ED-49DD-82EF-793682F09C7D}" type="slidenum">
              <a:rPr lang="en-GB" smtClean="0"/>
              <a:pPr/>
              <a:t>16</a:t>
            </a:fld>
            <a:endParaRPr lang="en-GB"/>
          </a:p>
        </p:txBody>
      </p:sp>
      <p:pic>
        <p:nvPicPr>
          <p:cNvPr id="64514" name="Picture 2"/>
          <p:cNvPicPr>
            <a:picLocks noChangeAspect="1" noChangeArrowheads="1"/>
          </p:cNvPicPr>
          <p:nvPr/>
        </p:nvPicPr>
        <p:blipFill>
          <a:blip r:embed="rId3"/>
          <a:srcRect/>
          <a:stretch>
            <a:fillRect/>
          </a:stretch>
        </p:blipFill>
        <p:spPr bwMode="auto">
          <a:xfrm>
            <a:off x="457200" y="762000"/>
            <a:ext cx="4064000" cy="3048000"/>
          </a:xfrm>
          <a:prstGeom prst="rect">
            <a:avLst/>
          </a:prstGeom>
          <a:solidFill>
            <a:schemeClr val="accent2">
              <a:lumMod val="40000"/>
              <a:lumOff val="60000"/>
            </a:schemeClr>
          </a:solidFill>
          <a:ln w="9525">
            <a:noFill/>
            <a:miter lim="800000"/>
            <a:headEnd/>
            <a:tailEnd/>
          </a:ln>
          <a:effectLst/>
        </p:spPr>
      </p:pic>
      <p:pic>
        <p:nvPicPr>
          <p:cNvPr id="64515" name="Picture 3"/>
          <p:cNvPicPr>
            <a:picLocks noChangeAspect="1" noChangeArrowheads="1"/>
          </p:cNvPicPr>
          <p:nvPr/>
        </p:nvPicPr>
        <p:blipFill>
          <a:blip r:embed="rId4"/>
          <a:srcRect/>
          <a:stretch>
            <a:fillRect/>
          </a:stretch>
        </p:blipFill>
        <p:spPr bwMode="auto">
          <a:xfrm>
            <a:off x="4699000" y="1066800"/>
            <a:ext cx="4267200" cy="3200400"/>
          </a:xfrm>
          <a:prstGeom prst="rect">
            <a:avLst/>
          </a:prstGeom>
          <a:solidFill>
            <a:schemeClr val="accent2">
              <a:lumMod val="40000"/>
              <a:lumOff val="60000"/>
            </a:schemeClr>
          </a:solidFill>
          <a:ln w="9525">
            <a:noFill/>
            <a:miter lim="800000"/>
            <a:headEnd/>
            <a:tailEnd/>
          </a:ln>
          <a:effectLst/>
        </p:spPr>
      </p:pic>
      <p:sp>
        <p:nvSpPr>
          <p:cNvPr id="18" name="Rectangle 17"/>
          <p:cNvSpPr/>
          <p:nvPr/>
        </p:nvSpPr>
        <p:spPr>
          <a:xfrm>
            <a:off x="5638800" y="4724400"/>
            <a:ext cx="2590800" cy="1261884"/>
          </a:xfrm>
          <a:prstGeom prst="rect">
            <a:avLst/>
          </a:prstGeom>
        </p:spPr>
        <p:txBody>
          <a:bodyPr wrap="square">
            <a:spAutoFit/>
          </a:bodyPr>
          <a:lstStyle/>
          <a:p>
            <a:pPr>
              <a:buNone/>
            </a:pPr>
            <a:r>
              <a:rPr lang="en-US" dirty="0" smtClean="0">
                <a:solidFill>
                  <a:schemeClr val="tx1"/>
                </a:solidFill>
              </a:rPr>
              <a:t>Standard silicon</a:t>
            </a:r>
          </a:p>
          <a:p>
            <a:pPr>
              <a:buNone/>
            </a:pPr>
            <a:r>
              <a:rPr lang="en-US" dirty="0" smtClean="0">
                <a:solidFill>
                  <a:schemeClr val="tx1"/>
                </a:solidFill>
              </a:rPr>
              <a:t>Temperature: -40°C</a:t>
            </a:r>
          </a:p>
          <a:p>
            <a:pPr>
              <a:buNone/>
            </a:pPr>
            <a:r>
              <a:rPr lang="en-US" dirty="0" smtClean="0">
                <a:solidFill>
                  <a:schemeClr val="tx1"/>
                </a:solidFill>
              </a:rPr>
              <a:t>Frame rate: 1360 fps</a:t>
            </a:r>
          </a:p>
          <a:p>
            <a:pPr>
              <a:buNone/>
            </a:pPr>
            <a:endParaRPr lang="fr-FR" dirty="0">
              <a:solidFill>
                <a:schemeClr val="tx1"/>
              </a:solidFill>
            </a:endParaRPr>
          </a:p>
        </p:txBody>
      </p:sp>
      <p:sp>
        <p:nvSpPr>
          <p:cNvPr id="19" name="Rectangle 18"/>
          <p:cNvSpPr/>
          <p:nvPr/>
        </p:nvSpPr>
        <p:spPr>
          <a:xfrm>
            <a:off x="0" y="3886201"/>
            <a:ext cx="4724400" cy="954107"/>
          </a:xfrm>
          <a:prstGeom prst="rect">
            <a:avLst/>
          </a:prstGeom>
        </p:spPr>
        <p:txBody>
          <a:bodyPr wrap="square">
            <a:spAutoFit/>
          </a:bodyPr>
          <a:lstStyle/>
          <a:p>
            <a:pPr>
              <a:buNone/>
            </a:pPr>
            <a:r>
              <a:rPr lang="en-US" dirty="0" smtClean="0">
                <a:solidFill>
                  <a:schemeClr val="tx1"/>
                </a:solidFill>
              </a:rPr>
              <a:t>Data cube of 100 images</a:t>
            </a:r>
          </a:p>
          <a:p>
            <a:pPr>
              <a:buNone/>
            </a:pPr>
            <a:r>
              <a:rPr lang="en-US" dirty="0" smtClean="0">
                <a:solidFill>
                  <a:schemeClr val="tx1"/>
                </a:solidFill>
              </a:rPr>
              <a:t>All pixel values in a single histogram</a:t>
            </a:r>
          </a:p>
          <a:p>
            <a:pPr>
              <a:buNone/>
            </a:pPr>
            <a:endParaRPr lang="fr-FR" dirty="0">
              <a:solidFill>
                <a:schemeClr val="tx1"/>
              </a:solidFill>
            </a:endParaRPr>
          </a:p>
        </p:txBody>
      </p:sp>
      <p:sp>
        <p:nvSpPr>
          <p:cNvPr id="26" name="Rectangle 25"/>
          <p:cNvSpPr/>
          <p:nvPr/>
        </p:nvSpPr>
        <p:spPr>
          <a:xfrm>
            <a:off x="2743200" y="2057400"/>
            <a:ext cx="1285929" cy="338554"/>
          </a:xfrm>
          <a:prstGeom prst="rect">
            <a:avLst/>
          </a:prstGeom>
        </p:spPr>
        <p:txBody>
          <a:bodyPr wrap="none">
            <a:spAutoFit/>
          </a:bodyPr>
          <a:lstStyle/>
          <a:p>
            <a:pPr>
              <a:buNone/>
            </a:pPr>
            <a:r>
              <a:rPr lang="en-US" dirty="0" smtClean="0">
                <a:solidFill>
                  <a:schemeClr val="accent1">
                    <a:lumMod val="75000"/>
                  </a:schemeClr>
                </a:solidFill>
                <a:sym typeface="Symbol"/>
              </a:rPr>
              <a:t> = Noise</a:t>
            </a:r>
            <a:endParaRPr lang="fr-FR" dirty="0">
              <a:solidFill>
                <a:schemeClr val="accent1">
                  <a:lumMod val="75000"/>
                </a:schemeClr>
              </a:solidFill>
            </a:endParaRPr>
          </a:p>
        </p:txBody>
      </p:sp>
      <p:graphicFrame>
        <p:nvGraphicFramePr>
          <p:cNvPr id="64524" name="Object 12"/>
          <p:cNvGraphicFramePr>
            <a:graphicFrameLocks noChangeAspect="1"/>
          </p:cNvGraphicFramePr>
          <p:nvPr/>
        </p:nvGraphicFramePr>
        <p:xfrm>
          <a:off x="1371600" y="1447800"/>
          <a:ext cx="2616200" cy="534988"/>
        </p:xfrm>
        <a:graphic>
          <a:graphicData uri="http://schemas.openxmlformats.org/presentationml/2006/ole">
            <p:oleObj spid="_x0000_s64524" name="Équation" r:id="rId5" imgW="1256755" imgH="253890" progId="Equation.3">
              <p:embed/>
            </p:oleObj>
          </a:graphicData>
        </a:graphic>
      </p:graphicFrame>
      <p:sp>
        <p:nvSpPr>
          <p:cNvPr id="64526"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a:p>
        </p:txBody>
      </p:sp>
      <p:graphicFrame>
        <p:nvGraphicFramePr>
          <p:cNvPr id="64525" name="Object 13"/>
          <p:cNvGraphicFramePr>
            <a:graphicFrameLocks noChangeAspect="1"/>
          </p:cNvGraphicFramePr>
          <p:nvPr/>
        </p:nvGraphicFramePr>
        <p:xfrm>
          <a:off x="5867400" y="1828800"/>
          <a:ext cx="2514600" cy="428017"/>
        </p:xfrm>
        <a:graphic>
          <a:graphicData uri="http://schemas.openxmlformats.org/presentationml/2006/ole">
            <p:oleObj spid="_x0000_s64525" name="Équation" r:id="rId6" imgW="1790700" imgH="304800" progId="Equation.3">
              <p:embed/>
            </p:oleObj>
          </a:graphicData>
        </a:graphic>
      </p:graphicFrame>
      <p:pic>
        <p:nvPicPr>
          <p:cNvPr id="6" name="Picture 14"/>
          <p:cNvPicPr>
            <a:picLocks noChangeAspect="1" noChangeArrowheads="1"/>
          </p:cNvPicPr>
          <p:nvPr/>
        </p:nvPicPr>
        <p:blipFill>
          <a:blip r:embed="rId7"/>
          <a:srcRect/>
          <a:stretch>
            <a:fillRect/>
          </a:stretch>
        </p:blipFill>
        <p:spPr bwMode="auto">
          <a:xfrm>
            <a:off x="1524000" y="4495800"/>
            <a:ext cx="2057400" cy="2001416"/>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85800" y="228600"/>
            <a:ext cx="6477000" cy="646331"/>
          </a:xfrm>
        </p:spPr>
        <p:txBody>
          <a:bodyPr/>
          <a:lstStyle/>
          <a:p>
            <a:r>
              <a:rPr lang="en-US" dirty="0" smtClean="0"/>
              <a:t>Multiplication gain and Dark</a:t>
            </a:r>
            <a:endParaRPr lang="en-US" dirty="0"/>
          </a:p>
        </p:txBody>
      </p:sp>
      <p:sp>
        <p:nvSpPr>
          <p:cNvPr id="3" name="Espace réservé de la date 2"/>
          <p:cNvSpPr>
            <a:spLocks noGrp="1"/>
          </p:cNvSpPr>
          <p:nvPr>
            <p:ph type="dt" sz="half" idx="10"/>
          </p:nvPr>
        </p:nvSpPr>
        <p:spPr/>
        <p:txBody>
          <a:bodyPr/>
          <a:lstStyle/>
          <a:p>
            <a:r>
              <a:rPr lang="fr-FR" smtClean="0"/>
              <a:t>14 Oct 2009</a:t>
            </a:r>
            <a:endParaRPr lang="en-US"/>
          </a:p>
        </p:txBody>
      </p:sp>
      <p:sp>
        <p:nvSpPr>
          <p:cNvPr id="4" name="Espace réservé du pied de page 3"/>
          <p:cNvSpPr>
            <a:spLocks noGrp="1"/>
          </p:cNvSpPr>
          <p:nvPr>
            <p:ph type="ftr" sz="quarter" idx="11"/>
          </p:nvPr>
        </p:nvSpPr>
        <p:spPr/>
        <p:txBody>
          <a:bodyPr/>
          <a:lstStyle/>
          <a:p>
            <a:r>
              <a:rPr lang="en-US" smtClean="0"/>
              <a:t>DFA 2009  - P. Feautrier</a:t>
            </a:r>
            <a:endParaRPr lang="en-US" dirty="0"/>
          </a:p>
        </p:txBody>
      </p:sp>
      <p:sp>
        <p:nvSpPr>
          <p:cNvPr id="5" name="Espace réservé du numéro de diapositive 4"/>
          <p:cNvSpPr>
            <a:spLocks noGrp="1"/>
          </p:cNvSpPr>
          <p:nvPr>
            <p:ph type="sldNum" sz="quarter" idx="12"/>
          </p:nvPr>
        </p:nvSpPr>
        <p:spPr/>
        <p:txBody>
          <a:bodyPr/>
          <a:lstStyle/>
          <a:p>
            <a:fld id="{C1F084CE-D5ED-49DD-82EF-793682F09C7D}" type="slidenum">
              <a:rPr lang="en-US" smtClean="0"/>
              <a:pPr/>
              <a:t>17</a:t>
            </a:fld>
            <a:endParaRPr lang="en-US"/>
          </a:p>
        </p:txBody>
      </p:sp>
      <p:graphicFrame>
        <p:nvGraphicFramePr>
          <p:cNvPr id="8" name="Tableau 7"/>
          <p:cNvGraphicFramePr>
            <a:graphicFrameLocks noGrp="1"/>
          </p:cNvGraphicFramePr>
          <p:nvPr/>
        </p:nvGraphicFramePr>
        <p:xfrm>
          <a:off x="76200" y="1333992"/>
          <a:ext cx="6019800" cy="3537093"/>
        </p:xfrm>
        <a:graphic>
          <a:graphicData uri="http://schemas.openxmlformats.org/drawingml/2006/table">
            <a:tbl>
              <a:tblPr firstRow="1" bandRow="1">
                <a:tableStyleId>{5C22544A-7EE6-4342-B048-85BDC9FD1C3A}</a:tableStyleId>
              </a:tblPr>
              <a:tblGrid>
                <a:gridCol w="1003300"/>
                <a:gridCol w="702310"/>
                <a:gridCol w="1304290"/>
                <a:gridCol w="1104900"/>
                <a:gridCol w="901700"/>
                <a:gridCol w="1003300"/>
              </a:tblGrid>
              <a:tr h="383394">
                <a:tc>
                  <a:txBody>
                    <a:bodyPr/>
                    <a:lstStyle/>
                    <a:p>
                      <a:pPr algn="ctr"/>
                      <a:endParaRPr lang="fr-FR" sz="1400" dirty="0">
                        <a:latin typeface="+mn-lt"/>
                      </a:endParaRPr>
                    </a:p>
                  </a:txBody>
                  <a:tcPr anchor="ctr"/>
                </a:tc>
                <a:tc>
                  <a:txBody>
                    <a:bodyPr/>
                    <a:lstStyle/>
                    <a:p>
                      <a:pPr algn="ctr" fontAlgn="b"/>
                      <a:r>
                        <a:rPr lang="fr-FR" sz="1300" b="0" i="0" u="none" strike="noStrike" dirty="0" smtClean="0">
                          <a:solidFill>
                            <a:srgbClr val="000000"/>
                          </a:solidFill>
                          <a:latin typeface="+mn-lt"/>
                        </a:rPr>
                        <a:t>HV (Volt)</a:t>
                      </a:r>
                      <a:endParaRPr lang="fr-FR" sz="1300" b="0" i="0" u="none" strike="noStrike" dirty="0">
                        <a:solidFill>
                          <a:srgbClr val="000000"/>
                        </a:solidFill>
                        <a:latin typeface="+mn-lt"/>
                      </a:endParaRPr>
                    </a:p>
                  </a:txBody>
                  <a:tcPr marL="9525" marR="9525" marT="9525" marB="0" anchor="ctr"/>
                </a:tc>
                <a:tc>
                  <a:txBody>
                    <a:bodyPr/>
                    <a:lstStyle/>
                    <a:p>
                      <a:pPr algn="ctr" fontAlgn="b"/>
                      <a:r>
                        <a:rPr lang="fr-FR" sz="1300" b="0" i="0" u="none" strike="noStrike" dirty="0" smtClean="0">
                          <a:solidFill>
                            <a:srgbClr val="000000"/>
                          </a:solidFill>
                          <a:latin typeface="+mn-lt"/>
                        </a:rPr>
                        <a:t>Multiplication </a:t>
                      </a:r>
                      <a:r>
                        <a:rPr lang="fr-FR" sz="1300" b="0" i="0" u="none" strike="noStrike" dirty="0">
                          <a:solidFill>
                            <a:srgbClr val="000000"/>
                          </a:solidFill>
                          <a:latin typeface="+mn-lt"/>
                        </a:rPr>
                        <a:t>Gain</a:t>
                      </a:r>
                    </a:p>
                  </a:txBody>
                  <a:tcPr marL="9525" marR="9525" marT="9525" marB="0" anchor="ctr"/>
                </a:tc>
                <a:tc>
                  <a:txBody>
                    <a:bodyPr/>
                    <a:lstStyle/>
                    <a:p>
                      <a:pPr algn="ctr" fontAlgn="b"/>
                      <a:r>
                        <a:rPr lang="fr-FR" sz="1300" b="0" i="0" u="none" strike="noStrike" dirty="0">
                          <a:solidFill>
                            <a:srgbClr val="000000"/>
                          </a:solidFill>
                          <a:latin typeface="+mn-lt"/>
                        </a:rPr>
                        <a:t>Dark (e/pixel/frame)</a:t>
                      </a:r>
                    </a:p>
                  </a:txBody>
                  <a:tcPr marL="9525" marR="9525" marT="9525" marB="0" anchor="ctr"/>
                </a:tc>
                <a:tc>
                  <a:txBody>
                    <a:bodyPr/>
                    <a:lstStyle/>
                    <a:p>
                      <a:pPr algn="ctr" fontAlgn="b"/>
                      <a:r>
                        <a:rPr lang="fr-FR" sz="1300" b="0" i="0" u="none" strike="noStrike" dirty="0">
                          <a:solidFill>
                            <a:srgbClr val="000000"/>
                          </a:solidFill>
                          <a:latin typeface="+mn-lt"/>
                        </a:rPr>
                        <a:t>Noise (</a:t>
                      </a:r>
                      <a:r>
                        <a:rPr lang="fr-FR" sz="1300" b="0" i="0" u="none" strike="noStrike" dirty="0" smtClean="0">
                          <a:solidFill>
                            <a:srgbClr val="000000"/>
                          </a:solidFill>
                          <a:latin typeface="+mn-lt"/>
                        </a:rPr>
                        <a:t>e-)</a:t>
                      </a:r>
                      <a:endParaRPr lang="fr-FR" sz="1300" b="0" i="0" u="none" strike="noStrike" dirty="0">
                        <a:solidFill>
                          <a:srgbClr val="000000"/>
                        </a:solidFill>
                        <a:latin typeface="+mn-lt"/>
                      </a:endParaRPr>
                    </a:p>
                  </a:txBody>
                  <a:tcPr marL="9525" marR="9525" marT="9525" marB="0" anchor="ctr"/>
                </a:tc>
                <a:tc>
                  <a:txBody>
                    <a:bodyPr/>
                    <a:lstStyle/>
                    <a:p>
                      <a:pPr algn="ctr" fontAlgn="b"/>
                      <a:r>
                        <a:rPr lang="fr-FR" sz="1300" b="0" i="0" u="none" strike="noStrike" dirty="0">
                          <a:solidFill>
                            <a:srgbClr val="000000"/>
                          </a:solidFill>
                          <a:latin typeface="+mn-lt"/>
                        </a:rPr>
                        <a:t>Input </a:t>
                      </a:r>
                      <a:r>
                        <a:rPr lang="fr-FR" sz="1300" b="0" i="0" u="none" strike="noStrike" dirty="0" err="1" smtClean="0">
                          <a:solidFill>
                            <a:srgbClr val="000000"/>
                          </a:solidFill>
                          <a:latin typeface="+mn-lt"/>
                        </a:rPr>
                        <a:t>referred</a:t>
                      </a:r>
                      <a:r>
                        <a:rPr lang="fr-FR" sz="1300" b="0" i="0" u="none" strike="noStrike" dirty="0" smtClean="0">
                          <a:solidFill>
                            <a:srgbClr val="000000"/>
                          </a:solidFill>
                          <a:latin typeface="+mn-lt"/>
                        </a:rPr>
                        <a:t> </a:t>
                      </a:r>
                      <a:r>
                        <a:rPr lang="fr-FR" sz="1300" b="0" i="0" u="none" strike="noStrike" dirty="0">
                          <a:solidFill>
                            <a:srgbClr val="000000"/>
                          </a:solidFill>
                          <a:latin typeface="+mn-lt"/>
                        </a:rPr>
                        <a:t>noise (e-)</a:t>
                      </a:r>
                    </a:p>
                  </a:txBody>
                  <a:tcPr marL="9525" marR="9525" marT="9525" marB="0" anchor="ctr"/>
                </a:tc>
              </a:tr>
              <a:tr h="325912">
                <a:tc>
                  <a:txBody>
                    <a:bodyPr/>
                    <a:lstStyle/>
                    <a:p>
                      <a:pPr algn="ctr" fontAlgn="b"/>
                      <a:r>
                        <a:rPr lang="fr-FR" sz="1400" b="0" i="0" u="none" strike="noStrike" dirty="0" err="1">
                          <a:solidFill>
                            <a:srgbClr val="000000"/>
                          </a:solidFill>
                          <a:latin typeface="+mn-lt"/>
                        </a:rPr>
                        <a:t>Amp</a:t>
                      </a:r>
                      <a:r>
                        <a:rPr lang="fr-FR" sz="1400" b="0" i="0" u="none" strike="noStrike" dirty="0">
                          <a:solidFill>
                            <a:srgbClr val="000000"/>
                          </a:solidFill>
                          <a:latin typeface="+mn-lt"/>
                        </a:rPr>
                        <a:t> </a:t>
                      </a:r>
                      <a:r>
                        <a:rPr lang="fr-FR" sz="1400" b="0" i="0" u="none" strike="noStrike" dirty="0" smtClean="0">
                          <a:solidFill>
                            <a:srgbClr val="000000"/>
                          </a:solidFill>
                          <a:latin typeface="+mn-lt"/>
                        </a:rPr>
                        <a:t>0</a:t>
                      </a:r>
                      <a:endParaRPr lang="fr-FR" sz="1400" b="0" i="0" u="none" strike="noStrike" dirty="0">
                        <a:solidFill>
                          <a:srgbClr val="000000"/>
                        </a:solidFill>
                        <a:latin typeface="+mn-lt"/>
                      </a:endParaRPr>
                    </a:p>
                  </a:txBody>
                  <a:tcPr marL="9525" marR="9525" marT="9525" marB="0" anchor="ctr"/>
                </a:tc>
                <a:tc rowSpan="2">
                  <a:txBody>
                    <a:bodyPr/>
                    <a:lstStyle/>
                    <a:p>
                      <a:pPr algn="ctr" fontAlgn="b"/>
                      <a:r>
                        <a:rPr lang="fr-FR" sz="1400" b="0" i="0" u="none" strike="noStrike" dirty="0" smtClean="0">
                          <a:solidFill>
                            <a:srgbClr val="000000"/>
                          </a:solidFill>
                          <a:latin typeface="+mn-lt"/>
                        </a:rPr>
                        <a:t>43.5</a:t>
                      </a:r>
                      <a:endParaRPr lang="fr-FR" sz="1400" b="0" i="0" u="none" strike="noStrike" dirty="0">
                        <a:solidFill>
                          <a:srgbClr val="000000"/>
                        </a:solidFill>
                        <a:latin typeface="+mn-lt"/>
                      </a:endParaRPr>
                    </a:p>
                  </a:txBody>
                  <a:tcPr marL="9525" marR="9525" marT="9525" marB="0" anchor="ctr"/>
                </a:tc>
                <a:tc>
                  <a:txBody>
                    <a:bodyPr/>
                    <a:lstStyle/>
                    <a:p>
                      <a:pPr algn="ctr" fontAlgn="b"/>
                      <a:r>
                        <a:rPr lang="fr-FR" sz="1400" b="0" i="0" u="none" strike="noStrike" dirty="0">
                          <a:solidFill>
                            <a:srgbClr val="000000"/>
                          </a:solidFill>
                          <a:latin typeface="+mn-lt"/>
                        </a:rPr>
                        <a:t>1474</a:t>
                      </a:r>
                    </a:p>
                  </a:txBody>
                  <a:tcPr marL="9525" marR="9525" marT="9525" marB="0" anchor="ctr"/>
                </a:tc>
                <a:tc>
                  <a:txBody>
                    <a:bodyPr/>
                    <a:lstStyle/>
                    <a:p>
                      <a:pPr algn="ctr" fontAlgn="b"/>
                      <a:r>
                        <a:rPr lang="fr-FR" sz="1400" b="0" i="0" u="none" strike="noStrike" dirty="0">
                          <a:solidFill>
                            <a:srgbClr val="000000"/>
                          </a:solidFill>
                          <a:latin typeface="+mn-lt"/>
                        </a:rPr>
                        <a:t>0.013</a:t>
                      </a:r>
                    </a:p>
                  </a:txBody>
                  <a:tcPr marL="9525" marR="9525" marT="9525" marB="0" anchor="ctr"/>
                </a:tc>
                <a:tc>
                  <a:txBody>
                    <a:bodyPr/>
                    <a:lstStyle/>
                    <a:p>
                      <a:pPr algn="ctr" fontAlgn="b"/>
                      <a:r>
                        <a:rPr lang="fr-FR" sz="1400" b="0" i="0" u="none" strike="noStrike" dirty="0">
                          <a:solidFill>
                            <a:srgbClr val="000000"/>
                          </a:solidFill>
                          <a:latin typeface="+mn-lt"/>
                        </a:rPr>
                        <a:t>827</a:t>
                      </a:r>
                    </a:p>
                  </a:txBody>
                  <a:tcPr marL="9525" marR="9525" marT="9525" marB="0" anchor="b"/>
                </a:tc>
                <a:tc>
                  <a:txBody>
                    <a:bodyPr/>
                    <a:lstStyle/>
                    <a:p>
                      <a:pPr algn="ctr" fontAlgn="b"/>
                      <a:r>
                        <a:rPr lang="fr-FR" sz="1400" b="0" i="0" u="none" strike="noStrike" dirty="0">
                          <a:solidFill>
                            <a:srgbClr val="000000"/>
                          </a:solidFill>
                          <a:latin typeface="+mn-lt"/>
                        </a:rPr>
                        <a:t>0.56</a:t>
                      </a:r>
                    </a:p>
                  </a:txBody>
                  <a:tcPr marL="9525" marR="9525" marT="9525" marB="0" anchor="b"/>
                </a:tc>
              </a:tr>
              <a:tr h="325912">
                <a:tc>
                  <a:txBody>
                    <a:bodyPr/>
                    <a:lstStyle/>
                    <a:p>
                      <a:pPr algn="ctr" fontAlgn="b"/>
                      <a:r>
                        <a:rPr lang="fr-FR" sz="1400" b="0" i="0" u="none" strike="noStrike" dirty="0" err="1">
                          <a:solidFill>
                            <a:srgbClr val="000000"/>
                          </a:solidFill>
                          <a:latin typeface="+mn-lt"/>
                        </a:rPr>
                        <a:t>Amp</a:t>
                      </a:r>
                      <a:r>
                        <a:rPr lang="fr-FR" sz="1400" b="0" i="0" u="none" strike="noStrike" dirty="0">
                          <a:solidFill>
                            <a:srgbClr val="000000"/>
                          </a:solidFill>
                          <a:latin typeface="+mn-lt"/>
                        </a:rPr>
                        <a:t> </a:t>
                      </a:r>
                      <a:r>
                        <a:rPr lang="fr-FR" sz="1400" b="0" i="0" u="none" strike="noStrike" dirty="0" smtClean="0">
                          <a:solidFill>
                            <a:srgbClr val="000000"/>
                          </a:solidFill>
                          <a:latin typeface="+mn-lt"/>
                        </a:rPr>
                        <a:t>1</a:t>
                      </a:r>
                      <a:endParaRPr lang="fr-FR" sz="1400" b="0" i="0" u="none" strike="noStrike" dirty="0">
                        <a:solidFill>
                          <a:srgbClr val="000000"/>
                        </a:solidFill>
                        <a:latin typeface="+mn-lt"/>
                      </a:endParaRPr>
                    </a:p>
                  </a:txBody>
                  <a:tcPr marL="9525" marR="9525" marT="9525" marB="0" anchor="ctr"/>
                </a:tc>
                <a:tc vMerge="1">
                  <a:txBody>
                    <a:bodyPr/>
                    <a:lstStyle/>
                    <a:p>
                      <a:pPr algn="ctr" fontAlgn="b"/>
                      <a:endParaRPr lang="fr-FR" sz="1800" b="0" i="0" u="none" strike="noStrike" dirty="0">
                        <a:solidFill>
                          <a:srgbClr val="000000"/>
                        </a:solidFill>
                        <a:latin typeface="Calibri"/>
                      </a:endParaRPr>
                    </a:p>
                  </a:txBody>
                  <a:tcPr marL="9525" marR="9525" marT="9525" marB="0" anchor="ctr"/>
                </a:tc>
                <a:tc>
                  <a:txBody>
                    <a:bodyPr/>
                    <a:lstStyle/>
                    <a:p>
                      <a:pPr algn="ctr" fontAlgn="b"/>
                      <a:r>
                        <a:rPr lang="fr-FR" sz="1400" b="0" i="0" u="none" strike="noStrike" dirty="0">
                          <a:solidFill>
                            <a:srgbClr val="000000"/>
                          </a:solidFill>
                          <a:latin typeface="+mn-lt"/>
                        </a:rPr>
                        <a:t>1459</a:t>
                      </a:r>
                    </a:p>
                  </a:txBody>
                  <a:tcPr marL="9525" marR="9525" marT="9525" marB="0" anchor="ctr"/>
                </a:tc>
                <a:tc>
                  <a:txBody>
                    <a:bodyPr/>
                    <a:lstStyle/>
                    <a:p>
                      <a:pPr algn="ctr" fontAlgn="b"/>
                      <a:r>
                        <a:rPr lang="fr-FR" sz="1400" b="0" i="0" u="none" strike="noStrike" dirty="0">
                          <a:solidFill>
                            <a:srgbClr val="000000"/>
                          </a:solidFill>
                          <a:latin typeface="+mn-lt"/>
                        </a:rPr>
                        <a:t>0.012</a:t>
                      </a:r>
                    </a:p>
                  </a:txBody>
                  <a:tcPr marL="9525" marR="9525" marT="9525" marB="0" anchor="ctr"/>
                </a:tc>
                <a:tc>
                  <a:txBody>
                    <a:bodyPr/>
                    <a:lstStyle/>
                    <a:p>
                      <a:pPr algn="ctr" fontAlgn="b"/>
                      <a:r>
                        <a:rPr lang="fr-FR" sz="1400" b="0" i="0" u="none" strike="noStrike" dirty="0">
                          <a:solidFill>
                            <a:srgbClr val="000000"/>
                          </a:solidFill>
                          <a:latin typeface="+mn-lt"/>
                        </a:rPr>
                        <a:t>460</a:t>
                      </a:r>
                    </a:p>
                  </a:txBody>
                  <a:tcPr marL="9525" marR="9525" marT="9525" marB="0" anchor="b"/>
                </a:tc>
                <a:tc>
                  <a:txBody>
                    <a:bodyPr/>
                    <a:lstStyle/>
                    <a:p>
                      <a:pPr algn="ctr" fontAlgn="b"/>
                      <a:r>
                        <a:rPr lang="fr-FR" sz="1400" b="0" i="0" u="none" strike="noStrike" dirty="0">
                          <a:solidFill>
                            <a:srgbClr val="000000"/>
                          </a:solidFill>
                          <a:latin typeface="+mn-lt"/>
                        </a:rPr>
                        <a:t>0.32</a:t>
                      </a:r>
                    </a:p>
                  </a:txBody>
                  <a:tcPr marL="9525" marR="9525" marT="9525" marB="0" anchor="b"/>
                </a:tc>
              </a:tr>
              <a:tr h="325912">
                <a:tc>
                  <a:txBody>
                    <a:bodyPr/>
                    <a:lstStyle/>
                    <a:p>
                      <a:pPr algn="ctr" fontAlgn="b"/>
                      <a:r>
                        <a:rPr lang="fr-FR" sz="1400" b="0" i="0" u="none" strike="noStrike" dirty="0" err="1">
                          <a:solidFill>
                            <a:srgbClr val="000000"/>
                          </a:solidFill>
                          <a:latin typeface="+mn-lt"/>
                        </a:rPr>
                        <a:t>Amp</a:t>
                      </a:r>
                      <a:r>
                        <a:rPr lang="fr-FR" sz="1400" b="0" i="0" u="none" strike="noStrike" dirty="0">
                          <a:solidFill>
                            <a:srgbClr val="000000"/>
                          </a:solidFill>
                          <a:latin typeface="+mn-lt"/>
                        </a:rPr>
                        <a:t> </a:t>
                      </a:r>
                      <a:r>
                        <a:rPr lang="fr-FR" sz="1400" b="0" i="0" u="none" strike="noStrike" dirty="0" smtClean="0">
                          <a:solidFill>
                            <a:srgbClr val="000000"/>
                          </a:solidFill>
                          <a:latin typeface="+mn-lt"/>
                        </a:rPr>
                        <a:t>2</a:t>
                      </a:r>
                      <a:endParaRPr lang="fr-FR" sz="1400" b="0" i="0" u="none" strike="noStrike" dirty="0">
                        <a:solidFill>
                          <a:srgbClr val="000000"/>
                        </a:solidFill>
                        <a:latin typeface="+mn-lt"/>
                      </a:endParaRPr>
                    </a:p>
                  </a:txBody>
                  <a:tcPr marL="9525" marR="9525" marT="9525" marB="0" anchor="ctr"/>
                </a:tc>
                <a:tc rowSpan="2">
                  <a:txBody>
                    <a:bodyPr/>
                    <a:lstStyle/>
                    <a:p>
                      <a:pPr algn="ctr" fontAlgn="b"/>
                      <a:r>
                        <a:rPr lang="fr-FR" sz="1400" b="0" i="0" u="none" strike="noStrike" dirty="0" smtClean="0">
                          <a:solidFill>
                            <a:srgbClr val="000000"/>
                          </a:solidFill>
                          <a:latin typeface="+mn-lt"/>
                        </a:rPr>
                        <a:t>43.4</a:t>
                      </a:r>
                      <a:endParaRPr lang="fr-FR" sz="1400" b="0" i="0" u="none" strike="noStrike" dirty="0">
                        <a:solidFill>
                          <a:srgbClr val="000000"/>
                        </a:solidFill>
                        <a:latin typeface="+mn-lt"/>
                      </a:endParaRPr>
                    </a:p>
                  </a:txBody>
                  <a:tcPr marL="9525" marR="9525" marT="9525" marB="0" anchor="ctr"/>
                </a:tc>
                <a:tc>
                  <a:txBody>
                    <a:bodyPr/>
                    <a:lstStyle/>
                    <a:p>
                      <a:pPr algn="ctr" fontAlgn="b"/>
                      <a:r>
                        <a:rPr lang="fr-FR" sz="1400" b="0" i="0" u="none" strike="noStrike" dirty="0">
                          <a:solidFill>
                            <a:srgbClr val="000000"/>
                          </a:solidFill>
                          <a:latin typeface="+mn-lt"/>
                        </a:rPr>
                        <a:t>1351</a:t>
                      </a:r>
                    </a:p>
                  </a:txBody>
                  <a:tcPr marL="9525" marR="9525" marT="9525" marB="0" anchor="ctr"/>
                </a:tc>
                <a:tc>
                  <a:txBody>
                    <a:bodyPr/>
                    <a:lstStyle/>
                    <a:p>
                      <a:pPr algn="ctr" fontAlgn="b"/>
                      <a:r>
                        <a:rPr lang="fr-FR" sz="1400" b="0" i="0" u="none" strike="noStrike" dirty="0">
                          <a:solidFill>
                            <a:srgbClr val="000000"/>
                          </a:solidFill>
                          <a:latin typeface="+mn-lt"/>
                        </a:rPr>
                        <a:t>0.011</a:t>
                      </a:r>
                    </a:p>
                  </a:txBody>
                  <a:tcPr marL="9525" marR="9525" marT="9525" marB="0" anchor="ctr"/>
                </a:tc>
                <a:tc>
                  <a:txBody>
                    <a:bodyPr/>
                    <a:lstStyle/>
                    <a:p>
                      <a:pPr algn="ctr" fontAlgn="b"/>
                      <a:r>
                        <a:rPr lang="fr-FR" sz="1400" b="0" i="0" u="none" strike="noStrike">
                          <a:solidFill>
                            <a:srgbClr val="000000"/>
                          </a:solidFill>
                          <a:latin typeface="+mn-lt"/>
                        </a:rPr>
                        <a:t>416</a:t>
                      </a:r>
                    </a:p>
                  </a:txBody>
                  <a:tcPr marL="9525" marR="9525" marT="9525" marB="0" anchor="b"/>
                </a:tc>
                <a:tc>
                  <a:txBody>
                    <a:bodyPr/>
                    <a:lstStyle/>
                    <a:p>
                      <a:pPr algn="ctr" fontAlgn="b"/>
                      <a:r>
                        <a:rPr lang="fr-FR" sz="1400" b="0" i="0" u="none" strike="noStrike" dirty="0">
                          <a:solidFill>
                            <a:srgbClr val="000000"/>
                          </a:solidFill>
                          <a:latin typeface="+mn-lt"/>
                        </a:rPr>
                        <a:t>0.31</a:t>
                      </a:r>
                    </a:p>
                  </a:txBody>
                  <a:tcPr marL="9525" marR="9525" marT="9525" marB="0" anchor="b"/>
                </a:tc>
              </a:tr>
              <a:tr h="325912">
                <a:tc>
                  <a:txBody>
                    <a:bodyPr/>
                    <a:lstStyle/>
                    <a:p>
                      <a:pPr algn="ctr" fontAlgn="b"/>
                      <a:r>
                        <a:rPr lang="fr-FR" sz="1400" b="0" i="0" u="none" strike="noStrike" dirty="0" err="1">
                          <a:solidFill>
                            <a:srgbClr val="000000"/>
                          </a:solidFill>
                          <a:latin typeface="+mn-lt"/>
                        </a:rPr>
                        <a:t>Amp</a:t>
                      </a:r>
                      <a:r>
                        <a:rPr lang="fr-FR" sz="1400" b="0" i="0" u="none" strike="noStrike" dirty="0">
                          <a:solidFill>
                            <a:srgbClr val="000000"/>
                          </a:solidFill>
                          <a:latin typeface="+mn-lt"/>
                        </a:rPr>
                        <a:t> </a:t>
                      </a:r>
                      <a:r>
                        <a:rPr lang="fr-FR" sz="1400" b="0" i="0" u="none" strike="noStrike" dirty="0" smtClean="0">
                          <a:solidFill>
                            <a:srgbClr val="000000"/>
                          </a:solidFill>
                          <a:latin typeface="+mn-lt"/>
                        </a:rPr>
                        <a:t>3</a:t>
                      </a:r>
                      <a:endParaRPr lang="fr-FR" sz="1400" b="0" i="0" u="none" strike="noStrike" dirty="0">
                        <a:solidFill>
                          <a:srgbClr val="000000"/>
                        </a:solidFill>
                        <a:latin typeface="+mn-lt"/>
                      </a:endParaRPr>
                    </a:p>
                  </a:txBody>
                  <a:tcPr marL="9525" marR="9525" marT="9525" marB="0" anchor="ctr"/>
                </a:tc>
                <a:tc vMerge="1">
                  <a:txBody>
                    <a:bodyPr/>
                    <a:lstStyle/>
                    <a:p>
                      <a:pPr algn="ctr" fontAlgn="b"/>
                      <a:endParaRPr lang="fr-FR" sz="1800" b="0" i="0" u="none" strike="noStrike" dirty="0">
                        <a:solidFill>
                          <a:srgbClr val="000000"/>
                        </a:solidFill>
                        <a:latin typeface="Calibri"/>
                      </a:endParaRPr>
                    </a:p>
                  </a:txBody>
                  <a:tcPr marL="9525" marR="9525" marT="9525" marB="0" anchor="ctr"/>
                </a:tc>
                <a:tc>
                  <a:txBody>
                    <a:bodyPr/>
                    <a:lstStyle/>
                    <a:p>
                      <a:pPr algn="ctr" fontAlgn="b"/>
                      <a:r>
                        <a:rPr lang="fr-FR" sz="1400" b="0" i="0" u="none" strike="noStrike" dirty="0">
                          <a:solidFill>
                            <a:srgbClr val="000000"/>
                          </a:solidFill>
                          <a:latin typeface="+mn-lt"/>
                        </a:rPr>
                        <a:t>1406</a:t>
                      </a:r>
                    </a:p>
                  </a:txBody>
                  <a:tcPr marL="9525" marR="9525" marT="9525" marB="0" anchor="ctr"/>
                </a:tc>
                <a:tc>
                  <a:txBody>
                    <a:bodyPr/>
                    <a:lstStyle/>
                    <a:p>
                      <a:pPr algn="ctr" fontAlgn="b"/>
                      <a:r>
                        <a:rPr lang="fr-FR" sz="1400" b="0" i="0" u="none" strike="noStrike" dirty="0">
                          <a:solidFill>
                            <a:srgbClr val="000000"/>
                          </a:solidFill>
                          <a:latin typeface="+mn-lt"/>
                        </a:rPr>
                        <a:t>0.010</a:t>
                      </a:r>
                    </a:p>
                  </a:txBody>
                  <a:tcPr marL="9525" marR="9525" marT="9525" marB="0" anchor="ctr"/>
                </a:tc>
                <a:tc>
                  <a:txBody>
                    <a:bodyPr/>
                    <a:lstStyle/>
                    <a:p>
                      <a:pPr algn="ctr" fontAlgn="b"/>
                      <a:r>
                        <a:rPr lang="fr-FR" sz="1400" b="0" i="0" u="none" strike="noStrike">
                          <a:solidFill>
                            <a:srgbClr val="000000"/>
                          </a:solidFill>
                          <a:latin typeface="+mn-lt"/>
                        </a:rPr>
                        <a:t>663</a:t>
                      </a:r>
                    </a:p>
                  </a:txBody>
                  <a:tcPr marL="9525" marR="9525" marT="9525" marB="0" anchor="b"/>
                </a:tc>
                <a:tc>
                  <a:txBody>
                    <a:bodyPr/>
                    <a:lstStyle/>
                    <a:p>
                      <a:pPr algn="ctr" fontAlgn="b"/>
                      <a:r>
                        <a:rPr lang="fr-FR" sz="1400" b="0" i="0" u="none" strike="noStrike" dirty="0">
                          <a:solidFill>
                            <a:srgbClr val="000000"/>
                          </a:solidFill>
                          <a:latin typeface="+mn-lt"/>
                        </a:rPr>
                        <a:t>0.47</a:t>
                      </a:r>
                    </a:p>
                  </a:txBody>
                  <a:tcPr marL="9525" marR="9525" marT="9525" marB="0" anchor="b"/>
                </a:tc>
              </a:tr>
              <a:tr h="325912">
                <a:tc>
                  <a:txBody>
                    <a:bodyPr/>
                    <a:lstStyle/>
                    <a:p>
                      <a:pPr algn="ctr" fontAlgn="b"/>
                      <a:r>
                        <a:rPr lang="fr-FR" sz="1400" b="0" i="0" u="none" strike="noStrike" dirty="0" err="1">
                          <a:solidFill>
                            <a:srgbClr val="000000"/>
                          </a:solidFill>
                          <a:latin typeface="+mn-lt"/>
                        </a:rPr>
                        <a:t>Amp</a:t>
                      </a:r>
                      <a:r>
                        <a:rPr lang="fr-FR" sz="1400" b="0" i="0" u="none" strike="noStrike" dirty="0">
                          <a:solidFill>
                            <a:srgbClr val="000000"/>
                          </a:solidFill>
                          <a:latin typeface="+mn-lt"/>
                        </a:rPr>
                        <a:t> </a:t>
                      </a:r>
                      <a:r>
                        <a:rPr lang="fr-FR" sz="1400" b="0" i="0" u="none" strike="noStrike" dirty="0" smtClean="0">
                          <a:solidFill>
                            <a:srgbClr val="000000"/>
                          </a:solidFill>
                          <a:latin typeface="+mn-lt"/>
                        </a:rPr>
                        <a:t>4</a:t>
                      </a:r>
                      <a:endParaRPr lang="fr-FR" sz="1400" b="0" i="0" u="none" strike="noStrike" dirty="0">
                        <a:solidFill>
                          <a:srgbClr val="000000"/>
                        </a:solidFill>
                        <a:latin typeface="+mn-lt"/>
                      </a:endParaRPr>
                    </a:p>
                  </a:txBody>
                  <a:tcPr marL="9525" marR="9525" marT="9525" marB="0" anchor="ctr"/>
                </a:tc>
                <a:tc rowSpan="2">
                  <a:txBody>
                    <a:bodyPr/>
                    <a:lstStyle/>
                    <a:p>
                      <a:pPr algn="ctr" fontAlgn="b"/>
                      <a:r>
                        <a:rPr lang="fr-FR" sz="1400" b="0" i="0" u="none" strike="noStrike" dirty="0" smtClean="0">
                          <a:solidFill>
                            <a:srgbClr val="000000"/>
                          </a:solidFill>
                          <a:latin typeface="+mn-lt"/>
                        </a:rPr>
                        <a:t>44.9</a:t>
                      </a:r>
                      <a:endParaRPr lang="fr-FR" sz="1400" b="0" i="0" u="none" strike="noStrike" dirty="0">
                        <a:solidFill>
                          <a:srgbClr val="000000"/>
                        </a:solidFill>
                        <a:latin typeface="+mn-lt"/>
                      </a:endParaRPr>
                    </a:p>
                  </a:txBody>
                  <a:tcPr marL="9525" marR="9525" marT="9525" marB="0" anchor="ctr"/>
                </a:tc>
                <a:tc>
                  <a:txBody>
                    <a:bodyPr/>
                    <a:lstStyle/>
                    <a:p>
                      <a:pPr algn="ctr" fontAlgn="b"/>
                      <a:r>
                        <a:rPr lang="fr-FR" sz="1400" b="0" i="0" u="none" strike="noStrike" dirty="0">
                          <a:solidFill>
                            <a:srgbClr val="000000"/>
                          </a:solidFill>
                          <a:latin typeface="+mn-lt"/>
                        </a:rPr>
                        <a:t>1204</a:t>
                      </a:r>
                    </a:p>
                  </a:txBody>
                  <a:tcPr marL="9525" marR="9525" marT="9525" marB="0" anchor="ctr"/>
                </a:tc>
                <a:tc>
                  <a:txBody>
                    <a:bodyPr/>
                    <a:lstStyle/>
                    <a:p>
                      <a:pPr algn="ctr" fontAlgn="b"/>
                      <a:r>
                        <a:rPr lang="fr-FR" sz="1400" b="0" i="0" u="none" strike="noStrike" dirty="0">
                          <a:solidFill>
                            <a:srgbClr val="000000"/>
                          </a:solidFill>
                          <a:latin typeface="+mn-lt"/>
                        </a:rPr>
                        <a:t>0.008</a:t>
                      </a:r>
                    </a:p>
                  </a:txBody>
                  <a:tcPr marL="9525" marR="9525" marT="9525" marB="0" anchor="ctr"/>
                </a:tc>
                <a:tc>
                  <a:txBody>
                    <a:bodyPr/>
                    <a:lstStyle/>
                    <a:p>
                      <a:pPr algn="ctr" fontAlgn="b"/>
                      <a:r>
                        <a:rPr lang="fr-FR" sz="1400" b="0" i="0" u="none" strike="noStrike">
                          <a:solidFill>
                            <a:srgbClr val="000000"/>
                          </a:solidFill>
                          <a:latin typeface="+mn-lt"/>
                        </a:rPr>
                        <a:t>944</a:t>
                      </a:r>
                    </a:p>
                  </a:txBody>
                  <a:tcPr marL="9525" marR="9525" marT="9525" marB="0" anchor="b"/>
                </a:tc>
                <a:tc>
                  <a:txBody>
                    <a:bodyPr/>
                    <a:lstStyle/>
                    <a:p>
                      <a:pPr algn="ctr" fontAlgn="b"/>
                      <a:r>
                        <a:rPr lang="fr-FR" sz="1400" b="0" i="0" u="none" strike="noStrike" dirty="0">
                          <a:solidFill>
                            <a:srgbClr val="000000"/>
                          </a:solidFill>
                          <a:latin typeface="+mn-lt"/>
                        </a:rPr>
                        <a:t>0.78</a:t>
                      </a:r>
                    </a:p>
                  </a:txBody>
                  <a:tcPr marL="9525" marR="9525" marT="9525" marB="0" anchor="b"/>
                </a:tc>
              </a:tr>
              <a:tr h="325912">
                <a:tc>
                  <a:txBody>
                    <a:bodyPr/>
                    <a:lstStyle/>
                    <a:p>
                      <a:pPr algn="ctr" fontAlgn="b"/>
                      <a:r>
                        <a:rPr lang="fr-FR" sz="1400" b="0" i="0" u="none" strike="noStrike" dirty="0" err="1">
                          <a:solidFill>
                            <a:srgbClr val="000000"/>
                          </a:solidFill>
                          <a:latin typeface="+mn-lt"/>
                        </a:rPr>
                        <a:t>Amp</a:t>
                      </a:r>
                      <a:r>
                        <a:rPr lang="fr-FR" sz="1400" b="0" i="0" u="none" strike="noStrike" dirty="0">
                          <a:solidFill>
                            <a:srgbClr val="000000"/>
                          </a:solidFill>
                          <a:latin typeface="+mn-lt"/>
                        </a:rPr>
                        <a:t> </a:t>
                      </a:r>
                      <a:r>
                        <a:rPr lang="fr-FR" sz="1400" b="0" i="0" u="none" strike="noStrike" dirty="0" smtClean="0">
                          <a:solidFill>
                            <a:srgbClr val="000000"/>
                          </a:solidFill>
                          <a:latin typeface="+mn-lt"/>
                        </a:rPr>
                        <a:t>5</a:t>
                      </a:r>
                      <a:endParaRPr lang="fr-FR" sz="1400" b="0" i="0" u="none" strike="noStrike" dirty="0">
                        <a:solidFill>
                          <a:srgbClr val="000000"/>
                        </a:solidFill>
                        <a:latin typeface="+mn-lt"/>
                      </a:endParaRPr>
                    </a:p>
                  </a:txBody>
                  <a:tcPr marL="9525" marR="9525" marT="9525" marB="0" anchor="ctr"/>
                </a:tc>
                <a:tc vMerge="1">
                  <a:txBody>
                    <a:bodyPr/>
                    <a:lstStyle/>
                    <a:p>
                      <a:pPr algn="ctr" fontAlgn="b"/>
                      <a:endParaRPr lang="fr-FR" sz="1800" b="0" i="0" u="none" strike="noStrike" dirty="0">
                        <a:solidFill>
                          <a:srgbClr val="000000"/>
                        </a:solidFill>
                        <a:latin typeface="Calibri"/>
                      </a:endParaRPr>
                    </a:p>
                  </a:txBody>
                  <a:tcPr marL="9525" marR="9525" marT="9525" marB="0" anchor="ctr"/>
                </a:tc>
                <a:tc>
                  <a:txBody>
                    <a:bodyPr/>
                    <a:lstStyle/>
                    <a:p>
                      <a:pPr algn="ctr" fontAlgn="b"/>
                      <a:r>
                        <a:rPr lang="fr-FR" sz="1400" b="0" i="0" u="none" strike="noStrike" dirty="0">
                          <a:solidFill>
                            <a:srgbClr val="000000"/>
                          </a:solidFill>
                          <a:latin typeface="+mn-lt"/>
                        </a:rPr>
                        <a:t>1165</a:t>
                      </a:r>
                    </a:p>
                  </a:txBody>
                  <a:tcPr marL="9525" marR="9525" marT="9525" marB="0" anchor="ctr"/>
                </a:tc>
                <a:tc>
                  <a:txBody>
                    <a:bodyPr/>
                    <a:lstStyle/>
                    <a:p>
                      <a:pPr algn="ctr" fontAlgn="b"/>
                      <a:r>
                        <a:rPr lang="fr-FR" sz="1400" b="0" i="0" u="none" strike="noStrike" dirty="0">
                          <a:solidFill>
                            <a:srgbClr val="000000"/>
                          </a:solidFill>
                          <a:latin typeface="+mn-lt"/>
                        </a:rPr>
                        <a:t>0.009</a:t>
                      </a:r>
                    </a:p>
                  </a:txBody>
                  <a:tcPr marL="9525" marR="9525" marT="9525" marB="0" anchor="ctr"/>
                </a:tc>
                <a:tc>
                  <a:txBody>
                    <a:bodyPr/>
                    <a:lstStyle/>
                    <a:p>
                      <a:pPr algn="ctr" fontAlgn="b"/>
                      <a:r>
                        <a:rPr lang="fr-FR" sz="1400" b="0" i="0" u="none" strike="noStrike">
                          <a:solidFill>
                            <a:srgbClr val="000000"/>
                          </a:solidFill>
                          <a:latin typeface="+mn-lt"/>
                        </a:rPr>
                        <a:t>419</a:t>
                      </a:r>
                    </a:p>
                  </a:txBody>
                  <a:tcPr marL="9525" marR="9525" marT="9525" marB="0" anchor="b"/>
                </a:tc>
                <a:tc>
                  <a:txBody>
                    <a:bodyPr/>
                    <a:lstStyle/>
                    <a:p>
                      <a:pPr algn="ctr" fontAlgn="b"/>
                      <a:r>
                        <a:rPr lang="fr-FR" sz="1400" b="0" i="0" u="none" strike="noStrike" dirty="0">
                          <a:solidFill>
                            <a:srgbClr val="000000"/>
                          </a:solidFill>
                          <a:latin typeface="+mn-lt"/>
                        </a:rPr>
                        <a:t>0.36</a:t>
                      </a:r>
                    </a:p>
                  </a:txBody>
                  <a:tcPr marL="9525" marR="9525" marT="9525" marB="0" anchor="b"/>
                </a:tc>
              </a:tr>
              <a:tr h="325912">
                <a:tc>
                  <a:txBody>
                    <a:bodyPr/>
                    <a:lstStyle/>
                    <a:p>
                      <a:pPr algn="ctr" fontAlgn="b"/>
                      <a:r>
                        <a:rPr lang="fr-FR" sz="1400" b="0" i="0" u="none" strike="noStrike" dirty="0" err="1">
                          <a:solidFill>
                            <a:srgbClr val="000000"/>
                          </a:solidFill>
                          <a:latin typeface="+mn-lt"/>
                        </a:rPr>
                        <a:t>Amp</a:t>
                      </a:r>
                      <a:r>
                        <a:rPr lang="fr-FR" sz="1400" b="0" i="0" u="none" strike="noStrike" dirty="0">
                          <a:solidFill>
                            <a:srgbClr val="000000"/>
                          </a:solidFill>
                          <a:latin typeface="+mn-lt"/>
                        </a:rPr>
                        <a:t> </a:t>
                      </a:r>
                      <a:r>
                        <a:rPr lang="fr-FR" sz="1400" b="0" i="0" u="none" strike="noStrike" dirty="0" smtClean="0">
                          <a:solidFill>
                            <a:srgbClr val="000000"/>
                          </a:solidFill>
                          <a:latin typeface="+mn-lt"/>
                        </a:rPr>
                        <a:t>6</a:t>
                      </a:r>
                      <a:endParaRPr lang="fr-FR" sz="1400" b="0" i="0" u="none" strike="noStrike" dirty="0">
                        <a:solidFill>
                          <a:srgbClr val="000000"/>
                        </a:solidFill>
                        <a:latin typeface="+mn-lt"/>
                      </a:endParaRPr>
                    </a:p>
                  </a:txBody>
                  <a:tcPr marL="9525" marR="9525" marT="9525" marB="0" anchor="ctr"/>
                </a:tc>
                <a:tc rowSpan="2">
                  <a:txBody>
                    <a:bodyPr/>
                    <a:lstStyle/>
                    <a:p>
                      <a:pPr algn="ctr" fontAlgn="b"/>
                      <a:r>
                        <a:rPr lang="fr-FR" sz="1400" b="0" i="0" u="none" strike="noStrike" dirty="0" smtClean="0">
                          <a:solidFill>
                            <a:srgbClr val="000000"/>
                          </a:solidFill>
                          <a:latin typeface="+mn-lt"/>
                        </a:rPr>
                        <a:t>43.9</a:t>
                      </a:r>
                      <a:endParaRPr lang="fr-FR" sz="1400" b="0" i="0" u="none" strike="noStrike" dirty="0">
                        <a:solidFill>
                          <a:srgbClr val="000000"/>
                        </a:solidFill>
                        <a:latin typeface="+mn-lt"/>
                      </a:endParaRPr>
                    </a:p>
                  </a:txBody>
                  <a:tcPr marL="9525" marR="9525" marT="9525" marB="0" anchor="ctr"/>
                </a:tc>
                <a:tc>
                  <a:txBody>
                    <a:bodyPr/>
                    <a:lstStyle/>
                    <a:p>
                      <a:pPr algn="ctr" fontAlgn="b"/>
                      <a:r>
                        <a:rPr lang="fr-FR" sz="1400" b="0" i="0" u="none" strike="noStrike" dirty="0">
                          <a:solidFill>
                            <a:srgbClr val="000000"/>
                          </a:solidFill>
                          <a:latin typeface="+mn-lt"/>
                        </a:rPr>
                        <a:t>909</a:t>
                      </a:r>
                    </a:p>
                  </a:txBody>
                  <a:tcPr marL="9525" marR="9525" marT="9525" marB="0" anchor="ctr"/>
                </a:tc>
                <a:tc>
                  <a:txBody>
                    <a:bodyPr/>
                    <a:lstStyle/>
                    <a:p>
                      <a:pPr algn="ctr" fontAlgn="b"/>
                      <a:r>
                        <a:rPr lang="fr-FR" sz="1400" b="0" i="0" u="none" strike="noStrike" dirty="0">
                          <a:solidFill>
                            <a:srgbClr val="000000"/>
                          </a:solidFill>
                          <a:latin typeface="+mn-lt"/>
                        </a:rPr>
                        <a:t>0.008</a:t>
                      </a:r>
                    </a:p>
                  </a:txBody>
                  <a:tcPr marL="9525" marR="9525" marT="9525" marB="0" anchor="ctr"/>
                </a:tc>
                <a:tc>
                  <a:txBody>
                    <a:bodyPr/>
                    <a:lstStyle/>
                    <a:p>
                      <a:pPr algn="ctr" fontAlgn="b"/>
                      <a:r>
                        <a:rPr lang="fr-FR" sz="1400" b="0" i="0" u="none" strike="noStrike">
                          <a:solidFill>
                            <a:srgbClr val="000000"/>
                          </a:solidFill>
                          <a:latin typeface="+mn-lt"/>
                        </a:rPr>
                        <a:t>498</a:t>
                      </a:r>
                    </a:p>
                  </a:txBody>
                  <a:tcPr marL="9525" marR="9525" marT="9525" marB="0" anchor="b"/>
                </a:tc>
                <a:tc>
                  <a:txBody>
                    <a:bodyPr/>
                    <a:lstStyle/>
                    <a:p>
                      <a:pPr algn="ctr" fontAlgn="b"/>
                      <a:r>
                        <a:rPr lang="fr-FR" sz="1400" b="0" i="0" u="none" strike="noStrike" dirty="0">
                          <a:solidFill>
                            <a:srgbClr val="000000"/>
                          </a:solidFill>
                          <a:latin typeface="+mn-lt"/>
                        </a:rPr>
                        <a:t>0.55</a:t>
                      </a:r>
                    </a:p>
                  </a:txBody>
                  <a:tcPr marL="9525" marR="9525" marT="9525" marB="0" anchor="b"/>
                </a:tc>
              </a:tr>
              <a:tr h="325912">
                <a:tc>
                  <a:txBody>
                    <a:bodyPr/>
                    <a:lstStyle/>
                    <a:p>
                      <a:pPr algn="ctr" fontAlgn="b"/>
                      <a:r>
                        <a:rPr lang="fr-FR" sz="1400" b="0" i="0" u="none" strike="noStrike" dirty="0" err="1" smtClean="0">
                          <a:solidFill>
                            <a:srgbClr val="000000"/>
                          </a:solidFill>
                          <a:latin typeface="+mn-lt"/>
                        </a:rPr>
                        <a:t>Amp</a:t>
                      </a:r>
                      <a:r>
                        <a:rPr lang="fr-FR" sz="1400" b="0" i="0" u="none" strike="noStrike" dirty="0" smtClean="0">
                          <a:solidFill>
                            <a:srgbClr val="000000"/>
                          </a:solidFill>
                          <a:latin typeface="+mn-lt"/>
                        </a:rPr>
                        <a:t> 7</a:t>
                      </a:r>
                      <a:endParaRPr lang="fr-FR" sz="1400" b="0" i="0" u="none" strike="noStrike" dirty="0">
                        <a:solidFill>
                          <a:srgbClr val="000000"/>
                        </a:solidFill>
                        <a:latin typeface="+mn-lt"/>
                      </a:endParaRPr>
                    </a:p>
                  </a:txBody>
                  <a:tcPr marL="9525" marR="9525" marT="9525" marB="0" anchor="ctr"/>
                </a:tc>
                <a:tc vMerge="1">
                  <a:txBody>
                    <a:bodyPr/>
                    <a:lstStyle/>
                    <a:p>
                      <a:pPr algn="ctr" fontAlgn="b"/>
                      <a:endParaRPr lang="fr-FR" sz="1400" b="0" i="0" u="none" strike="noStrike" dirty="0">
                        <a:solidFill>
                          <a:srgbClr val="000000"/>
                        </a:solidFill>
                        <a:latin typeface="+mn-lt"/>
                      </a:endParaRPr>
                    </a:p>
                  </a:txBody>
                  <a:tcPr marL="9525" marR="9525" marT="9525" marB="0" anchor="ctr"/>
                </a:tc>
                <a:tc>
                  <a:txBody>
                    <a:bodyPr/>
                    <a:lstStyle/>
                    <a:p>
                      <a:pPr algn="ctr" fontAlgn="b"/>
                      <a:r>
                        <a:rPr lang="fr-FR" sz="1400" b="0" i="0" u="none" strike="noStrike" dirty="0">
                          <a:solidFill>
                            <a:srgbClr val="000000"/>
                          </a:solidFill>
                          <a:latin typeface="+mn-lt"/>
                        </a:rPr>
                        <a:t>963</a:t>
                      </a:r>
                    </a:p>
                  </a:txBody>
                  <a:tcPr marL="9525" marR="9525" marT="9525" marB="0" anchor="ctr"/>
                </a:tc>
                <a:tc>
                  <a:txBody>
                    <a:bodyPr/>
                    <a:lstStyle/>
                    <a:p>
                      <a:pPr algn="ctr" fontAlgn="b"/>
                      <a:r>
                        <a:rPr lang="fr-FR" sz="1400" b="0" i="0" u="none" strike="noStrike" dirty="0">
                          <a:solidFill>
                            <a:srgbClr val="000000"/>
                          </a:solidFill>
                          <a:latin typeface="+mn-lt"/>
                        </a:rPr>
                        <a:t>0.004</a:t>
                      </a:r>
                    </a:p>
                  </a:txBody>
                  <a:tcPr marL="9525" marR="9525" marT="9525" marB="0" anchor="ctr"/>
                </a:tc>
                <a:tc>
                  <a:txBody>
                    <a:bodyPr/>
                    <a:lstStyle/>
                    <a:p>
                      <a:pPr algn="ctr" fontAlgn="b"/>
                      <a:r>
                        <a:rPr lang="fr-FR" sz="1400" b="0" i="0" u="none" strike="noStrike" dirty="0">
                          <a:solidFill>
                            <a:srgbClr val="000000"/>
                          </a:solidFill>
                          <a:latin typeface="+mn-lt"/>
                        </a:rPr>
                        <a:t>821</a:t>
                      </a:r>
                    </a:p>
                  </a:txBody>
                  <a:tcPr marL="9525" marR="9525" marT="9525" marB="0" anchor="b"/>
                </a:tc>
                <a:tc>
                  <a:txBody>
                    <a:bodyPr/>
                    <a:lstStyle/>
                    <a:p>
                      <a:pPr algn="ctr" fontAlgn="b"/>
                      <a:r>
                        <a:rPr lang="fr-FR" sz="1400" b="0" i="0" u="none" strike="noStrike" dirty="0">
                          <a:solidFill>
                            <a:srgbClr val="000000"/>
                          </a:solidFill>
                          <a:latin typeface="+mn-lt"/>
                        </a:rPr>
                        <a:t>0.85</a:t>
                      </a:r>
                    </a:p>
                  </a:txBody>
                  <a:tcPr marL="9525" marR="9525" marT="9525" marB="0" anchor="b"/>
                </a:tc>
              </a:tr>
              <a:tr h="325912">
                <a:tc>
                  <a:txBody>
                    <a:bodyPr/>
                    <a:lstStyle/>
                    <a:p>
                      <a:pPr algn="ctr" fontAlgn="b"/>
                      <a:r>
                        <a:rPr lang="fr-FR" sz="1400" b="0" i="0" u="none" strike="noStrike" dirty="0" err="1" smtClean="0">
                          <a:solidFill>
                            <a:srgbClr val="000000"/>
                          </a:solidFill>
                          <a:latin typeface="+mn-lt"/>
                        </a:rPr>
                        <a:t>Mean</a:t>
                      </a:r>
                      <a:endParaRPr lang="fr-FR" sz="1400" b="0" i="0" u="none" strike="noStrike" dirty="0">
                        <a:solidFill>
                          <a:srgbClr val="000000"/>
                        </a:solidFill>
                        <a:latin typeface="+mn-lt"/>
                      </a:endParaRPr>
                    </a:p>
                  </a:txBody>
                  <a:tcPr marL="9525" marR="9525" marT="9525" marB="0" anchor="ctr">
                    <a:solidFill>
                      <a:srgbClr val="FFC000"/>
                    </a:solidFill>
                  </a:tcPr>
                </a:tc>
                <a:tc>
                  <a:txBody>
                    <a:bodyPr/>
                    <a:lstStyle/>
                    <a:p>
                      <a:pPr algn="ctr" fontAlgn="b"/>
                      <a:r>
                        <a:rPr lang="fr-FR" sz="1400" b="0" i="0" u="none" strike="noStrike" dirty="0" smtClean="0">
                          <a:solidFill>
                            <a:srgbClr val="000000"/>
                          </a:solidFill>
                          <a:latin typeface="+mn-lt"/>
                        </a:rPr>
                        <a:t>43.9</a:t>
                      </a:r>
                      <a:endParaRPr lang="fr-FR" sz="1400" b="0" i="0" u="none" strike="noStrike" dirty="0">
                        <a:solidFill>
                          <a:srgbClr val="000000"/>
                        </a:solidFill>
                        <a:latin typeface="+mn-lt"/>
                      </a:endParaRPr>
                    </a:p>
                  </a:txBody>
                  <a:tcPr marL="9525" marR="9525" marT="9525" marB="0" anchor="ctr">
                    <a:solidFill>
                      <a:srgbClr val="FFC000"/>
                    </a:solidFill>
                  </a:tcPr>
                </a:tc>
                <a:tc>
                  <a:txBody>
                    <a:bodyPr/>
                    <a:lstStyle/>
                    <a:p>
                      <a:pPr algn="ctr" fontAlgn="b"/>
                      <a:r>
                        <a:rPr lang="fr-FR" sz="1400" b="0" i="0" u="none" strike="noStrike" dirty="0" smtClean="0">
                          <a:solidFill>
                            <a:srgbClr val="000000"/>
                          </a:solidFill>
                          <a:latin typeface="+mn-lt"/>
                        </a:rPr>
                        <a:t>1240</a:t>
                      </a:r>
                      <a:endParaRPr lang="fr-FR" sz="1400" b="0" i="0" u="none" strike="noStrike" dirty="0">
                        <a:solidFill>
                          <a:srgbClr val="000000"/>
                        </a:solidFill>
                        <a:latin typeface="+mn-lt"/>
                      </a:endParaRPr>
                    </a:p>
                  </a:txBody>
                  <a:tcPr marL="9525" marR="9525" marT="9525" marB="0" anchor="ctr">
                    <a:solidFill>
                      <a:srgbClr val="FFC000"/>
                    </a:solidFill>
                  </a:tcPr>
                </a:tc>
                <a:tc>
                  <a:txBody>
                    <a:bodyPr/>
                    <a:lstStyle/>
                    <a:p>
                      <a:pPr algn="ctr" fontAlgn="b"/>
                      <a:r>
                        <a:rPr lang="fr-FR" sz="1400" b="0" i="0" u="none" strike="noStrike" dirty="0" smtClean="0">
                          <a:solidFill>
                            <a:srgbClr val="000000"/>
                          </a:solidFill>
                          <a:latin typeface="+mn-lt"/>
                        </a:rPr>
                        <a:t>0.010</a:t>
                      </a:r>
                      <a:endParaRPr lang="fr-FR" sz="1400" b="0" i="0" u="none" strike="noStrike" dirty="0">
                        <a:solidFill>
                          <a:srgbClr val="000000"/>
                        </a:solidFill>
                        <a:latin typeface="+mn-lt"/>
                      </a:endParaRPr>
                    </a:p>
                  </a:txBody>
                  <a:tcPr marL="9525" marR="9525" marT="9525" marB="0" anchor="ctr">
                    <a:solidFill>
                      <a:srgbClr val="FFC000"/>
                    </a:solidFill>
                  </a:tcPr>
                </a:tc>
                <a:tc>
                  <a:txBody>
                    <a:bodyPr/>
                    <a:lstStyle/>
                    <a:p>
                      <a:pPr algn="ctr" fontAlgn="b"/>
                      <a:r>
                        <a:rPr lang="fr-FR" sz="1400" b="0" i="0" u="none" strike="noStrike" dirty="0" smtClean="0">
                          <a:solidFill>
                            <a:srgbClr val="000000"/>
                          </a:solidFill>
                          <a:latin typeface="+mn-lt"/>
                        </a:rPr>
                        <a:t>630</a:t>
                      </a:r>
                      <a:endParaRPr lang="fr-FR" sz="1400" b="0" i="0" u="none" strike="noStrike" dirty="0">
                        <a:solidFill>
                          <a:srgbClr val="000000"/>
                        </a:solidFill>
                        <a:latin typeface="+mn-lt"/>
                      </a:endParaRPr>
                    </a:p>
                  </a:txBody>
                  <a:tcPr marL="9525" marR="9525" marT="9525" marB="0" anchor="ctr">
                    <a:solidFill>
                      <a:srgbClr val="FFC000"/>
                    </a:solidFill>
                  </a:tcPr>
                </a:tc>
                <a:tc>
                  <a:txBody>
                    <a:bodyPr/>
                    <a:lstStyle/>
                    <a:p>
                      <a:pPr algn="ctr" fontAlgn="b"/>
                      <a:r>
                        <a:rPr lang="fr-FR" sz="1400" b="0" i="0" u="none" strike="noStrike" dirty="0" smtClean="0">
                          <a:solidFill>
                            <a:srgbClr val="000000"/>
                          </a:solidFill>
                          <a:latin typeface="+mn-lt"/>
                        </a:rPr>
                        <a:t>0.52</a:t>
                      </a:r>
                    </a:p>
                  </a:txBody>
                  <a:tcPr marL="9525" marR="9525" marT="9525" marB="0" anchor="ctr">
                    <a:solidFill>
                      <a:srgbClr val="FFC000"/>
                    </a:solidFill>
                  </a:tcPr>
                </a:tc>
              </a:tr>
            </a:tbl>
          </a:graphicData>
        </a:graphic>
      </p:graphicFrame>
      <p:grpSp>
        <p:nvGrpSpPr>
          <p:cNvPr id="22" name="Groupe 21"/>
          <p:cNvGrpSpPr/>
          <p:nvPr/>
        </p:nvGrpSpPr>
        <p:grpSpPr>
          <a:xfrm>
            <a:off x="7315200" y="152400"/>
            <a:ext cx="1600200" cy="3048000"/>
            <a:chOff x="5943600" y="1219200"/>
            <a:chExt cx="2951505" cy="4129088"/>
          </a:xfrm>
        </p:grpSpPr>
        <p:pic>
          <p:nvPicPr>
            <p:cNvPr id="23" name="Picture 4"/>
            <p:cNvPicPr>
              <a:picLocks noChangeAspect="1" noChangeArrowheads="1"/>
            </p:cNvPicPr>
            <p:nvPr/>
          </p:nvPicPr>
          <p:blipFill>
            <a:blip r:embed="rId2"/>
            <a:srcRect/>
            <a:stretch>
              <a:fillRect/>
            </a:stretch>
          </p:blipFill>
          <p:spPr bwMode="auto">
            <a:xfrm>
              <a:off x="5943600" y="1219200"/>
              <a:ext cx="2951505" cy="4129088"/>
            </a:xfrm>
            <a:prstGeom prst="rect">
              <a:avLst/>
            </a:prstGeom>
            <a:noFill/>
            <a:ln w="9525">
              <a:noFill/>
              <a:miter lim="800000"/>
              <a:headEnd/>
              <a:tailEnd/>
            </a:ln>
          </p:spPr>
        </p:pic>
        <p:sp>
          <p:nvSpPr>
            <p:cNvPr id="24" name="ZoneTexte 23"/>
            <p:cNvSpPr txBox="1"/>
            <p:nvPr/>
          </p:nvSpPr>
          <p:spPr>
            <a:xfrm>
              <a:off x="6400800" y="2590801"/>
              <a:ext cx="551254" cy="445412"/>
            </a:xfrm>
            <a:prstGeom prst="rect">
              <a:avLst/>
            </a:prstGeom>
            <a:noFill/>
          </p:spPr>
          <p:txBody>
            <a:bodyPr wrap="none" rtlCol="0">
              <a:spAutoFit/>
            </a:bodyPr>
            <a:lstStyle/>
            <a:p>
              <a:pPr>
                <a:buNone/>
              </a:pPr>
              <a:r>
                <a:rPr lang="en-US" b="1" smtClean="0">
                  <a:solidFill>
                    <a:srgbClr val="9933FF"/>
                  </a:solidFill>
                </a:rPr>
                <a:t>0</a:t>
              </a:r>
              <a:endParaRPr lang="en-US" b="1">
                <a:solidFill>
                  <a:srgbClr val="9933FF"/>
                </a:solidFill>
              </a:endParaRPr>
            </a:p>
          </p:txBody>
        </p:sp>
        <p:sp>
          <p:nvSpPr>
            <p:cNvPr id="25" name="ZoneTexte 24"/>
            <p:cNvSpPr txBox="1"/>
            <p:nvPr/>
          </p:nvSpPr>
          <p:spPr>
            <a:xfrm>
              <a:off x="6911665" y="2590801"/>
              <a:ext cx="551254" cy="445412"/>
            </a:xfrm>
            <a:prstGeom prst="rect">
              <a:avLst/>
            </a:prstGeom>
            <a:noFill/>
          </p:spPr>
          <p:txBody>
            <a:bodyPr wrap="none" rtlCol="0">
              <a:spAutoFit/>
            </a:bodyPr>
            <a:lstStyle/>
            <a:p>
              <a:pPr>
                <a:buNone/>
              </a:pPr>
              <a:r>
                <a:rPr lang="en-US" b="1" smtClean="0">
                  <a:solidFill>
                    <a:srgbClr val="9933FF"/>
                  </a:solidFill>
                </a:rPr>
                <a:t>1</a:t>
              </a:r>
              <a:endParaRPr lang="en-US" b="1">
                <a:solidFill>
                  <a:srgbClr val="9933FF"/>
                </a:solidFill>
              </a:endParaRPr>
            </a:p>
          </p:txBody>
        </p:sp>
        <p:sp>
          <p:nvSpPr>
            <p:cNvPr id="26" name="ZoneTexte 25"/>
            <p:cNvSpPr txBox="1"/>
            <p:nvPr/>
          </p:nvSpPr>
          <p:spPr>
            <a:xfrm>
              <a:off x="7445067" y="2590801"/>
              <a:ext cx="551254" cy="445412"/>
            </a:xfrm>
            <a:prstGeom prst="rect">
              <a:avLst/>
            </a:prstGeom>
            <a:noFill/>
          </p:spPr>
          <p:txBody>
            <a:bodyPr wrap="none" rtlCol="0">
              <a:spAutoFit/>
            </a:bodyPr>
            <a:lstStyle/>
            <a:p>
              <a:pPr>
                <a:buNone/>
              </a:pPr>
              <a:r>
                <a:rPr lang="en-US" b="1" dirty="0" smtClean="0">
                  <a:solidFill>
                    <a:srgbClr val="9933FF"/>
                  </a:solidFill>
                </a:rPr>
                <a:t>2</a:t>
              </a:r>
              <a:endParaRPr lang="en-US" b="1" dirty="0">
                <a:solidFill>
                  <a:srgbClr val="9933FF"/>
                </a:solidFill>
              </a:endParaRPr>
            </a:p>
          </p:txBody>
        </p:sp>
        <p:sp>
          <p:nvSpPr>
            <p:cNvPr id="27" name="ZoneTexte 26"/>
            <p:cNvSpPr txBox="1"/>
            <p:nvPr/>
          </p:nvSpPr>
          <p:spPr>
            <a:xfrm>
              <a:off x="7978466" y="2590801"/>
              <a:ext cx="551254" cy="445412"/>
            </a:xfrm>
            <a:prstGeom prst="rect">
              <a:avLst/>
            </a:prstGeom>
            <a:noFill/>
          </p:spPr>
          <p:txBody>
            <a:bodyPr wrap="none" rtlCol="0">
              <a:spAutoFit/>
            </a:bodyPr>
            <a:lstStyle/>
            <a:p>
              <a:pPr>
                <a:buNone/>
              </a:pPr>
              <a:r>
                <a:rPr lang="en-US" b="1" smtClean="0">
                  <a:solidFill>
                    <a:srgbClr val="9933FF"/>
                  </a:solidFill>
                </a:rPr>
                <a:t>3</a:t>
              </a:r>
              <a:endParaRPr lang="en-US" b="1">
                <a:solidFill>
                  <a:srgbClr val="9933FF"/>
                </a:solidFill>
              </a:endParaRPr>
            </a:p>
          </p:txBody>
        </p:sp>
        <p:sp>
          <p:nvSpPr>
            <p:cNvPr id="28" name="ZoneTexte 27"/>
            <p:cNvSpPr txBox="1"/>
            <p:nvPr/>
          </p:nvSpPr>
          <p:spPr>
            <a:xfrm>
              <a:off x="6400800" y="3776246"/>
              <a:ext cx="551254" cy="445412"/>
            </a:xfrm>
            <a:prstGeom prst="rect">
              <a:avLst/>
            </a:prstGeom>
            <a:noFill/>
          </p:spPr>
          <p:txBody>
            <a:bodyPr wrap="none" rtlCol="0">
              <a:spAutoFit/>
            </a:bodyPr>
            <a:lstStyle/>
            <a:p>
              <a:pPr>
                <a:buNone/>
              </a:pPr>
              <a:r>
                <a:rPr lang="en-US" b="1" smtClean="0">
                  <a:solidFill>
                    <a:srgbClr val="9933FF"/>
                  </a:solidFill>
                </a:rPr>
                <a:t>7</a:t>
              </a:r>
              <a:endParaRPr lang="en-US" b="1">
                <a:solidFill>
                  <a:srgbClr val="9933FF"/>
                </a:solidFill>
              </a:endParaRPr>
            </a:p>
          </p:txBody>
        </p:sp>
        <p:sp>
          <p:nvSpPr>
            <p:cNvPr id="29" name="ZoneTexte 28"/>
            <p:cNvSpPr txBox="1"/>
            <p:nvPr/>
          </p:nvSpPr>
          <p:spPr>
            <a:xfrm>
              <a:off x="6911665" y="3776246"/>
              <a:ext cx="551254" cy="445412"/>
            </a:xfrm>
            <a:prstGeom prst="rect">
              <a:avLst/>
            </a:prstGeom>
            <a:noFill/>
          </p:spPr>
          <p:txBody>
            <a:bodyPr wrap="none" rtlCol="0">
              <a:spAutoFit/>
            </a:bodyPr>
            <a:lstStyle/>
            <a:p>
              <a:pPr>
                <a:buNone/>
              </a:pPr>
              <a:r>
                <a:rPr lang="en-US" b="1" smtClean="0">
                  <a:solidFill>
                    <a:srgbClr val="9933FF"/>
                  </a:solidFill>
                </a:rPr>
                <a:t>6</a:t>
              </a:r>
              <a:endParaRPr lang="en-US" b="1">
                <a:solidFill>
                  <a:srgbClr val="9933FF"/>
                </a:solidFill>
              </a:endParaRPr>
            </a:p>
          </p:txBody>
        </p:sp>
        <p:sp>
          <p:nvSpPr>
            <p:cNvPr id="30" name="ZoneTexte 29"/>
            <p:cNvSpPr txBox="1"/>
            <p:nvPr/>
          </p:nvSpPr>
          <p:spPr>
            <a:xfrm>
              <a:off x="7445067" y="3776246"/>
              <a:ext cx="551254" cy="445412"/>
            </a:xfrm>
            <a:prstGeom prst="rect">
              <a:avLst/>
            </a:prstGeom>
            <a:noFill/>
          </p:spPr>
          <p:txBody>
            <a:bodyPr wrap="none" rtlCol="0">
              <a:spAutoFit/>
            </a:bodyPr>
            <a:lstStyle/>
            <a:p>
              <a:pPr>
                <a:buNone/>
              </a:pPr>
              <a:r>
                <a:rPr lang="en-US" b="1" smtClean="0">
                  <a:solidFill>
                    <a:srgbClr val="9933FF"/>
                  </a:solidFill>
                </a:rPr>
                <a:t>5</a:t>
              </a:r>
              <a:endParaRPr lang="en-US" b="1">
                <a:solidFill>
                  <a:srgbClr val="9933FF"/>
                </a:solidFill>
              </a:endParaRPr>
            </a:p>
          </p:txBody>
        </p:sp>
        <p:sp>
          <p:nvSpPr>
            <p:cNvPr id="31" name="ZoneTexte 30"/>
            <p:cNvSpPr txBox="1"/>
            <p:nvPr/>
          </p:nvSpPr>
          <p:spPr>
            <a:xfrm>
              <a:off x="7978466" y="3776246"/>
              <a:ext cx="551254" cy="445412"/>
            </a:xfrm>
            <a:prstGeom prst="rect">
              <a:avLst/>
            </a:prstGeom>
            <a:noFill/>
          </p:spPr>
          <p:txBody>
            <a:bodyPr wrap="none" rtlCol="0">
              <a:spAutoFit/>
            </a:bodyPr>
            <a:lstStyle/>
            <a:p>
              <a:pPr>
                <a:buNone/>
              </a:pPr>
              <a:r>
                <a:rPr lang="en-US" b="1" smtClean="0">
                  <a:solidFill>
                    <a:srgbClr val="9933FF"/>
                  </a:solidFill>
                </a:rPr>
                <a:t>4</a:t>
              </a:r>
              <a:endParaRPr lang="en-US" b="1">
                <a:solidFill>
                  <a:srgbClr val="9933FF"/>
                </a:solidFill>
              </a:endParaRPr>
            </a:p>
          </p:txBody>
        </p:sp>
      </p:grpSp>
      <p:sp>
        <p:nvSpPr>
          <p:cNvPr id="32" name="Rectangle 31"/>
          <p:cNvSpPr/>
          <p:nvPr/>
        </p:nvSpPr>
        <p:spPr>
          <a:xfrm>
            <a:off x="1676400" y="5105400"/>
            <a:ext cx="2590800" cy="1261884"/>
          </a:xfrm>
          <a:prstGeom prst="rect">
            <a:avLst/>
          </a:prstGeom>
        </p:spPr>
        <p:txBody>
          <a:bodyPr wrap="square">
            <a:spAutoFit/>
          </a:bodyPr>
          <a:lstStyle/>
          <a:p>
            <a:pPr>
              <a:buNone/>
            </a:pPr>
            <a:r>
              <a:rPr lang="en-US" dirty="0" smtClean="0">
                <a:solidFill>
                  <a:schemeClr val="tx1"/>
                </a:solidFill>
              </a:rPr>
              <a:t>Standard silicon</a:t>
            </a:r>
          </a:p>
          <a:p>
            <a:pPr>
              <a:buNone/>
            </a:pPr>
            <a:r>
              <a:rPr lang="en-US" dirty="0" smtClean="0">
                <a:solidFill>
                  <a:schemeClr val="tx1"/>
                </a:solidFill>
              </a:rPr>
              <a:t>Temperature: -40°C</a:t>
            </a:r>
          </a:p>
          <a:p>
            <a:pPr>
              <a:buNone/>
            </a:pPr>
            <a:r>
              <a:rPr lang="en-US" dirty="0" smtClean="0">
                <a:solidFill>
                  <a:schemeClr val="tx1"/>
                </a:solidFill>
              </a:rPr>
              <a:t>Frame rate: 1360 fps</a:t>
            </a:r>
          </a:p>
          <a:p>
            <a:pPr>
              <a:buNone/>
            </a:pPr>
            <a:endParaRPr lang="fr-FR" dirty="0">
              <a:solidFill>
                <a:schemeClr val="tx1"/>
              </a:solidFill>
            </a:endParaRPr>
          </a:p>
        </p:txBody>
      </p:sp>
      <p:pic>
        <p:nvPicPr>
          <p:cNvPr id="33" name="Picture 16"/>
          <p:cNvPicPr>
            <a:picLocks noChangeAspect="1" noChangeArrowheads="1"/>
          </p:cNvPicPr>
          <p:nvPr/>
        </p:nvPicPr>
        <p:blipFill>
          <a:blip r:embed="rId3"/>
          <a:srcRect/>
          <a:stretch>
            <a:fillRect/>
          </a:stretch>
        </p:blipFill>
        <p:spPr bwMode="auto">
          <a:xfrm>
            <a:off x="6218634" y="3276600"/>
            <a:ext cx="2391966" cy="3124200"/>
          </a:xfrm>
          <a:prstGeom prst="rect">
            <a:avLst/>
          </a:prstGeom>
          <a:noFill/>
          <a:ln w="9525">
            <a:noFill/>
            <a:miter lim="800000"/>
            <a:headEnd/>
            <a:tailEnd/>
          </a:ln>
        </p:spPr>
      </p:pic>
      <p:sp>
        <p:nvSpPr>
          <p:cNvPr id="34" name="Rectangle 33"/>
          <p:cNvSpPr/>
          <p:nvPr/>
        </p:nvSpPr>
        <p:spPr>
          <a:xfrm>
            <a:off x="6553200" y="3429000"/>
            <a:ext cx="1371600" cy="732508"/>
          </a:xfrm>
          <a:prstGeom prst="rect">
            <a:avLst/>
          </a:prstGeom>
        </p:spPr>
        <p:txBody>
          <a:bodyPr wrap="square">
            <a:spAutoFit/>
          </a:bodyPr>
          <a:lstStyle/>
          <a:p>
            <a:pPr>
              <a:buNone/>
            </a:pPr>
            <a:r>
              <a:rPr lang="en-US" sz="1600" dirty="0" smtClean="0">
                <a:solidFill>
                  <a:schemeClr val="tx1"/>
                </a:solidFill>
                <a:latin typeface="+mj-lt"/>
              </a:rPr>
              <a:t>Dark events Amp 5</a:t>
            </a:r>
          </a:p>
          <a:p>
            <a:pPr>
              <a:buNone/>
            </a:pPr>
            <a:endParaRPr lang="fr-FR" sz="1600" dirty="0">
              <a:solidFill>
                <a:schemeClr val="tx1"/>
              </a:solidFill>
              <a:latin typeface="+mj-lt"/>
            </a:endParaRPr>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47800" y="-304800"/>
            <a:ext cx="6477000" cy="1190625"/>
          </a:xfrm>
        </p:spPr>
        <p:txBody>
          <a:bodyPr/>
          <a:lstStyle/>
          <a:p>
            <a:r>
              <a:rPr lang="fr-FR" dirty="0" smtClean="0"/>
              <a:t>Single </a:t>
            </a:r>
            <a:r>
              <a:rPr lang="fr-FR" dirty="0" err="1" smtClean="0"/>
              <a:t>dark</a:t>
            </a:r>
            <a:r>
              <a:rPr lang="fr-FR" dirty="0" smtClean="0"/>
              <a:t> + CIC </a:t>
            </a:r>
            <a:r>
              <a:rPr lang="fr-FR" dirty="0" err="1" smtClean="0"/>
              <a:t>events</a:t>
            </a:r>
            <a:endParaRPr lang="fr-FR" dirty="0"/>
          </a:p>
        </p:txBody>
      </p:sp>
      <p:sp>
        <p:nvSpPr>
          <p:cNvPr id="8" name="Espace réservé du contenu 7"/>
          <p:cNvSpPr>
            <a:spLocks noGrp="1"/>
          </p:cNvSpPr>
          <p:nvPr>
            <p:ph sz="half" idx="2"/>
          </p:nvPr>
        </p:nvSpPr>
        <p:spPr>
          <a:xfrm>
            <a:off x="3276600" y="685800"/>
            <a:ext cx="6019800" cy="3048000"/>
          </a:xfrm>
        </p:spPr>
        <p:txBody>
          <a:bodyPr/>
          <a:lstStyle/>
          <a:p>
            <a:r>
              <a:rPr lang="fr-FR" sz="2200" dirty="0" smtClean="0"/>
              <a:t>CCD </a:t>
            </a:r>
            <a:r>
              <a:rPr lang="fr-FR" sz="2200" dirty="0" err="1" smtClean="0"/>
              <a:t>temperature</a:t>
            </a:r>
            <a:r>
              <a:rPr lang="fr-FR" sz="2200" dirty="0" smtClean="0"/>
              <a:t>: -40°C</a:t>
            </a:r>
          </a:p>
          <a:p>
            <a:r>
              <a:rPr lang="fr-FR" sz="2200" dirty="0" smtClean="0"/>
              <a:t>Standard Si</a:t>
            </a:r>
          </a:p>
          <a:p>
            <a:r>
              <a:rPr lang="fr-FR" sz="2200" dirty="0" smtClean="0"/>
              <a:t>One of the 8 outputs</a:t>
            </a:r>
          </a:p>
          <a:p>
            <a:r>
              <a:rPr lang="fr-FR" sz="2200" dirty="0" smtClean="0"/>
              <a:t>Frame rate: 1360 </a:t>
            </a:r>
            <a:r>
              <a:rPr lang="fr-FR" sz="2200" dirty="0" err="1" smtClean="0"/>
              <a:t>fps</a:t>
            </a:r>
            <a:endParaRPr lang="fr-FR" sz="2200" dirty="0" smtClean="0"/>
          </a:p>
          <a:p>
            <a:r>
              <a:rPr lang="fr-FR" sz="2200" dirty="0" smtClean="0"/>
              <a:t>Multiplication gain: x 1150</a:t>
            </a:r>
          </a:p>
          <a:p>
            <a:r>
              <a:rPr lang="fr-FR" sz="2200" dirty="0" smtClean="0">
                <a:sym typeface="Symbol"/>
              </a:rPr>
              <a:t> 65 </a:t>
            </a:r>
            <a:r>
              <a:rPr lang="fr-FR" sz="2200" dirty="0" err="1" smtClean="0">
                <a:sym typeface="Symbol"/>
              </a:rPr>
              <a:t>dark</a:t>
            </a:r>
            <a:r>
              <a:rPr lang="fr-FR" sz="2200" dirty="0" smtClean="0">
                <a:sym typeface="Symbol"/>
              </a:rPr>
              <a:t> </a:t>
            </a:r>
            <a:r>
              <a:rPr lang="fr-FR" sz="2200" dirty="0" err="1" smtClean="0">
                <a:sym typeface="Symbol"/>
              </a:rPr>
              <a:t>events</a:t>
            </a:r>
            <a:r>
              <a:rPr lang="fr-FR" sz="2200" dirty="0" smtClean="0">
                <a:sym typeface="Symbol"/>
              </a:rPr>
              <a:t> / output (120 x 60 pixels)</a:t>
            </a:r>
            <a:endParaRPr lang="fr-FR" sz="2200" dirty="0"/>
          </a:p>
        </p:txBody>
      </p:sp>
      <p:sp>
        <p:nvSpPr>
          <p:cNvPr id="3" name="Espace réservé de la date 2"/>
          <p:cNvSpPr>
            <a:spLocks noGrp="1"/>
          </p:cNvSpPr>
          <p:nvPr>
            <p:ph type="dt" sz="half" idx="10"/>
          </p:nvPr>
        </p:nvSpPr>
        <p:spPr/>
        <p:txBody>
          <a:bodyPr/>
          <a:lstStyle/>
          <a:p>
            <a:r>
              <a:rPr lang="fr-FR" smtClean="0"/>
              <a:t>14 Oct 2009</a:t>
            </a:r>
            <a:endParaRPr lang="en-GB"/>
          </a:p>
        </p:txBody>
      </p:sp>
      <p:sp>
        <p:nvSpPr>
          <p:cNvPr id="4" name="Espace réservé du pied de page 3"/>
          <p:cNvSpPr>
            <a:spLocks noGrp="1"/>
          </p:cNvSpPr>
          <p:nvPr>
            <p:ph type="ftr" sz="quarter" idx="11"/>
          </p:nvPr>
        </p:nvSpPr>
        <p:spPr/>
        <p:txBody>
          <a:bodyPr/>
          <a:lstStyle/>
          <a:p>
            <a:r>
              <a:rPr lang="en-GB" smtClean="0"/>
              <a:t>DFA 2009  - P. Feautrier</a:t>
            </a:r>
            <a:endParaRPr lang="en-GB"/>
          </a:p>
        </p:txBody>
      </p:sp>
      <p:sp>
        <p:nvSpPr>
          <p:cNvPr id="5" name="Espace réservé du numéro de diapositive 4"/>
          <p:cNvSpPr>
            <a:spLocks noGrp="1"/>
          </p:cNvSpPr>
          <p:nvPr>
            <p:ph type="sldNum" sz="quarter" idx="12"/>
          </p:nvPr>
        </p:nvSpPr>
        <p:spPr/>
        <p:txBody>
          <a:bodyPr/>
          <a:lstStyle/>
          <a:p>
            <a:fld id="{C1F084CE-D5ED-49DD-82EF-793682F09C7D}" type="slidenum">
              <a:rPr lang="en-GB" smtClean="0"/>
              <a:pPr/>
              <a:t>18</a:t>
            </a:fld>
            <a:endParaRPr lang="en-GB"/>
          </a:p>
        </p:txBody>
      </p:sp>
      <p:pic>
        <p:nvPicPr>
          <p:cNvPr id="6" name="CCD220 single events.avi">
            <a:hlinkClick r:id="" action="ppaction://media"/>
          </p:cNvPr>
          <p:cNvPicPr>
            <a:picLocks noRot="1" noChangeAspect="1"/>
          </p:cNvPicPr>
          <p:nvPr>
            <a:videoFile r:link="rId1"/>
          </p:nvPr>
        </p:nvPicPr>
        <p:blipFill>
          <a:blip r:embed="rId3"/>
          <a:stretch>
            <a:fillRect/>
          </a:stretch>
        </p:blipFill>
        <p:spPr>
          <a:xfrm>
            <a:off x="304800" y="866775"/>
            <a:ext cx="2910840" cy="5457825"/>
          </a:xfrm>
          <a:prstGeom prst="rect">
            <a:avLst/>
          </a:prstGeom>
        </p:spPr>
      </p:pic>
      <p:grpSp>
        <p:nvGrpSpPr>
          <p:cNvPr id="10" name="Group 3184"/>
          <p:cNvGrpSpPr>
            <a:grpSpLocks/>
          </p:cNvGrpSpPr>
          <p:nvPr/>
        </p:nvGrpSpPr>
        <p:grpSpPr bwMode="auto">
          <a:xfrm>
            <a:off x="3962400" y="3276600"/>
            <a:ext cx="3810000" cy="3048000"/>
            <a:chOff x="2880" y="528"/>
            <a:chExt cx="2400" cy="1920"/>
          </a:xfrm>
        </p:grpSpPr>
        <p:sp>
          <p:nvSpPr>
            <p:cNvPr id="11" name="Rectangle 3167"/>
            <p:cNvSpPr>
              <a:spLocks noChangeArrowheads="1"/>
            </p:cNvSpPr>
            <p:nvPr/>
          </p:nvSpPr>
          <p:spPr bwMode="auto">
            <a:xfrm>
              <a:off x="2880" y="528"/>
              <a:ext cx="2256" cy="1920"/>
            </a:xfrm>
            <a:prstGeom prst="rect">
              <a:avLst/>
            </a:prstGeom>
            <a:solidFill>
              <a:schemeClr val="tx1"/>
            </a:solidFill>
            <a:ln w="9525" algn="ctr">
              <a:noFill/>
              <a:miter lim="800000"/>
              <a:headEnd/>
              <a:tailEnd/>
            </a:ln>
            <a:effectLst/>
          </p:spPr>
          <p:txBody>
            <a:bodyPr wrap="none" anchor="ctr"/>
            <a:lstStyle/>
            <a:p>
              <a:endParaRPr lang="fr-FR"/>
            </a:p>
          </p:txBody>
        </p:sp>
        <p:sp>
          <p:nvSpPr>
            <p:cNvPr id="12" name="Rectangle 3168"/>
            <p:cNvSpPr>
              <a:spLocks noChangeArrowheads="1"/>
            </p:cNvSpPr>
            <p:nvPr/>
          </p:nvSpPr>
          <p:spPr bwMode="auto">
            <a:xfrm>
              <a:off x="4193" y="1375"/>
              <a:ext cx="388" cy="179"/>
            </a:xfrm>
            <a:prstGeom prst="rect">
              <a:avLst/>
            </a:prstGeom>
            <a:solidFill>
              <a:srgbClr val="FFFFFF"/>
            </a:solidFill>
            <a:ln w="9525">
              <a:solidFill>
                <a:srgbClr val="000000"/>
              </a:solidFill>
              <a:miter lim="800000"/>
              <a:headEnd/>
              <a:tailEnd/>
            </a:ln>
          </p:spPr>
          <p:txBody>
            <a:bodyPr/>
            <a:lstStyle/>
            <a:p>
              <a:endParaRPr lang="fr-FR"/>
            </a:p>
          </p:txBody>
        </p:sp>
        <p:pic>
          <p:nvPicPr>
            <p:cNvPr id="13" name="Picture 3169"/>
            <p:cNvPicPr>
              <a:picLocks noChangeAspect="1" noChangeArrowheads="1"/>
            </p:cNvPicPr>
            <p:nvPr/>
          </p:nvPicPr>
          <p:blipFill>
            <a:blip r:embed="rId4"/>
            <a:srcRect l="5751" t="23199" r="32532" b="7692"/>
            <a:stretch>
              <a:fillRect/>
            </a:stretch>
          </p:blipFill>
          <p:spPr bwMode="auto">
            <a:xfrm>
              <a:off x="2959" y="658"/>
              <a:ext cx="2081" cy="1656"/>
            </a:xfrm>
            <a:prstGeom prst="rect">
              <a:avLst/>
            </a:prstGeom>
            <a:noFill/>
            <a:ln w="12700">
              <a:noFill/>
              <a:miter lim="800000"/>
              <a:headEnd/>
              <a:tailEnd/>
            </a:ln>
            <a:effectLst/>
          </p:spPr>
        </p:pic>
        <p:sp>
          <p:nvSpPr>
            <p:cNvPr id="14" name="Line 3170"/>
            <p:cNvSpPr>
              <a:spLocks noChangeShapeType="1"/>
            </p:cNvSpPr>
            <p:nvPr/>
          </p:nvSpPr>
          <p:spPr bwMode="auto">
            <a:xfrm>
              <a:off x="3408" y="1104"/>
              <a:ext cx="0" cy="576"/>
            </a:xfrm>
            <a:prstGeom prst="line">
              <a:avLst/>
            </a:prstGeom>
            <a:noFill/>
            <a:ln w="28575">
              <a:solidFill>
                <a:srgbClr val="FA3110"/>
              </a:solidFill>
              <a:prstDash val="sysDot"/>
              <a:round/>
              <a:headEnd/>
              <a:tailEnd/>
            </a:ln>
          </p:spPr>
          <p:txBody>
            <a:bodyPr/>
            <a:lstStyle/>
            <a:p>
              <a:endParaRPr lang="fr-FR"/>
            </a:p>
          </p:txBody>
        </p:sp>
        <p:sp>
          <p:nvSpPr>
            <p:cNvPr id="15" name="Line 3171"/>
            <p:cNvSpPr>
              <a:spLocks noChangeShapeType="1"/>
            </p:cNvSpPr>
            <p:nvPr/>
          </p:nvSpPr>
          <p:spPr bwMode="auto">
            <a:xfrm flipH="1">
              <a:off x="4368" y="1296"/>
              <a:ext cx="133" cy="0"/>
            </a:xfrm>
            <a:prstGeom prst="line">
              <a:avLst/>
            </a:prstGeom>
            <a:noFill/>
            <a:ln w="38100">
              <a:solidFill>
                <a:srgbClr val="000000"/>
              </a:solidFill>
              <a:round/>
              <a:headEnd/>
              <a:tailEnd type="triangle" w="med" len="med"/>
            </a:ln>
          </p:spPr>
          <p:txBody>
            <a:bodyPr/>
            <a:lstStyle/>
            <a:p>
              <a:endParaRPr lang="fr-FR" dirty="0"/>
            </a:p>
          </p:txBody>
        </p:sp>
        <p:sp>
          <p:nvSpPr>
            <p:cNvPr id="16" name="Text Box 3172"/>
            <p:cNvSpPr txBox="1">
              <a:spLocks noChangeArrowheads="1"/>
            </p:cNvSpPr>
            <p:nvPr/>
          </p:nvSpPr>
          <p:spPr bwMode="auto">
            <a:xfrm>
              <a:off x="4560" y="1008"/>
              <a:ext cx="528" cy="225"/>
            </a:xfrm>
            <a:prstGeom prst="rect">
              <a:avLst/>
            </a:prstGeom>
            <a:noFill/>
            <a:ln w="9525">
              <a:noFill/>
              <a:miter lim="800000"/>
              <a:headEnd/>
              <a:tailEnd/>
            </a:ln>
          </p:spPr>
          <p:txBody>
            <a:bodyPr/>
            <a:lstStyle/>
            <a:p>
              <a:pPr>
                <a:buFont typeface="Wingdings" pitchFamily="2" charset="2"/>
                <a:buNone/>
              </a:pPr>
              <a:r>
                <a:rPr lang="en-US" sz="1000" b="1"/>
                <a:t>Gain=1000</a:t>
              </a:r>
              <a:endParaRPr lang="en-US" sz="1000"/>
            </a:p>
          </p:txBody>
        </p:sp>
        <p:sp>
          <p:nvSpPr>
            <p:cNvPr id="17" name="Text Box 3173"/>
            <p:cNvSpPr txBox="1">
              <a:spLocks noChangeArrowheads="1"/>
            </p:cNvSpPr>
            <p:nvPr/>
          </p:nvSpPr>
          <p:spPr bwMode="auto">
            <a:xfrm>
              <a:off x="4320" y="768"/>
              <a:ext cx="528" cy="144"/>
            </a:xfrm>
            <a:prstGeom prst="rect">
              <a:avLst/>
            </a:prstGeom>
            <a:noFill/>
            <a:ln w="9525">
              <a:noFill/>
              <a:miter lim="800000"/>
              <a:headEnd/>
              <a:tailEnd/>
            </a:ln>
          </p:spPr>
          <p:txBody>
            <a:bodyPr/>
            <a:lstStyle/>
            <a:p>
              <a:pPr>
                <a:buFont typeface="Wingdings" pitchFamily="2" charset="2"/>
                <a:buNone/>
              </a:pPr>
              <a:r>
                <a:rPr lang="en-US" sz="1000" b="1"/>
                <a:t>Gain=10</a:t>
              </a:r>
              <a:endParaRPr lang="en-US" sz="1000"/>
            </a:p>
          </p:txBody>
        </p:sp>
        <p:sp>
          <p:nvSpPr>
            <p:cNvPr id="18" name="Line 3174"/>
            <p:cNvSpPr>
              <a:spLocks noChangeShapeType="1"/>
            </p:cNvSpPr>
            <p:nvPr/>
          </p:nvSpPr>
          <p:spPr bwMode="auto">
            <a:xfrm>
              <a:off x="3168" y="1296"/>
              <a:ext cx="1152" cy="0"/>
            </a:xfrm>
            <a:prstGeom prst="line">
              <a:avLst/>
            </a:prstGeom>
            <a:noFill/>
            <a:ln w="28575">
              <a:solidFill>
                <a:srgbClr val="FA3110"/>
              </a:solidFill>
              <a:prstDash val="sysDot"/>
              <a:round/>
              <a:headEnd/>
              <a:tailEnd/>
            </a:ln>
          </p:spPr>
          <p:txBody>
            <a:bodyPr/>
            <a:lstStyle/>
            <a:p>
              <a:endParaRPr lang="fr-FR"/>
            </a:p>
          </p:txBody>
        </p:sp>
        <p:sp>
          <p:nvSpPr>
            <p:cNvPr id="19" name="Text Box 3175"/>
            <p:cNvSpPr txBox="1">
              <a:spLocks noChangeArrowheads="1"/>
            </p:cNvSpPr>
            <p:nvPr/>
          </p:nvSpPr>
          <p:spPr bwMode="auto">
            <a:xfrm>
              <a:off x="3264" y="1872"/>
              <a:ext cx="480" cy="181"/>
            </a:xfrm>
            <a:prstGeom prst="rect">
              <a:avLst/>
            </a:prstGeom>
            <a:noFill/>
            <a:ln w="9525" algn="ctr">
              <a:noFill/>
              <a:miter lim="800000"/>
              <a:headEnd/>
              <a:tailEnd/>
            </a:ln>
            <a:effectLst/>
          </p:spPr>
          <p:txBody>
            <a:bodyPr>
              <a:spAutoFit/>
            </a:bodyPr>
            <a:lstStyle/>
            <a:p>
              <a:pPr>
                <a:spcBef>
                  <a:spcPct val="50000"/>
                </a:spcBef>
                <a:buFont typeface="Wingdings" pitchFamily="2" charset="2"/>
                <a:buNone/>
              </a:pPr>
              <a:r>
                <a:rPr lang="en-US" sz="1600" b="1">
                  <a:effectLst>
                    <a:outerShdw blurRad="38100" dist="38100" dir="2700000" algn="tl">
                      <a:srgbClr val="FFFFFF"/>
                    </a:outerShdw>
                  </a:effectLst>
                </a:rPr>
                <a:t>- 45</a:t>
              </a:r>
              <a:r>
                <a:rPr lang="en-US" sz="1600" b="1">
                  <a:effectLst>
                    <a:outerShdw blurRad="38100" dist="38100" dir="2700000" algn="tl">
                      <a:srgbClr val="FFFFFF"/>
                    </a:outerShdw>
                  </a:effectLst>
                  <a:latin typeface=""/>
                </a:rPr>
                <a:t>°C</a:t>
              </a:r>
            </a:p>
          </p:txBody>
        </p:sp>
        <p:grpSp>
          <p:nvGrpSpPr>
            <p:cNvPr id="20" name="Group 3176"/>
            <p:cNvGrpSpPr>
              <a:grpSpLocks/>
            </p:cNvGrpSpPr>
            <p:nvPr/>
          </p:nvGrpSpPr>
          <p:grpSpPr bwMode="auto">
            <a:xfrm>
              <a:off x="4464" y="1200"/>
              <a:ext cx="816" cy="357"/>
              <a:chOff x="3840" y="1056"/>
              <a:chExt cx="816" cy="357"/>
            </a:xfrm>
          </p:grpSpPr>
          <p:sp>
            <p:nvSpPr>
              <p:cNvPr id="26" name="Rectangle 3177"/>
              <p:cNvSpPr>
                <a:spLocks noChangeArrowheads="1"/>
              </p:cNvSpPr>
              <p:nvPr/>
            </p:nvSpPr>
            <p:spPr bwMode="auto">
              <a:xfrm>
                <a:off x="3888" y="1056"/>
                <a:ext cx="624" cy="240"/>
              </a:xfrm>
              <a:prstGeom prst="rect">
                <a:avLst/>
              </a:prstGeom>
              <a:solidFill>
                <a:srgbClr val="FFFFFF"/>
              </a:solidFill>
              <a:ln w="9525">
                <a:noFill/>
                <a:miter lim="800000"/>
                <a:headEnd/>
                <a:tailEnd/>
              </a:ln>
            </p:spPr>
            <p:txBody>
              <a:bodyPr/>
              <a:lstStyle/>
              <a:p>
                <a:pPr>
                  <a:buFont typeface="Wingdings" pitchFamily="2" charset="2"/>
                  <a:buNone/>
                </a:pPr>
                <a:endParaRPr lang="fr-FR" sz="1600"/>
              </a:p>
            </p:txBody>
          </p:sp>
          <p:sp>
            <p:nvSpPr>
              <p:cNvPr id="27" name="Text Box 3178"/>
              <p:cNvSpPr txBox="1">
                <a:spLocks noChangeArrowheads="1"/>
              </p:cNvSpPr>
              <p:nvPr/>
            </p:nvSpPr>
            <p:spPr bwMode="auto">
              <a:xfrm>
                <a:off x="3840" y="1056"/>
                <a:ext cx="816" cy="357"/>
              </a:xfrm>
              <a:prstGeom prst="rect">
                <a:avLst/>
              </a:prstGeom>
              <a:noFill/>
              <a:ln w="9525">
                <a:noFill/>
                <a:miter lim="800000"/>
                <a:headEnd/>
                <a:tailEnd/>
              </a:ln>
            </p:spPr>
            <p:txBody>
              <a:bodyPr/>
              <a:lstStyle/>
              <a:p>
                <a:pPr>
                  <a:buFont typeface="Wingdings" pitchFamily="2" charset="2"/>
                  <a:buNone/>
                </a:pPr>
                <a:r>
                  <a:rPr lang="en-US" sz="1200" b="1" dirty="0"/>
                  <a:t>Minimum specification</a:t>
                </a:r>
              </a:p>
            </p:txBody>
          </p:sp>
        </p:grpSp>
        <p:sp>
          <p:nvSpPr>
            <p:cNvPr id="21" name="Line 3179"/>
            <p:cNvSpPr>
              <a:spLocks noChangeShapeType="1"/>
            </p:cNvSpPr>
            <p:nvPr/>
          </p:nvSpPr>
          <p:spPr bwMode="auto">
            <a:xfrm flipV="1">
              <a:off x="3408" y="1680"/>
              <a:ext cx="0" cy="192"/>
            </a:xfrm>
            <a:prstGeom prst="line">
              <a:avLst/>
            </a:prstGeom>
            <a:noFill/>
            <a:ln w="38100">
              <a:solidFill>
                <a:srgbClr val="000000"/>
              </a:solidFill>
              <a:round/>
              <a:headEnd/>
              <a:tailEnd type="triangle" w="med" len="med"/>
            </a:ln>
          </p:spPr>
          <p:txBody>
            <a:bodyPr/>
            <a:lstStyle/>
            <a:p>
              <a:endParaRPr lang="fr-FR"/>
            </a:p>
          </p:txBody>
        </p:sp>
        <p:sp>
          <p:nvSpPr>
            <p:cNvPr id="22" name="Text Box 3180"/>
            <p:cNvSpPr txBox="1">
              <a:spLocks noChangeArrowheads="1"/>
            </p:cNvSpPr>
            <p:nvPr/>
          </p:nvSpPr>
          <p:spPr bwMode="auto">
            <a:xfrm>
              <a:off x="3504" y="2304"/>
              <a:ext cx="1200" cy="144"/>
            </a:xfrm>
            <a:prstGeom prst="rect">
              <a:avLst/>
            </a:prstGeom>
            <a:noFill/>
            <a:ln w="9525">
              <a:noFill/>
              <a:miter lim="800000"/>
              <a:headEnd/>
              <a:tailEnd/>
            </a:ln>
          </p:spPr>
          <p:txBody>
            <a:bodyPr/>
            <a:lstStyle/>
            <a:p>
              <a:pPr>
                <a:buFont typeface="Wingdings" pitchFamily="2" charset="2"/>
                <a:buNone/>
              </a:pPr>
              <a:r>
                <a:rPr lang="en-US" sz="1400" b="1"/>
                <a:t>Temperature (°C)</a:t>
              </a:r>
            </a:p>
          </p:txBody>
        </p:sp>
        <p:grpSp>
          <p:nvGrpSpPr>
            <p:cNvPr id="23" name="Group 3181"/>
            <p:cNvGrpSpPr>
              <a:grpSpLocks/>
            </p:cNvGrpSpPr>
            <p:nvPr/>
          </p:nvGrpSpPr>
          <p:grpSpPr bwMode="auto">
            <a:xfrm>
              <a:off x="2928" y="528"/>
              <a:ext cx="912" cy="288"/>
              <a:chOff x="1440" y="336"/>
              <a:chExt cx="912" cy="288"/>
            </a:xfrm>
          </p:grpSpPr>
          <p:sp>
            <p:nvSpPr>
              <p:cNvPr id="24" name="Rectangle 3182"/>
              <p:cNvSpPr>
                <a:spLocks noChangeArrowheads="1"/>
              </p:cNvSpPr>
              <p:nvPr/>
            </p:nvSpPr>
            <p:spPr bwMode="auto">
              <a:xfrm>
                <a:off x="1488" y="336"/>
                <a:ext cx="816" cy="288"/>
              </a:xfrm>
              <a:prstGeom prst="rect">
                <a:avLst/>
              </a:prstGeom>
              <a:solidFill>
                <a:schemeClr val="tx1"/>
              </a:solidFill>
              <a:ln w="9525" algn="ctr">
                <a:noFill/>
                <a:miter lim="800000"/>
                <a:headEnd/>
                <a:tailEnd/>
              </a:ln>
              <a:effectLst/>
            </p:spPr>
            <p:txBody>
              <a:bodyPr wrap="none" anchor="ctr"/>
              <a:lstStyle/>
              <a:p>
                <a:endParaRPr lang="fr-FR"/>
              </a:p>
            </p:txBody>
          </p:sp>
          <p:sp>
            <p:nvSpPr>
              <p:cNvPr id="25" name="Text Box 3183"/>
              <p:cNvSpPr txBox="1">
                <a:spLocks noChangeArrowheads="1"/>
              </p:cNvSpPr>
              <p:nvPr/>
            </p:nvSpPr>
            <p:spPr bwMode="auto">
              <a:xfrm>
                <a:off x="1440" y="336"/>
                <a:ext cx="912" cy="288"/>
              </a:xfrm>
              <a:prstGeom prst="rect">
                <a:avLst/>
              </a:prstGeom>
              <a:noFill/>
              <a:ln w="9525">
                <a:noFill/>
                <a:miter lim="800000"/>
                <a:headEnd/>
                <a:tailEnd/>
              </a:ln>
            </p:spPr>
            <p:txBody>
              <a:bodyPr/>
              <a:lstStyle/>
              <a:p>
                <a:pPr algn="ctr">
                  <a:buFont typeface="Wingdings" pitchFamily="2" charset="2"/>
                  <a:buNone/>
                </a:pPr>
                <a:r>
                  <a:rPr lang="en-US" sz="1400" b="1"/>
                  <a:t>Dark Current</a:t>
                </a:r>
              </a:p>
              <a:p>
                <a:pPr algn="ctr">
                  <a:buFont typeface="Wingdings" pitchFamily="2" charset="2"/>
                  <a:buNone/>
                </a:pPr>
                <a:r>
                  <a:rPr lang="en-US" sz="1400" b="1"/>
                  <a:t>(e/pixel/frame)</a:t>
                </a:r>
              </a:p>
            </p:txBody>
          </p:sp>
        </p:gr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000" fill="hold"/>
                                        <p:tgtEl>
                                          <p:spTgt spid="6"/>
                                        </p:tgtEl>
                                      </p:cBhvr>
                                    </p:cmd>
                                  </p:childTnLst>
                                </p:cTn>
                              </p:par>
                              <p:par>
                                <p:cTn id="7" presetID="9"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dissolv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p:cTn id="10" fill="hold" display="0">
                  <p:stCondLst>
                    <p:cond delay="indefinite"/>
                  </p:stCondLst>
                  <p:endCondLst>
                    <p:cond evt="onNext" delay="0">
                      <p:tgtEl>
                        <p:sldTgt/>
                      </p:tgtEl>
                    </p:cond>
                    <p:cond evt="onPrev" delay="0">
                      <p:tgtEl>
                        <p:sldTgt/>
                      </p:tgtEl>
                    </p:cond>
                  </p:endCondLst>
                </p:cTn>
                <p:tgtEl>
                  <p:spTgt spid="6"/>
                </p:tgtEl>
              </p:cMediaNode>
            </p:video>
            <p:seq concurrent="1" nextAc="seek">
              <p:cTn id="11" restart="whenNotActive" fill="hold" evtFilter="cancelBubble" nodeType="interactiveSeq">
                <p:stCondLst>
                  <p:cond evt="onClick" delay="0">
                    <p:tgtEl>
                      <p:spTgt spid="6"/>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162580"/>
            <a:ext cx="9144000" cy="523220"/>
          </a:xfrm>
        </p:spPr>
        <p:txBody>
          <a:bodyPr/>
          <a:lstStyle/>
          <a:p>
            <a:pPr algn="ctr"/>
            <a:r>
              <a:rPr lang="en-US" sz="2800" smtClean="0"/>
              <a:t>CCD220 results with Ocam, T=-40°C</a:t>
            </a:r>
            <a:endParaRPr lang="en-US" sz="2800"/>
          </a:p>
        </p:txBody>
      </p:sp>
      <p:sp>
        <p:nvSpPr>
          <p:cNvPr id="7" name="Espace réservé du contenu 6"/>
          <p:cNvSpPr>
            <a:spLocks noGrp="1"/>
          </p:cNvSpPr>
          <p:nvPr>
            <p:ph idx="1"/>
          </p:nvPr>
        </p:nvSpPr>
        <p:spPr>
          <a:xfrm>
            <a:off x="381000" y="4876800"/>
            <a:ext cx="8305800" cy="1447800"/>
          </a:xfrm>
        </p:spPr>
        <p:txBody>
          <a:bodyPr/>
          <a:lstStyle/>
          <a:p>
            <a:r>
              <a:rPr lang="en-US" sz="1800" dirty="0" smtClean="0"/>
              <a:t>Tested:</a:t>
            </a:r>
          </a:p>
          <a:p>
            <a:pPr lvl="1"/>
            <a:r>
              <a:rPr lang="en-US" sz="1800" dirty="0" smtClean="0"/>
              <a:t>Deep Depletion devices tested: dark is the same at 1500 fps, PSF OK.</a:t>
            </a:r>
          </a:p>
          <a:p>
            <a:r>
              <a:rPr lang="en-US" sz="1800" dirty="0" smtClean="0"/>
              <a:t>4 engineering and 4 science grade CCD220 delivered by e2v</a:t>
            </a:r>
          </a:p>
        </p:txBody>
      </p:sp>
      <p:sp>
        <p:nvSpPr>
          <p:cNvPr id="3" name="Espace réservé de la date 2"/>
          <p:cNvSpPr>
            <a:spLocks noGrp="1"/>
          </p:cNvSpPr>
          <p:nvPr>
            <p:ph type="dt" sz="half" idx="10"/>
          </p:nvPr>
        </p:nvSpPr>
        <p:spPr/>
        <p:txBody>
          <a:bodyPr/>
          <a:lstStyle/>
          <a:p>
            <a:r>
              <a:rPr lang="en-US" smtClean="0"/>
              <a:t>14 Oct 2009</a:t>
            </a:r>
            <a:endParaRPr lang="en-US"/>
          </a:p>
        </p:txBody>
      </p:sp>
      <p:sp>
        <p:nvSpPr>
          <p:cNvPr id="4" name="Espace réservé du pied de page 3"/>
          <p:cNvSpPr>
            <a:spLocks noGrp="1"/>
          </p:cNvSpPr>
          <p:nvPr>
            <p:ph type="ftr" sz="quarter" idx="11"/>
          </p:nvPr>
        </p:nvSpPr>
        <p:spPr/>
        <p:txBody>
          <a:bodyPr/>
          <a:lstStyle/>
          <a:p>
            <a:r>
              <a:rPr lang="en-US" dirty="0" smtClean="0"/>
              <a:t>DFA 2009  - P. Feautrier</a:t>
            </a:r>
            <a:endParaRPr lang="en-US" dirty="0"/>
          </a:p>
        </p:txBody>
      </p:sp>
      <p:sp>
        <p:nvSpPr>
          <p:cNvPr id="5" name="Espace réservé du numéro de diapositive 4"/>
          <p:cNvSpPr>
            <a:spLocks noGrp="1"/>
          </p:cNvSpPr>
          <p:nvPr>
            <p:ph type="sldNum" sz="quarter" idx="12"/>
          </p:nvPr>
        </p:nvSpPr>
        <p:spPr/>
        <p:txBody>
          <a:bodyPr/>
          <a:lstStyle/>
          <a:p>
            <a:fld id="{8423099A-097B-48DC-B551-208E0A711FEA}" type="slidenum">
              <a:rPr lang="en-US" smtClean="0"/>
              <a:pPr/>
              <a:t>19</a:t>
            </a:fld>
            <a:endParaRPr lang="en-US"/>
          </a:p>
        </p:txBody>
      </p:sp>
      <p:graphicFrame>
        <p:nvGraphicFramePr>
          <p:cNvPr id="6" name="Tableau 5"/>
          <p:cNvGraphicFramePr>
            <a:graphicFrameLocks noGrp="1"/>
          </p:cNvGraphicFramePr>
          <p:nvPr/>
        </p:nvGraphicFramePr>
        <p:xfrm>
          <a:off x="152400" y="914400"/>
          <a:ext cx="8839200" cy="3876040"/>
        </p:xfrm>
        <a:graphic>
          <a:graphicData uri="http://schemas.openxmlformats.org/drawingml/2006/table">
            <a:tbl>
              <a:tblPr firstRow="1" bandRow="1">
                <a:tableStyleId>{5C22544A-7EE6-4342-B048-85BDC9FD1C3A}</a:tableStyleId>
              </a:tblPr>
              <a:tblGrid>
                <a:gridCol w="3810000"/>
                <a:gridCol w="2438400"/>
                <a:gridCol w="2590800"/>
              </a:tblGrid>
              <a:tr h="370840">
                <a:tc>
                  <a:txBody>
                    <a:bodyPr/>
                    <a:lstStyle/>
                    <a:p>
                      <a:r>
                        <a:rPr lang="fr-FR" dirty="0" smtClean="0"/>
                        <a:t>Test</a:t>
                      </a:r>
                      <a:endParaRPr lang="fr-FR" dirty="0"/>
                    </a:p>
                  </a:txBody>
                  <a:tcPr/>
                </a:tc>
                <a:tc>
                  <a:txBody>
                    <a:bodyPr/>
                    <a:lstStyle/>
                    <a:p>
                      <a:r>
                        <a:rPr lang="en-US" noProof="0" dirty="0" smtClean="0"/>
                        <a:t>Result</a:t>
                      </a:r>
                      <a:endParaRPr lang="en-US" noProof="0" dirty="0"/>
                    </a:p>
                  </a:txBody>
                  <a:tcPr/>
                </a:tc>
                <a:tc>
                  <a:txBody>
                    <a:bodyPr/>
                    <a:lstStyle/>
                    <a:p>
                      <a:r>
                        <a:rPr lang="fr-FR" dirty="0" err="1" smtClean="0"/>
                        <a:t>Spec</a:t>
                      </a:r>
                      <a:endParaRPr lang="fr-FR" dirty="0"/>
                    </a:p>
                  </a:txBody>
                  <a:tcPr/>
                </a:tc>
              </a:tr>
              <a:tr h="370840">
                <a:tc>
                  <a:txBody>
                    <a:bodyPr/>
                    <a:lstStyle/>
                    <a:p>
                      <a:r>
                        <a:rPr lang="fr-FR" sz="1800" dirty="0" smtClean="0"/>
                        <a:t>Read noise (@gain 1000  1500 </a:t>
                      </a:r>
                      <a:r>
                        <a:rPr lang="fr-FR" sz="1800" dirty="0" err="1" smtClean="0"/>
                        <a:t>fps</a:t>
                      </a:r>
                      <a:r>
                        <a:rPr lang="fr-FR" sz="1800" dirty="0" smtClean="0"/>
                        <a:t>)</a:t>
                      </a:r>
                      <a:endParaRPr lang="fr-FR" sz="1800" dirty="0"/>
                    </a:p>
                  </a:txBody>
                  <a:tcPr/>
                </a:tc>
                <a:tc>
                  <a:txBody>
                    <a:bodyPr/>
                    <a:lstStyle/>
                    <a:p>
                      <a:r>
                        <a:rPr lang="fr-FR" sz="1800" dirty="0" smtClean="0"/>
                        <a:t>0.26</a:t>
                      </a:r>
                      <a:r>
                        <a:rPr lang="fr-FR" sz="1800" baseline="0" dirty="0" smtClean="0"/>
                        <a:t> – 0.9 e</a:t>
                      </a:r>
                    </a:p>
                    <a:p>
                      <a:r>
                        <a:rPr lang="fr-FR" sz="1800" baseline="0" dirty="0" smtClean="0"/>
                        <a:t>(0.5 e </a:t>
                      </a:r>
                      <a:r>
                        <a:rPr lang="fr-FR" sz="1800" baseline="0" dirty="0" err="1" smtClean="0"/>
                        <a:t>mean</a:t>
                      </a:r>
                      <a:r>
                        <a:rPr lang="fr-FR" sz="1800" baseline="0" dirty="0" smtClean="0"/>
                        <a:t>)</a:t>
                      </a:r>
                      <a:endParaRPr lang="fr-FR" sz="1800" dirty="0"/>
                    </a:p>
                  </a:txBody>
                  <a:tcPr/>
                </a:tc>
                <a:tc>
                  <a:txBody>
                    <a:bodyPr/>
                    <a:lstStyle/>
                    <a:p>
                      <a:r>
                        <a:rPr lang="fr-FR" sz="1800" dirty="0" smtClean="0"/>
                        <a:t>&lt; 1 e</a:t>
                      </a:r>
                      <a:endParaRPr lang="fr-FR" sz="18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dirty="0" smtClean="0"/>
                        <a:t>Read noise (@gain 1000  25 </a:t>
                      </a:r>
                      <a:r>
                        <a:rPr lang="fr-FR" sz="1800" dirty="0" err="1" smtClean="0"/>
                        <a:t>fps</a:t>
                      </a:r>
                      <a:r>
                        <a:rPr lang="fr-FR" sz="1800" dirty="0" smtClean="0"/>
                        <a:t>)</a:t>
                      </a:r>
                    </a:p>
                  </a:txBody>
                  <a:tcPr/>
                </a:tc>
                <a:tc>
                  <a:txBody>
                    <a:bodyPr/>
                    <a:lstStyle/>
                    <a:p>
                      <a:r>
                        <a:rPr lang="fr-FR" sz="1800" dirty="0" smtClean="0"/>
                        <a:t>0.38 – 0.97</a:t>
                      </a:r>
                      <a:endParaRPr lang="fr-FR" sz="1800" dirty="0"/>
                    </a:p>
                  </a:txBody>
                  <a:tcPr/>
                </a:tc>
                <a:tc>
                  <a:txBody>
                    <a:bodyPr/>
                    <a:lstStyle/>
                    <a:p>
                      <a:r>
                        <a:rPr lang="fr-FR" sz="1800" dirty="0" smtClean="0"/>
                        <a:t>&lt; 1 e</a:t>
                      </a:r>
                      <a:endParaRPr lang="fr-FR" sz="1800" dirty="0"/>
                    </a:p>
                  </a:txBody>
                  <a:tcPr/>
                </a:tc>
              </a:tr>
              <a:tr h="370840">
                <a:tc>
                  <a:txBody>
                    <a:bodyPr/>
                    <a:lstStyle/>
                    <a:p>
                      <a:r>
                        <a:rPr lang="fr-FR" sz="1800" dirty="0" smtClean="0"/>
                        <a:t>Dark signal @</a:t>
                      </a:r>
                      <a:r>
                        <a:rPr lang="fr-FR" sz="1800" baseline="0" dirty="0" smtClean="0"/>
                        <a:t> 1500 </a:t>
                      </a:r>
                      <a:r>
                        <a:rPr lang="fr-FR" sz="1800" baseline="0" dirty="0" err="1" smtClean="0"/>
                        <a:t>fps</a:t>
                      </a:r>
                      <a:endParaRPr lang="fr-FR" sz="1800" dirty="0"/>
                    </a:p>
                  </a:txBody>
                  <a:tcPr/>
                </a:tc>
                <a:tc>
                  <a:txBody>
                    <a:bodyPr/>
                    <a:lstStyle/>
                    <a:p>
                      <a:r>
                        <a:rPr lang="fr-FR" sz="1800" dirty="0" smtClean="0"/>
                        <a:t>0.004 – 0.01 e/s/frame</a:t>
                      </a:r>
                      <a:endParaRPr lang="fr-FR" sz="1800" dirty="0"/>
                    </a:p>
                  </a:txBody>
                  <a:tcPr/>
                </a:tc>
                <a:tc>
                  <a:txBody>
                    <a:bodyPr/>
                    <a:lstStyle/>
                    <a:p>
                      <a:r>
                        <a:rPr lang="fr-FR" sz="1800" dirty="0" smtClean="0"/>
                        <a:t>&lt; 0.01 e/s/frame</a:t>
                      </a:r>
                      <a:endParaRPr lang="fr-FR" sz="18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dirty="0" smtClean="0"/>
                        <a:t>Dark signal @</a:t>
                      </a:r>
                      <a:r>
                        <a:rPr lang="fr-FR" sz="1800" baseline="0" dirty="0" smtClean="0"/>
                        <a:t> 25 </a:t>
                      </a:r>
                      <a:r>
                        <a:rPr lang="fr-FR" sz="1800" baseline="0" dirty="0" err="1" smtClean="0"/>
                        <a:t>fps</a:t>
                      </a:r>
                      <a:endParaRPr lang="fr-FR" sz="1800" dirty="0" smtClean="0"/>
                    </a:p>
                  </a:txBody>
                  <a:tcPr/>
                </a:tc>
                <a:tc>
                  <a:txBody>
                    <a:bodyPr/>
                    <a:lstStyle/>
                    <a:p>
                      <a:r>
                        <a:rPr lang="fr-FR" sz="1800" dirty="0" smtClean="0"/>
                        <a:t>0.04 e/s/frame</a:t>
                      </a:r>
                      <a:endParaRPr lang="fr-FR" sz="1800" dirty="0"/>
                    </a:p>
                  </a:txBody>
                  <a:tcPr/>
                </a:tc>
                <a:tc>
                  <a:txBody>
                    <a:bodyPr/>
                    <a:lstStyle/>
                    <a:p>
                      <a:r>
                        <a:rPr lang="fr-FR" sz="1800" dirty="0" smtClean="0"/>
                        <a:t>&lt;0.04 e/s/frame</a:t>
                      </a:r>
                      <a:endParaRPr lang="fr-FR" sz="18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dirty="0" err="1" smtClean="0"/>
                        <a:t>Parallel</a:t>
                      </a:r>
                      <a:r>
                        <a:rPr lang="fr-FR" sz="1800" dirty="0" smtClean="0"/>
                        <a:t> CTE</a:t>
                      </a:r>
                    </a:p>
                  </a:txBody>
                  <a:tcPr/>
                </a:tc>
                <a:tc>
                  <a:txBody>
                    <a:bodyPr/>
                    <a:lstStyle/>
                    <a:p>
                      <a:r>
                        <a:rPr lang="fr-FR" sz="1800" dirty="0" smtClean="0"/>
                        <a:t>0.999959	</a:t>
                      </a:r>
                    </a:p>
                  </a:txBody>
                  <a:tcPr/>
                </a:tc>
                <a:tc>
                  <a:txBody>
                    <a:bodyPr/>
                    <a:lstStyle/>
                    <a:p>
                      <a:r>
                        <a:rPr lang="fr-FR" sz="1800" dirty="0" smtClean="0"/>
                        <a:t>&gt;0.99995	</a:t>
                      </a: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dirty="0" smtClean="0"/>
                        <a:t>Serial</a:t>
                      </a:r>
                      <a:r>
                        <a:rPr lang="fr-FR" sz="1800" baseline="0" dirty="0" smtClean="0"/>
                        <a:t> CTE</a:t>
                      </a:r>
                      <a:endParaRPr lang="fr-FR" sz="1800" dirty="0" smtClean="0"/>
                    </a:p>
                  </a:txBody>
                  <a:tcPr/>
                </a:tc>
                <a:tc>
                  <a:txBody>
                    <a:bodyPr/>
                    <a:lstStyle/>
                    <a:p>
                      <a:r>
                        <a:rPr lang="fr-FR" sz="1800" dirty="0" smtClean="0"/>
                        <a:t>0.99996	</a:t>
                      </a:r>
                    </a:p>
                  </a:txBody>
                  <a:tcPr/>
                </a:tc>
                <a:tc>
                  <a:txBody>
                    <a:bodyPr/>
                    <a:lstStyle/>
                    <a:p>
                      <a:r>
                        <a:rPr lang="fr-FR" sz="1800" dirty="0" smtClean="0"/>
                        <a:t>&gt;0.9998	</a:t>
                      </a: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dirty="0" smtClean="0"/>
                        <a:t>Image Full </a:t>
                      </a:r>
                      <a:r>
                        <a:rPr lang="fr-FR" sz="1800" dirty="0" err="1" smtClean="0"/>
                        <a:t>Well</a:t>
                      </a:r>
                      <a:endParaRPr lang="fr-FR" sz="1800" dirty="0" smtClean="0"/>
                    </a:p>
                  </a:txBody>
                  <a:tcPr/>
                </a:tc>
                <a:tc>
                  <a:txBody>
                    <a:bodyPr/>
                    <a:lstStyle/>
                    <a:p>
                      <a:r>
                        <a:rPr lang="fr-FR" sz="1800" dirty="0" smtClean="0"/>
                        <a:t>292000	</a:t>
                      </a:r>
                      <a:r>
                        <a:rPr lang="fr-FR" sz="1800" dirty="0"/>
                        <a:t>e</a:t>
                      </a:r>
                      <a:endParaRPr lang="fr-FR" sz="1800" dirty="0" smtClean="0"/>
                    </a:p>
                  </a:txBody>
                  <a:tcPr/>
                </a:tc>
                <a:tc>
                  <a:txBody>
                    <a:bodyPr/>
                    <a:lstStyle/>
                    <a:p>
                      <a:r>
                        <a:rPr lang="fr-FR" sz="1800" dirty="0" smtClean="0"/>
                        <a:t>&gt; 5000	</a:t>
                      </a: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dirty="0" err="1" smtClean="0"/>
                        <a:t>Traps</a:t>
                      </a:r>
                      <a:r>
                        <a:rPr lang="fr-FR" sz="1800" dirty="0" smtClean="0"/>
                        <a:t>, </a:t>
                      </a:r>
                      <a:r>
                        <a:rPr lang="fr-FR" sz="1800" dirty="0" err="1" smtClean="0"/>
                        <a:t>dark</a:t>
                      </a:r>
                      <a:r>
                        <a:rPr lang="fr-FR" sz="1800" dirty="0" smtClean="0"/>
                        <a:t> and</a:t>
                      </a:r>
                      <a:r>
                        <a:rPr lang="fr-FR" sz="1800" baseline="0" dirty="0" smtClean="0"/>
                        <a:t> </a:t>
                      </a:r>
                      <a:r>
                        <a:rPr lang="fr-FR" sz="1800" baseline="0" dirty="0" err="1" smtClean="0"/>
                        <a:t>bright</a:t>
                      </a:r>
                      <a:r>
                        <a:rPr lang="fr-FR" sz="1800" baseline="0" dirty="0" smtClean="0"/>
                        <a:t> </a:t>
                      </a:r>
                      <a:r>
                        <a:rPr lang="fr-FR" sz="1800" baseline="0" dirty="0" err="1" smtClean="0"/>
                        <a:t>defects</a:t>
                      </a:r>
                      <a:endParaRPr lang="fr-FR" sz="1800" dirty="0" smtClean="0"/>
                    </a:p>
                  </a:txBody>
                  <a:tcPr/>
                </a:tc>
                <a:tc>
                  <a:txBody>
                    <a:bodyPr/>
                    <a:lstStyle/>
                    <a:p>
                      <a:r>
                        <a:rPr lang="fr-FR" sz="1800" dirty="0" smtClean="0"/>
                        <a:t>0</a:t>
                      </a:r>
                      <a:endParaRPr lang="fr-FR" sz="1800" dirty="0"/>
                    </a:p>
                  </a:txBody>
                  <a:tcPr/>
                </a:tc>
                <a:tc>
                  <a:txBody>
                    <a:bodyPr/>
                    <a:lstStyle/>
                    <a:p>
                      <a:r>
                        <a:rPr lang="fr-FR" sz="1800" dirty="0" smtClean="0"/>
                        <a:t>0</a:t>
                      </a:r>
                      <a:endParaRPr lang="fr-FR" sz="1800" dirty="0"/>
                    </a:p>
                  </a:txBody>
                  <a:tcPr/>
                </a:tc>
              </a:tr>
            </a:tbl>
          </a:graphicData>
        </a:graphic>
      </p:graphicFrame>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amma/>
                <a:shade val="46275"/>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4" name="Espace réservé de la date 3"/>
          <p:cNvSpPr>
            <a:spLocks noGrp="1"/>
          </p:cNvSpPr>
          <p:nvPr>
            <p:ph type="dt" sz="half" idx="10"/>
          </p:nvPr>
        </p:nvSpPr>
        <p:spPr>
          <a:xfrm>
            <a:off x="304800" y="6245225"/>
            <a:ext cx="1524000" cy="476250"/>
          </a:xfrm>
        </p:spPr>
        <p:txBody>
          <a:bodyPr/>
          <a:lstStyle/>
          <a:p>
            <a:r>
              <a:rPr lang="fr-FR" smtClean="0"/>
              <a:t>14 Oct 2009</a:t>
            </a:r>
            <a:endParaRPr lang="en-GB"/>
          </a:p>
        </p:txBody>
      </p:sp>
      <p:sp>
        <p:nvSpPr>
          <p:cNvPr id="15" name="Espace réservé du pied de page 4"/>
          <p:cNvSpPr>
            <a:spLocks noGrp="1"/>
          </p:cNvSpPr>
          <p:nvPr>
            <p:ph type="ftr" sz="quarter" idx="12"/>
          </p:nvPr>
        </p:nvSpPr>
        <p:spPr>
          <a:xfrm>
            <a:off x="1905000" y="6245225"/>
            <a:ext cx="6019800" cy="476250"/>
          </a:xfrm>
        </p:spPr>
        <p:txBody>
          <a:bodyPr/>
          <a:lstStyle/>
          <a:p>
            <a:r>
              <a:rPr lang="en-GB" smtClean="0"/>
              <a:t>DFA 2009  - P. Feautrier</a:t>
            </a:r>
            <a:endParaRPr lang="en-GB"/>
          </a:p>
        </p:txBody>
      </p:sp>
      <p:sp>
        <p:nvSpPr>
          <p:cNvPr id="16" name="Espace réservé du numéro de diapositive 5"/>
          <p:cNvSpPr>
            <a:spLocks noGrp="1"/>
          </p:cNvSpPr>
          <p:nvPr>
            <p:ph type="sldNum" sz="quarter" idx="11"/>
          </p:nvPr>
        </p:nvSpPr>
        <p:spPr>
          <a:xfrm>
            <a:off x="8001000" y="6245225"/>
            <a:ext cx="838200" cy="476250"/>
          </a:xfrm>
        </p:spPr>
        <p:txBody>
          <a:bodyPr/>
          <a:lstStyle/>
          <a:p>
            <a:fld id="{94D80449-2A62-43F7-8826-1655C5BFF0B2}" type="slidenum">
              <a:rPr lang="en-GB"/>
              <a:pPr/>
              <a:t>2</a:t>
            </a:fld>
            <a:endParaRPr lang="en-GB"/>
          </a:p>
        </p:txBody>
      </p:sp>
      <p:sp>
        <p:nvSpPr>
          <p:cNvPr id="614411" name="Rectangle 11"/>
          <p:cNvSpPr>
            <a:spLocks noRot="1" noChangeArrowheads="1"/>
          </p:cNvSpPr>
          <p:nvPr/>
        </p:nvSpPr>
        <p:spPr bwMode="auto">
          <a:xfrm>
            <a:off x="457200" y="4876800"/>
            <a:ext cx="7924800" cy="1374775"/>
          </a:xfrm>
          <a:prstGeom prst="rect">
            <a:avLst/>
          </a:prstGeom>
          <a:noFill/>
          <a:ln w="9525">
            <a:noFill/>
            <a:miter lim="800000"/>
            <a:headEnd/>
            <a:tailEnd/>
          </a:ln>
          <a:effectLst/>
        </p:spPr>
        <p:txBody>
          <a:bodyPr>
            <a:spAutoFit/>
          </a:bodyPr>
          <a:lstStyle/>
          <a:p>
            <a:pPr marL="609600" indent="-609600">
              <a:lnSpc>
                <a:spcPct val="110000"/>
              </a:lnSpc>
              <a:buClr>
                <a:schemeClr val="tx1"/>
              </a:buClr>
              <a:buFont typeface="Wingdings" pitchFamily="2" charset="2"/>
              <a:buAutoNum type="arabicPeriod"/>
            </a:pPr>
            <a:r>
              <a:rPr lang="en-US" sz="1800">
                <a:solidFill>
                  <a:schemeClr val="tx1"/>
                </a:solidFill>
                <a:effectLst>
                  <a:outerShdw blurRad="38100" dist="38100" dir="2700000" algn="tl">
                    <a:srgbClr val="000000"/>
                  </a:outerShdw>
                </a:effectLst>
              </a:rPr>
              <a:t> 40x40 SH subapertures x 6x6 pixels/sub-aperture </a:t>
            </a:r>
            <a:r>
              <a:rPr lang="en-US" sz="1800">
                <a:solidFill>
                  <a:schemeClr val="tx1"/>
                </a:solidFill>
                <a:effectLst>
                  <a:outerShdw blurRad="38100" dist="38100" dir="2700000" algn="tl">
                    <a:srgbClr val="000000"/>
                  </a:outerShdw>
                </a:effectLst>
                <a:sym typeface="Wingdings" pitchFamily="2" charset="2"/>
              </a:rPr>
              <a:t> </a:t>
            </a:r>
            <a:r>
              <a:rPr lang="en-US" sz="1800" b="1" u="sng">
                <a:solidFill>
                  <a:schemeClr val="tx1"/>
                </a:solidFill>
                <a:effectLst>
                  <a:outerShdw blurRad="38100" dist="38100" dir="2700000" algn="tl">
                    <a:srgbClr val="000000"/>
                  </a:outerShdw>
                </a:effectLst>
              </a:rPr>
              <a:t>240x240 pixels</a:t>
            </a:r>
            <a:r>
              <a:rPr lang="en-US" sz="1800" b="1">
                <a:solidFill>
                  <a:schemeClr val="tx1"/>
                </a:solidFill>
                <a:effectLst>
                  <a:outerShdw blurRad="38100" dist="38100" dir="2700000" algn="tl">
                    <a:srgbClr val="000000"/>
                  </a:outerShdw>
                </a:effectLst>
              </a:rPr>
              <a:t>.</a:t>
            </a:r>
          </a:p>
          <a:p>
            <a:pPr marL="609600" indent="-609600">
              <a:lnSpc>
                <a:spcPct val="100000"/>
              </a:lnSpc>
              <a:buClr>
                <a:schemeClr val="tx1"/>
              </a:buClr>
              <a:buFont typeface="Wingdings" pitchFamily="2" charset="2"/>
              <a:buAutoNum type="arabicPeriod"/>
            </a:pPr>
            <a:r>
              <a:rPr lang="en-US" sz="1800">
                <a:solidFill>
                  <a:schemeClr val="tx1"/>
                </a:solidFill>
                <a:effectLst>
                  <a:outerShdw blurRad="38100" dist="38100" dir="2700000" algn="tl">
                    <a:srgbClr val="000000"/>
                  </a:outerShdw>
                </a:effectLst>
                <a:cs typeface="Times New Roman" pitchFamily="18" charset="0"/>
              </a:rPr>
              <a:t> </a:t>
            </a:r>
            <a:r>
              <a:rPr lang="en-US" sz="1800" b="1" u="sng">
                <a:solidFill>
                  <a:schemeClr val="tx1"/>
                </a:solidFill>
                <a:effectLst>
                  <a:outerShdw blurRad="38100" dist="38100" dir="2700000" algn="tl">
                    <a:srgbClr val="000000"/>
                  </a:outerShdw>
                </a:effectLst>
                <a:cs typeface="Times New Roman" pitchFamily="18" charset="0"/>
              </a:rPr>
              <a:t>Versatility</a:t>
            </a:r>
            <a:r>
              <a:rPr lang="en-US" sz="1800">
                <a:solidFill>
                  <a:schemeClr val="tx1"/>
                </a:solidFill>
                <a:effectLst>
                  <a:outerShdw blurRad="38100" dist="38100" dir="2700000" algn="tl">
                    <a:srgbClr val="000000"/>
                  </a:outerShdw>
                </a:effectLst>
                <a:cs typeface="Times New Roman" pitchFamily="18" charset="0"/>
              </a:rPr>
              <a:t>: 100% fill factor / 240x240 square grid array of pixels</a:t>
            </a:r>
          </a:p>
          <a:p>
            <a:pPr marL="990600" lvl="1" indent="-533400">
              <a:lnSpc>
                <a:spcPct val="100000"/>
              </a:lnSpc>
              <a:buClr>
                <a:schemeClr val="tx1"/>
              </a:buClr>
              <a:buFont typeface="Wingdings" pitchFamily="2" charset="2"/>
              <a:buNone/>
            </a:pPr>
            <a:r>
              <a:rPr lang="en-US" sz="1600">
                <a:solidFill>
                  <a:schemeClr val="tx1"/>
                </a:solidFill>
                <a:effectLst>
                  <a:outerShdw blurRad="38100" dist="38100" dir="2700000" algn="tl">
                    <a:srgbClr val="000000"/>
                  </a:outerShdw>
                </a:effectLst>
                <a:cs typeface="Times New Roman" pitchFamily="18" charset="0"/>
                <a:sym typeface="Wingdings" pitchFamily="2" charset="2"/>
              </a:rPr>
              <a:t>     that c</a:t>
            </a:r>
            <a:r>
              <a:rPr lang="en-US" sz="1600">
                <a:solidFill>
                  <a:schemeClr val="tx1"/>
                </a:solidFill>
                <a:effectLst>
                  <a:outerShdw blurRad="38100" dist="38100" dir="2700000" algn="tl">
                    <a:srgbClr val="000000"/>
                  </a:outerShdw>
                </a:effectLst>
                <a:cs typeface="Times New Roman" pitchFamily="18" charset="0"/>
              </a:rPr>
              <a:t>an be used with any type of WFS system</a:t>
            </a:r>
            <a:endParaRPr lang="en-US" sz="1600" b="1">
              <a:solidFill>
                <a:schemeClr val="tx1"/>
              </a:solidFill>
              <a:effectLst>
                <a:outerShdw blurRad="38100" dist="38100" dir="2700000" algn="tl">
                  <a:srgbClr val="000000"/>
                </a:outerShdw>
              </a:effectLst>
            </a:endParaRPr>
          </a:p>
          <a:p>
            <a:pPr marL="609600" indent="-609600">
              <a:lnSpc>
                <a:spcPct val="110000"/>
              </a:lnSpc>
              <a:buClr>
                <a:schemeClr val="tx1"/>
              </a:buClr>
              <a:buFont typeface="Wingdings" pitchFamily="2" charset="2"/>
              <a:buAutoNum type="arabicPeriod"/>
            </a:pPr>
            <a:r>
              <a:rPr lang="en-US" sz="1800">
                <a:solidFill>
                  <a:schemeClr val="tx1"/>
                </a:solidFill>
                <a:effectLst>
                  <a:outerShdw blurRad="38100" dist="38100" dir="2700000" algn="tl">
                    <a:srgbClr val="000000"/>
                  </a:outerShdw>
                </a:effectLst>
              </a:rPr>
              <a:t> </a:t>
            </a:r>
            <a:r>
              <a:rPr lang="en-US" sz="1800" b="1" u="sng">
                <a:solidFill>
                  <a:schemeClr val="tx1"/>
                </a:solidFill>
                <a:effectLst>
                  <a:outerShdw blurRad="38100" dist="38100" dir="2700000" algn="tl">
                    <a:srgbClr val="000000"/>
                  </a:outerShdw>
                </a:effectLst>
              </a:rPr>
              <a:t>&gt; 1.2 kHz frame rate</a:t>
            </a:r>
            <a:r>
              <a:rPr lang="en-US" sz="1800">
                <a:solidFill>
                  <a:schemeClr val="tx1"/>
                </a:solidFill>
                <a:effectLst>
                  <a:outerShdw blurRad="38100" dist="38100" dir="2700000" algn="tl">
                    <a:srgbClr val="000000"/>
                  </a:outerShdw>
                </a:effectLst>
              </a:rPr>
              <a:t> to match the increased spatial sampling.</a:t>
            </a:r>
          </a:p>
        </p:txBody>
      </p:sp>
      <p:sp>
        <p:nvSpPr>
          <p:cNvPr id="614407" name="Rectangle 7"/>
          <p:cNvSpPr>
            <a:spLocks noGrp="1" noRot="1" noChangeArrowheads="1"/>
          </p:cNvSpPr>
          <p:nvPr>
            <p:ph type="title"/>
          </p:nvPr>
        </p:nvSpPr>
        <p:spPr>
          <a:xfrm>
            <a:off x="2887663" y="122238"/>
            <a:ext cx="3438525" cy="641350"/>
          </a:xfrm>
          <a:noFill/>
        </p:spPr>
        <p:txBody>
          <a:bodyPr/>
          <a:lstStyle/>
          <a:p>
            <a:r>
              <a:rPr lang="en-US" b="1"/>
              <a:t>Requirements</a:t>
            </a:r>
          </a:p>
        </p:txBody>
      </p:sp>
      <p:grpSp>
        <p:nvGrpSpPr>
          <p:cNvPr id="614451" name="Group 51"/>
          <p:cNvGrpSpPr>
            <a:grpSpLocks/>
          </p:cNvGrpSpPr>
          <p:nvPr/>
        </p:nvGrpSpPr>
        <p:grpSpPr bwMode="auto">
          <a:xfrm>
            <a:off x="1600200" y="1066800"/>
            <a:ext cx="3581400" cy="3581400"/>
            <a:chOff x="1728" y="672"/>
            <a:chExt cx="2256" cy="2256"/>
          </a:xfrm>
        </p:grpSpPr>
        <p:sp>
          <p:nvSpPr>
            <p:cNvPr id="614405" name="AutoShape 5"/>
            <p:cNvSpPr>
              <a:spLocks noChangeArrowheads="1"/>
            </p:cNvSpPr>
            <p:nvPr/>
          </p:nvSpPr>
          <p:spPr bwMode="auto">
            <a:xfrm>
              <a:off x="2592" y="1392"/>
              <a:ext cx="345" cy="1056"/>
            </a:xfrm>
            <a:prstGeom prst="downArrow">
              <a:avLst>
                <a:gd name="adj1" fmla="val 50000"/>
                <a:gd name="adj2" fmla="val 76522"/>
              </a:avLst>
            </a:prstGeom>
            <a:solidFill>
              <a:srgbClr val="FF0000"/>
            </a:solidFill>
            <a:ln w="9525">
              <a:solidFill>
                <a:schemeClr val="tx1"/>
              </a:solidFill>
              <a:miter lim="800000"/>
              <a:headEnd/>
              <a:tailEnd/>
            </a:ln>
            <a:effectLst/>
          </p:spPr>
          <p:txBody>
            <a:bodyPr wrap="none" anchor="ctr"/>
            <a:lstStyle/>
            <a:p>
              <a:endParaRPr lang="fr-FR"/>
            </a:p>
          </p:txBody>
        </p:sp>
        <p:pic>
          <p:nvPicPr>
            <p:cNvPr id="614438" name="Picture 38" descr="im_david_allpup"/>
            <p:cNvPicPr>
              <a:picLocks noChangeAspect="1" noChangeArrowheads="1"/>
            </p:cNvPicPr>
            <p:nvPr/>
          </p:nvPicPr>
          <p:blipFill>
            <a:blip r:embed="rId2"/>
            <a:srcRect/>
            <a:stretch>
              <a:fillRect/>
            </a:stretch>
          </p:blipFill>
          <p:spPr bwMode="auto">
            <a:xfrm>
              <a:off x="1728" y="672"/>
              <a:ext cx="2256" cy="2256"/>
            </a:xfrm>
            <a:prstGeom prst="rect">
              <a:avLst/>
            </a:prstGeom>
            <a:noFill/>
          </p:spPr>
        </p:pic>
        <p:sp>
          <p:nvSpPr>
            <p:cNvPr id="614439" name="Text Box 39"/>
            <p:cNvSpPr txBox="1">
              <a:spLocks noChangeArrowheads="1"/>
            </p:cNvSpPr>
            <p:nvPr/>
          </p:nvSpPr>
          <p:spPr bwMode="auto">
            <a:xfrm>
              <a:off x="2208" y="1487"/>
              <a:ext cx="1503" cy="426"/>
            </a:xfrm>
            <a:prstGeom prst="rect">
              <a:avLst/>
            </a:prstGeom>
            <a:noFill/>
            <a:ln w="9525">
              <a:noFill/>
              <a:miter lim="800000"/>
              <a:headEnd/>
              <a:tailEnd/>
            </a:ln>
            <a:effectLst/>
          </p:spPr>
          <p:txBody>
            <a:bodyPr wrap="none">
              <a:spAutoFit/>
            </a:bodyPr>
            <a:lstStyle/>
            <a:p>
              <a:pPr eaLnBrk="0" hangingPunct="0">
                <a:lnSpc>
                  <a:spcPct val="100000"/>
                </a:lnSpc>
                <a:spcBef>
                  <a:spcPct val="0"/>
                </a:spcBef>
                <a:buClrTx/>
                <a:buFontTx/>
                <a:buNone/>
              </a:pPr>
              <a:r>
                <a:rPr lang="fr-FR" sz="2400">
                  <a:solidFill>
                    <a:srgbClr val="FFFF00"/>
                  </a:solidFill>
                </a:rPr>
                <a:t>40x40 SH-WFS </a:t>
              </a:r>
            </a:p>
            <a:p>
              <a:pPr eaLnBrk="0" hangingPunct="0">
                <a:lnSpc>
                  <a:spcPct val="60000"/>
                </a:lnSpc>
                <a:spcBef>
                  <a:spcPct val="0"/>
                </a:spcBef>
                <a:buClrTx/>
                <a:buFontTx/>
                <a:buNone/>
              </a:pPr>
              <a:r>
                <a:rPr lang="fr-FR" sz="2400">
                  <a:solidFill>
                    <a:srgbClr val="FFFF00"/>
                  </a:solidFill>
                </a:rPr>
                <a:t>  </a:t>
              </a:r>
              <a:r>
                <a:rPr lang="fr-FR" sz="1600">
                  <a:solidFill>
                    <a:srgbClr val="FFFF00"/>
                  </a:solidFill>
                </a:rPr>
                <a:t>(mag~10, RON=1e-)</a:t>
              </a:r>
              <a:endParaRPr lang="fr-FR" sz="2400">
                <a:solidFill>
                  <a:srgbClr val="FFFF00"/>
                </a:solidFill>
              </a:endParaRPr>
            </a:p>
          </p:txBody>
        </p:sp>
        <p:sp>
          <p:nvSpPr>
            <p:cNvPr id="614440" name="Text Box 40"/>
            <p:cNvSpPr txBox="1">
              <a:spLocks noChangeArrowheads="1"/>
            </p:cNvSpPr>
            <p:nvPr/>
          </p:nvSpPr>
          <p:spPr bwMode="auto">
            <a:xfrm>
              <a:off x="2352" y="1967"/>
              <a:ext cx="1076" cy="231"/>
            </a:xfrm>
            <a:prstGeom prst="rect">
              <a:avLst/>
            </a:prstGeom>
            <a:noFill/>
            <a:ln w="9525">
              <a:noFill/>
              <a:miter lim="800000"/>
              <a:headEnd/>
              <a:tailEnd/>
            </a:ln>
            <a:effectLst/>
          </p:spPr>
          <p:txBody>
            <a:bodyPr wrap="none">
              <a:spAutoFit/>
            </a:bodyPr>
            <a:lstStyle/>
            <a:p>
              <a:pPr eaLnBrk="0" hangingPunct="0">
                <a:lnSpc>
                  <a:spcPct val="100000"/>
                </a:lnSpc>
                <a:spcBef>
                  <a:spcPct val="0"/>
                </a:spcBef>
                <a:buClrTx/>
                <a:buFontTx/>
                <a:buNone/>
              </a:pPr>
              <a:r>
                <a:rPr lang="fr-FR" sz="1800">
                  <a:solidFill>
                    <a:srgbClr val="FFFF00"/>
                  </a:solidFill>
                </a:rPr>
                <a:t>240x240 pixels</a:t>
              </a:r>
              <a:endParaRPr lang="fr-FR" sz="2400">
                <a:solidFill>
                  <a:srgbClr val="FFFF00"/>
                </a:solidFill>
              </a:endParaRPr>
            </a:p>
          </p:txBody>
        </p:sp>
        <p:sp>
          <p:nvSpPr>
            <p:cNvPr id="614441" name="Text Box 41"/>
            <p:cNvSpPr txBox="1">
              <a:spLocks noChangeArrowheads="1"/>
            </p:cNvSpPr>
            <p:nvPr/>
          </p:nvSpPr>
          <p:spPr bwMode="auto">
            <a:xfrm>
              <a:off x="2208" y="768"/>
              <a:ext cx="1440" cy="610"/>
            </a:xfrm>
            <a:prstGeom prst="rect">
              <a:avLst/>
            </a:prstGeom>
            <a:noFill/>
            <a:ln w="9525" algn="ctr">
              <a:noFill/>
              <a:miter lim="800000"/>
              <a:headEnd/>
              <a:tailEnd/>
            </a:ln>
            <a:effectLst/>
          </p:spPr>
          <p:txBody>
            <a:bodyPr>
              <a:spAutoFit/>
            </a:bodyPr>
            <a:lstStyle/>
            <a:p>
              <a:pPr algn="ctr">
                <a:spcBef>
                  <a:spcPct val="50000"/>
                </a:spcBef>
                <a:buFont typeface="Wingdings" pitchFamily="2" charset="2"/>
                <a:buNone/>
              </a:pPr>
              <a:r>
                <a:rPr lang="en-US" sz="2400" b="1">
                  <a:solidFill>
                    <a:srgbClr val="FFFF00"/>
                  </a:solidFill>
                </a:rPr>
                <a:t>Next Generation Systems</a:t>
              </a:r>
            </a:p>
          </p:txBody>
        </p:sp>
      </p:grpSp>
      <p:grpSp>
        <p:nvGrpSpPr>
          <p:cNvPr id="614442" name="Group 42"/>
          <p:cNvGrpSpPr>
            <a:grpSpLocks/>
          </p:cNvGrpSpPr>
          <p:nvPr/>
        </p:nvGrpSpPr>
        <p:grpSpPr bwMode="auto">
          <a:xfrm>
            <a:off x="4343400" y="2428875"/>
            <a:ext cx="3124200" cy="2219325"/>
            <a:chOff x="3504" y="2154"/>
            <a:chExt cx="1968" cy="1398"/>
          </a:xfrm>
        </p:grpSpPr>
        <p:pic>
          <p:nvPicPr>
            <p:cNvPr id="614443" name="Picture 43" descr="im_david_1sspup"/>
            <p:cNvPicPr>
              <a:picLocks noChangeAspect="1" noChangeArrowheads="1"/>
            </p:cNvPicPr>
            <p:nvPr/>
          </p:nvPicPr>
          <p:blipFill>
            <a:blip r:embed="rId3"/>
            <a:srcRect/>
            <a:stretch>
              <a:fillRect/>
            </a:stretch>
          </p:blipFill>
          <p:spPr bwMode="auto">
            <a:xfrm>
              <a:off x="4230" y="2160"/>
              <a:ext cx="1193" cy="1392"/>
            </a:xfrm>
            <a:prstGeom prst="rect">
              <a:avLst/>
            </a:prstGeom>
            <a:noFill/>
          </p:spPr>
        </p:pic>
        <p:sp>
          <p:nvSpPr>
            <p:cNvPr id="614444" name="Text Box 44"/>
            <p:cNvSpPr txBox="1">
              <a:spLocks noChangeArrowheads="1"/>
            </p:cNvSpPr>
            <p:nvPr/>
          </p:nvSpPr>
          <p:spPr bwMode="auto">
            <a:xfrm>
              <a:off x="4080" y="2154"/>
              <a:ext cx="1392" cy="504"/>
            </a:xfrm>
            <a:prstGeom prst="rect">
              <a:avLst/>
            </a:prstGeom>
            <a:noFill/>
            <a:ln w="9525">
              <a:noFill/>
              <a:miter lim="800000"/>
              <a:headEnd/>
              <a:tailEnd/>
            </a:ln>
            <a:effectLst/>
          </p:spPr>
          <p:txBody>
            <a:bodyPr>
              <a:spAutoFit/>
            </a:bodyPr>
            <a:lstStyle/>
            <a:p>
              <a:pPr algn="ctr" eaLnBrk="0" hangingPunct="0">
                <a:spcBef>
                  <a:spcPct val="0"/>
                </a:spcBef>
                <a:buClrTx/>
                <a:buFontTx/>
                <a:buNone/>
              </a:pPr>
              <a:r>
                <a:rPr lang="fr-FR">
                  <a:solidFill>
                    <a:srgbClr val="FFFF00"/>
                  </a:solidFill>
                  <a:latin typeface="Times New Roman" pitchFamily="18" charset="0"/>
                </a:rPr>
                <a:t>Each</a:t>
              </a:r>
            </a:p>
            <a:p>
              <a:pPr algn="ctr" eaLnBrk="0" hangingPunct="0">
                <a:spcBef>
                  <a:spcPct val="0"/>
                </a:spcBef>
                <a:buClrTx/>
                <a:buFontTx/>
                <a:buNone/>
              </a:pPr>
              <a:r>
                <a:rPr lang="fr-FR">
                  <a:solidFill>
                    <a:srgbClr val="FFFF00"/>
                  </a:solidFill>
                  <a:latin typeface="Times New Roman" pitchFamily="18" charset="0"/>
                </a:rPr>
                <a:t>Sub-aperture</a:t>
              </a:r>
            </a:p>
            <a:p>
              <a:pPr algn="ctr" eaLnBrk="0" hangingPunct="0">
                <a:spcBef>
                  <a:spcPct val="0"/>
                </a:spcBef>
                <a:buClrTx/>
                <a:buFontTx/>
                <a:buNone/>
              </a:pPr>
              <a:r>
                <a:rPr lang="fr-FR" sz="1800">
                  <a:solidFill>
                    <a:srgbClr val="FFFF00"/>
                  </a:solidFill>
                  <a:latin typeface="Times New Roman" pitchFamily="18" charset="0"/>
                </a:rPr>
                <a:t>6x6 pixels</a:t>
              </a:r>
            </a:p>
          </p:txBody>
        </p:sp>
        <p:sp>
          <p:nvSpPr>
            <p:cNvPr id="614445" name="Line 45"/>
            <p:cNvSpPr>
              <a:spLocks noChangeShapeType="1"/>
            </p:cNvSpPr>
            <p:nvPr/>
          </p:nvSpPr>
          <p:spPr bwMode="auto">
            <a:xfrm flipH="1">
              <a:off x="3504" y="2400"/>
              <a:ext cx="912" cy="432"/>
            </a:xfrm>
            <a:prstGeom prst="line">
              <a:avLst/>
            </a:prstGeom>
            <a:noFill/>
            <a:ln w="12700">
              <a:solidFill>
                <a:srgbClr val="FFFF00"/>
              </a:solidFill>
              <a:round/>
              <a:headEnd/>
              <a:tailEnd type="triangle" w="med" len="med"/>
            </a:ln>
            <a:effectLst/>
          </p:spPr>
          <p:txBody>
            <a:bodyPr anchor="ctr">
              <a:spAutoFit/>
            </a:bodyPr>
            <a:lstStyle/>
            <a:p>
              <a:endParaRPr lang="fr-FR"/>
            </a:p>
          </p:txBody>
        </p:sp>
      </p:gr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47800" y="0"/>
            <a:ext cx="6477000" cy="523220"/>
          </a:xfrm>
        </p:spPr>
        <p:txBody>
          <a:bodyPr/>
          <a:lstStyle/>
          <a:p>
            <a:r>
              <a:rPr lang="fr-FR" sz="2800" dirty="0" smtClean="0"/>
              <a:t>CCD220 </a:t>
            </a:r>
            <a:r>
              <a:rPr lang="fr-FR" sz="2800" dirty="0" err="1" smtClean="0"/>
              <a:t>measured</a:t>
            </a:r>
            <a:r>
              <a:rPr lang="fr-FR" sz="2800" dirty="0" smtClean="0"/>
              <a:t> QE (standard Si)</a:t>
            </a:r>
            <a:endParaRPr lang="fr-FR" sz="2800" dirty="0"/>
          </a:p>
        </p:txBody>
      </p:sp>
      <p:sp>
        <p:nvSpPr>
          <p:cNvPr id="3" name="Espace réservé de la date 2"/>
          <p:cNvSpPr>
            <a:spLocks noGrp="1"/>
          </p:cNvSpPr>
          <p:nvPr>
            <p:ph type="dt" sz="half" idx="10"/>
          </p:nvPr>
        </p:nvSpPr>
        <p:spPr/>
        <p:txBody>
          <a:bodyPr/>
          <a:lstStyle/>
          <a:p>
            <a:r>
              <a:rPr lang="fr-FR" smtClean="0"/>
              <a:t>14 Oct 2009</a:t>
            </a:r>
            <a:endParaRPr lang="en-GB"/>
          </a:p>
        </p:txBody>
      </p:sp>
      <p:sp>
        <p:nvSpPr>
          <p:cNvPr id="4" name="Espace réservé du pied de page 3"/>
          <p:cNvSpPr>
            <a:spLocks noGrp="1"/>
          </p:cNvSpPr>
          <p:nvPr>
            <p:ph type="ftr" sz="quarter" idx="11"/>
          </p:nvPr>
        </p:nvSpPr>
        <p:spPr/>
        <p:txBody>
          <a:bodyPr/>
          <a:lstStyle/>
          <a:p>
            <a:r>
              <a:rPr lang="en-GB" smtClean="0"/>
              <a:t>DFA 2009  - P. Feautrier</a:t>
            </a:r>
            <a:endParaRPr lang="en-GB"/>
          </a:p>
        </p:txBody>
      </p:sp>
      <p:sp>
        <p:nvSpPr>
          <p:cNvPr id="5" name="Espace réservé du numéro de diapositive 4"/>
          <p:cNvSpPr>
            <a:spLocks noGrp="1"/>
          </p:cNvSpPr>
          <p:nvPr>
            <p:ph type="sldNum" sz="quarter" idx="12"/>
          </p:nvPr>
        </p:nvSpPr>
        <p:spPr/>
        <p:txBody>
          <a:bodyPr/>
          <a:lstStyle/>
          <a:p>
            <a:fld id="{C1F084CE-D5ED-49DD-82EF-793682F09C7D}" type="slidenum">
              <a:rPr lang="en-GB" smtClean="0"/>
              <a:pPr/>
              <a:t>20</a:t>
            </a:fld>
            <a:endParaRPr lang="en-GB"/>
          </a:p>
        </p:txBody>
      </p:sp>
      <p:graphicFrame>
        <p:nvGraphicFramePr>
          <p:cNvPr id="110594" name="Object 2"/>
          <p:cNvGraphicFramePr>
            <a:graphicFrameLocks noChangeAspect="1"/>
          </p:cNvGraphicFramePr>
          <p:nvPr/>
        </p:nvGraphicFramePr>
        <p:xfrm>
          <a:off x="1524000" y="533400"/>
          <a:ext cx="5867400" cy="5867400"/>
        </p:xfrm>
        <a:graphic>
          <a:graphicData uri="http://schemas.openxmlformats.org/presentationml/2006/ole">
            <p:oleObj spid="_x0000_s110594" name="KGPlot" r:id="rId3" imgW="6858000" imgH="6858000" progId="KGraph_Plot">
              <p:embed/>
            </p:oleObj>
          </a:graphicData>
        </a:graphic>
      </p:graphicFrame>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p:cNvSpPr>
            <a:spLocks noGrp="1"/>
          </p:cNvSpPr>
          <p:nvPr>
            <p:ph type="title"/>
          </p:nvPr>
        </p:nvSpPr>
        <p:spPr>
          <a:xfrm>
            <a:off x="0" y="228600"/>
            <a:ext cx="9144000" cy="1754326"/>
          </a:xfrm>
        </p:spPr>
        <p:txBody>
          <a:bodyPr/>
          <a:lstStyle/>
          <a:p>
            <a:r>
              <a:rPr lang="fr-FR" dirty="0" err="1" smtClean="0"/>
              <a:t>Integration</a:t>
            </a:r>
            <a:r>
              <a:rPr lang="fr-FR" dirty="0" smtClean="0"/>
              <a:t> of </a:t>
            </a:r>
            <a:r>
              <a:rPr lang="fr-FR" dirty="0" err="1" smtClean="0"/>
              <a:t>microlenses</a:t>
            </a:r>
            <a:r>
              <a:rPr lang="fr-FR" dirty="0" smtClean="0"/>
              <a:t> for the </a:t>
            </a:r>
            <a:r>
              <a:rPr lang="fr-FR" dirty="0" err="1" smtClean="0"/>
              <a:t>Sphere</a:t>
            </a:r>
            <a:r>
              <a:rPr lang="fr-FR" dirty="0" smtClean="0"/>
              <a:t> ESO AO </a:t>
            </a:r>
            <a:r>
              <a:rPr lang="fr-FR" dirty="0" err="1" smtClean="0"/>
              <a:t>planet</a:t>
            </a:r>
            <a:r>
              <a:rPr lang="fr-FR" dirty="0" smtClean="0"/>
              <a:t> </a:t>
            </a:r>
            <a:r>
              <a:rPr lang="fr-FR" dirty="0" err="1" smtClean="0"/>
              <a:t>finder</a:t>
            </a:r>
            <a:endParaRPr lang="fr-FR" dirty="0"/>
          </a:p>
        </p:txBody>
      </p:sp>
      <p:sp>
        <p:nvSpPr>
          <p:cNvPr id="5" name="Espace réservé de la date 4"/>
          <p:cNvSpPr>
            <a:spLocks noGrp="1"/>
          </p:cNvSpPr>
          <p:nvPr>
            <p:ph type="dt" sz="half" idx="10"/>
          </p:nvPr>
        </p:nvSpPr>
        <p:spPr/>
        <p:txBody>
          <a:bodyPr/>
          <a:lstStyle/>
          <a:p>
            <a:r>
              <a:rPr lang="fr-FR" smtClean="0"/>
              <a:t>14 Oct 2009</a:t>
            </a:r>
            <a:endParaRPr lang="en-GB"/>
          </a:p>
        </p:txBody>
      </p:sp>
      <p:sp>
        <p:nvSpPr>
          <p:cNvPr id="6" name="Espace réservé du pied de page 5"/>
          <p:cNvSpPr>
            <a:spLocks noGrp="1"/>
          </p:cNvSpPr>
          <p:nvPr>
            <p:ph type="ftr" sz="quarter" idx="11"/>
          </p:nvPr>
        </p:nvSpPr>
        <p:spPr/>
        <p:txBody>
          <a:bodyPr/>
          <a:lstStyle/>
          <a:p>
            <a:r>
              <a:rPr lang="en-GB" smtClean="0"/>
              <a:t>DFA 2009  - P. Feautrier</a:t>
            </a:r>
            <a:endParaRPr lang="en-GB"/>
          </a:p>
        </p:txBody>
      </p:sp>
      <p:sp>
        <p:nvSpPr>
          <p:cNvPr id="7" name="Espace réservé du numéro de diapositive 6"/>
          <p:cNvSpPr>
            <a:spLocks noGrp="1"/>
          </p:cNvSpPr>
          <p:nvPr>
            <p:ph type="sldNum" sz="quarter" idx="12"/>
          </p:nvPr>
        </p:nvSpPr>
        <p:spPr/>
        <p:txBody>
          <a:bodyPr/>
          <a:lstStyle/>
          <a:p>
            <a:fld id="{C17B530E-CC53-403A-9455-3A7B48CCD7B8}" type="slidenum">
              <a:rPr lang="en-GB" smtClean="0"/>
              <a:pPr/>
              <a:t>21</a:t>
            </a:fld>
            <a:endParaRPr lang="en-GB"/>
          </a:p>
        </p:txBody>
      </p:sp>
      <p:pic>
        <p:nvPicPr>
          <p:cNvPr id="66564" name="Picture 4"/>
          <p:cNvPicPr>
            <a:picLocks noChangeAspect="1" noChangeArrowheads="1"/>
          </p:cNvPicPr>
          <p:nvPr/>
        </p:nvPicPr>
        <p:blipFill>
          <a:blip r:embed="rId2"/>
          <a:srcRect/>
          <a:stretch>
            <a:fillRect/>
          </a:stretch>
        </p:blipFill>
        <p:spPr bwMode="auto">
          <a:xfrm>
            <a:off x="152400" y="2133600"/>
            <a:ext cx="4381500" cy="3286125"/>
          </a:xfrm>
          <a:prstGeom prst="rect">
            <a:avLst/>
          </a:prstGeom>
          <a:noFill/>
          <a:ln w="9525">
            <a:noFill/>
            <a:miter lim="800000"/>
            <a:headEnd/>
            <a:tailEnd/>
          </a:ln>
        </p:spPr>
      </p:pic>
      <p:pic>
        <p:nvPicPr>
          <p:cNvPr id="113666" name="Picture 2"/>
          <p:cNvPicPr>
            <a:picLocks noChangeAspect="1" noChangeArrowheads="1"/>
          </p:cNvPicPr>
          <p:nvPr/>
        </p:nvPicPr>
        <p:blipFill>
          <a:blip r:embed="rId3"/>
          <a:srcRect/>
          <a:stretch>
            <a:fillRect/>
          </a:stretch>
        </p:blipFill>
        <p:spPr bwMode="auto">
          <a:xfrm>
            <a:off x="4648200" y="2094435"/>
            <a:ext cx="4419600" cy="3315765"/>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47800" y="0"/>
            <a:ext cx="6477000" cy="954107"/>
          </a:xfrm>
        </p:spPr>
        <p:txBody>
          <a:bodyPr/>
          <a:lstStyle/>
          <a:p>
            <a:r>
              <a:rPr lang="fr-FR" sz="2800" dirty="0" smtClean="0"/>
              <a:t>First </a:t>
            </a:r>
            <a:r>
              <a:rPr lang="fr-FR" sz="2800" dirty="0" err="1" smtClean="0"/>
              <a:t>integration</a:t>
            </a:r>
            <a:r>
              <a:rPr lang="fr-FR" sz="2800" dirty="0" smtClean="0"/>
              <a:t> of CCD220/</a:t>
            </a:r>
            <a:r>
              <a:rPr lang="fr-FR" sz="2800" dirty="0" err="1" smtClean="0"/>
              <a:t>Ocam</a:t>
            </a:r>
            <a:r>
              <a:rPr lang="fr-FR" sz="2800" dirty="0" smtClean="0"/>
              <a:t> in </a:t>
            </a:r>
            <a:r>
              <a:rPr lang="fr-FR" sz="2800" dirty="0" err="1" smtClean="0"/>
              <a:t>Sphere</a:t>
            </a:r>
            <a:r>
              <a:rPr lang="fr-FR" sz="2800" dirty="0" smtClean="0"/>
              <a:t> AO system (Sept 2009)</a:t>
            </a:r>
            <a:endParaRPr lang="fr-FR" sz="2800" dirty="0"/>
          </a:p>
        </p:txBody>
      </p:sp>
      <p:sp>
        <p:nvSpPr>
          <p:cNvPr id="3" name="Espace réservé de la date 2"/>
          <p:cNvSpPr>
            <a:spLocks noGrp="1"/>
          </p:cNvSpPr>
          <p:nvPr>
            <p:ph type="dt" sz="half" idx="10"/>
          </p:nvPr>
        </p:nvSpPr>
        <p:spPr/>
        <p:txBody>
          <a:bodyPr/>
          <a:lstStyle/>
          <a:p>
            <a:r>
              <a:rPr lang="fr-FR" smtClean="0"/>
              <a:t>14 Oct 2009</a:t>
            </a:r>
            <a:endParaRPr lang="en-GB"/>
          </a:p>
        </p:txBody>
      </p:sp>
      <p:sp>
        <p:nvSpPr>
          <p:cNvPr id="4" name="Espace réservé du pied de page 3"/>
          <p:cNvSpPr>
            <a:spLocks noGrp="1"/>
          </p:cNvSpPr>
          <p:nvPr>
            <p:ph type="ftr" sz="quarter" idx="11"/>
          </p:nvPr>
        </p:nvSpPr>
        <p:spPr/>
        <p:txBody>
          <a:bodyPr/>
          <a:lstStyle/>
          <a:p>
            <a:r>
              <a:rPr lang="en-GB" smtClean="0"/>
              <a:t>DFA 2009  - P. Feautrier</a:t>
            </a:r>
            <a:endParaRPr lang="en-GB"/>
          </a:p>
        </p:txBody>
      </p:sp>
      <p:sp>
        <p:nvSpPr>
          <p:cNvPr id="5" name="Espace réservé du numéro de diapositive 4"/>
          <p:cNvSpPr>
            <a:spLocks noGrp="1"/>
          </p:cNvSpPr>
          <p:nvPr>
            <p:ph type="sldNum" sz="quarter" idx="12"/>
          </p:nvPr>
        </p:nvSpPr>
        <p:spPr/>
        <p:txBody>
          <a:bodyPr/>
          <a:lstStyle/>
          <a:p>
            <a:fld id="{C1F084CE-D5ED-49DD-82EF-793682F09C7D}" type="slidenum">
              <a:rPr lang="en-GB" smtClean="0"/>
              <a:pPr/>
              <a:t>22</a:t>
            </a:fld>
            <a:endParaRPr lang="en-GB"/>
          </a:p>
        </p:txBody>
      </p:sp>
      <p:pic>
        <p:nvPicPr>
          <p:cNvPr id="67587" name="Picture 3" descr="C:\Users\Philippe\Documents\Opticon\articles\DfA2009\Photos\100_8393.jpg"/>
          <p:cNvPicPr>
            <a:picLocks noChangeAspect="1" noChangeArrowheads="1"/>
          </p:cNvPicPr>
          <p:nvPr/>
        </p:nvPicPr>
        <p:blipFill>
          <a:blip r:embed="rId2" cstate="print"/>
          <a:srcRect/>
          <a:stretch>
            <a:fillRect/>
          </a:stretch>
        </p:blipFill>
        <p:spPr bwMode="auto">
          <a:xfrm>
            <a:off x="152400" y="2895600"/>
            <a:ext cx="5167312" cy="3445173"/>
          </a:xfrm>
          <a:prstGeom prst="rect">
            <a:avLst/>
          </a:prstGeom>
          <a:noFill/>
        </p:spPr>
      </p:pic>
      <p:pic>
        <p:nvPicPr>
          <p:cNvPr id="8" name="Picture 2" descr="C:\Users\Philippe\Documents\Opticon\articles\DfA2009\Photos\100_8390.jpg"/>
          <p:cNvPicPr>
            <a:picLocks noChangeAspect="1" noChangeArrowheads="1"/>
          </p:cNvPicPr>
          <p:nvPr/>
        </p:nvPicPr>
        <p:blipFill>
          <a:blip r:embed="rId3" cstate="print"/>
          <a:srcRect/>
          <a:stretch>
            <a:fillRect/>
          </a:stretch>
        </p:blipFill>
        <p:spPr bwMode="auto">
          <a:xfrm>
            <a:off x="3853321" y="990600"/>
            <a:ext cx="5290679" cy="3527425"/>
          </a:xfrm>
          <a:prstGeom prst="rect">
            <a:avLst/>
          </a:prstGeom>
          <a:noFill/>
        </p:spPr>
      </p:pic>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47800" y="0"/>
            <a:ext cx="6477000" cy="1200329"/>
          </a:xfrm>
        </p:spPr>
        <p:txBody>
          <a:bodyPr/>
          <a:lstStyle/>
          <a:p>
            <a:r>
              <a:rPr lang="fr-FR" dirty="0" err="1" smtClean="0"/>
              <a:t>Development</a:t>
            </a:r>
            <a:r>
              <a:rPr lang="fr-FR" dirty="0" smtClean="0"/>
              <a:t> of the ESO AO-NGC camera</a:t>
            </a:r>
            <a:endParaRPr lang="fr-FR" dirty="0"/>
          </a:p>
        </p:txBody>
      </p:sp>
      <p:sp>
        <p:nvSpPr>
          <p:cNvPr id="3" name="Espace réservé de la date 2"/>
          <p:cNvSpPr>
            <a:spLocks noGrp="1"/>
          </p:cNvSpPr>
          <p:nvPr>
            <p:ph type="dt" sz="half" idx="10"/>
          </p:nvPr>
        </p:nvSpPr>
        <p:spPr/>
        <p:txBody>
          <a:bodyPr/>
          <a:lstStyle/>
          <a:p>
            <a:r>
              <a:rPr lang="fr-FR" smtClean="0"/>
              <a:t>14 Oct 2009</a:t>
            </a:r>
            <a:endParaRPr lang="en-GB"/>
          </a:p>
        </p:txBody>
      </p:sp>
      <p:sp>
        <p:nvSpPr>
          <p:cNvPr id="4" name="Espace réservé du pied de page 3"/>
          <p:cNvSpPr>
            <a:spLocks noGrp="1"/>
          </p:cNvSpPr>
          <p:nvPr>
            <p:ph type="ftr" sz="quarter" idx="11"/>
          </p:nvPr>
        </p:nvSpPr>
        <p:spPr/>
        <p:txBody>
          <a:bodyPr/>
          <a:lstStyle/>
          <a:p>
            <a:r>
              <a:rPr lang="en-GB" smtClean="0"/>
              <a:t>DFA 2009  - P. Feautrier</a:t>
            </a:r>
            <a:endParaRPr lang="en-GB"/>
          </a:p>
        </p:txBody>
      </p:sp>
      <p:sp>
        <p:nvSpPr>
          <p:cNvPr id="5" name="Espace réservé du numéro de diapositive 4"/>
          <p:cNvSpPr>
            <a:spLocks noGrp="1"/>
          </p:cNvSpPr>
          <p:nvPr>
            <p:ph type="sldNum" sz="quarter" idx="12"/>
          </p:nvPr>
        </p:nvSpPr>
        <p:spPr/>
        <p:txBody>
          <a:bodyPr/>
          <a:lstStyle/>
          <a:p>
            <a:fld id="{C1F084CE-D5ED-49DD-82EF-793682F09C7D}" type="slidenum">
              <a:rPr lang="en-GB" smtClean="0"/>
              <a:pPr/>
              <a:t>23</a:t>
            </a:fld>
            <a:endParaRPr lang="en-GB"/>
          </a:p>
        </p:txBody>
      </p:sp>
      <p:pic>
        <p:nvPicPr>
          <p:cNvPr id="66562" name="Picture 2" descr="C:\Users\Philippe\Documents\Opticon\articles\DfA2009\Photos\090911_Photos_AOWFS_Electronics_Integration_001_text02.jpg"/>
          <p:cNvPicPr>
            <a:picLocks noChangeAspect="1" noChangeArrowheads="1"/>
          </p:cNvPicPr>
          <p:nvPr/>
        </p:nvPicPr>
        <p:blipFill>
          <a:blip r:embed="rId2"/>
          <a:srcRect/>
          <a:stretch>
            <a:fillRect/>
          </a:stretch>
        </p:blipFill>
        <p:spPr bwMode="auto">
          <a:xfrm>
            <a:off x="914400" y="1143000"/>
            <a:ext cx="7315200" cy="5215725"/>
          </a:xfrm>
          <a:prstGeom prst="rect">
            <a:avLst/>
          </a:prstGeom>
          <a:noFill/>
        </p:spPr>
      </p:pic>
      <p:sp>
        <p:nvSpPr>
          <p:cNvPr id="7" name="Rectangle 6"/>
          <p:cNvSpPr/>
          <p:nvPr/>
        </p:nvSpPr>
        <p:spPr>
          <a:xfrm>
            <a:off x="2438400" y="1143000"/>
            <a:ext cx="5791200" cy="830997"/>
          </a:xfrm>
          <a:prstGeom prst="rect">
            <a:avLst/>
          </a:prstGeom>
          <a:solidFill>
            <a:schemeClr val="accent1">
              <a:alpha val="53000"/>
            </a:schemeClr>
          </a:solidFill>
        </p:spPr>
        <p:txBody>
          <a:bodyPr wrap="square">
            <a:spAutoFit/>
          </a:bodyPr>
          <a:lstStyle/>
          <a:p>
            <a:pPr>
              <a:buNone/>
            </a:pPr>
            <a:r>
              <a:rPr lang="fr-FR" dirty="0" err="1" smtClean="0"/>
              <a:t>Based</a:t>
            </a:r>
            <a:r>
              <a:rPr lang="fr-FR" dirty="0" smtClean="0"/>
              <a:t> on the </a:t>
            </a:r>
            <a:r>
              <a:rPr lang="fr-FR" dirty="0" err="1" smtClean="0"/>
              <a:t>Ocam</a:t>
            </a:r>
            <a:r>
              <a:rPr lang="fr-FR" dirty="0" smtClean="0"/>
              <a:t> </a:t>
            </a:r>
            <a:r>
              <a:rPr lang="fr-FR" dirty="0" err="1" smtClean="0"/>
              <a:t>technology</a:t>
            </a:r>
            <a:r>
              <a:rPr lang="fr-FR" dirty="0" smtClean="0"/>
              <a:t>. </a:t>
            </a:r>
            <a:r>
              <a:rPr lang="fr-FR" dirty="0" err="1" smtClean="0"/>
              <a:t>See</a:t>
            </a:r>
            <a:r>
              <a:rPr lang="fr-FR" dirty="0" smtClean="0"/>
              <a:t> poster </a:t>
            </a:r>
            <a:r>
              <a:rPr lang="fr-FR" dirty="0" err="1" smtClean="0"/>
              <a:t>from</a:t>
            </a:r>
            <a:r>
              <a:rPr lang="fr-FR" dirty="0" smtClean="0"/>
              <a:t> Javier REYES, </a:t>
            </a:r>
            <a:r>
              <a:rPr lang="pt-BR" i="1" dirty="0" smtClean="0"/>
              <a:t>“ESO AO Wavefront Sensor Camera” &amp; prototype at ESO council room</a:t>
            </a:r>
          </a:p>
        </p:txBody>
      </p:sp>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e la date 3"/>
          <p:cNvSpPr>
            <a:spLocks noGrp="1"/>
          </p:cNvSpPr>
          <p:nvPr>
            <p:ph type="dt" sz="half" idx="10"/>
          </p:nvPr>
        </p:nvSpPr>
        <p:spPr>
          <a:xfrm>
            <a:off x="304800" y="6245225"/>
            <a:ext cx="1524000" cy="476250"/>
          </a:xfrm>
        </p:spPr>
        <p:txBody>
          <a:bodyPr/>
          <a:lstStyle/>
          <a:p>
            <a:r>
              <a:rPr lang="fr-FR" dirty="0" smtClean="0"/>
              <a:t>14 </a:t>
            </a:r>
            <a:r>
              <a:rPr lang="fr-FR" dirty="0" err="1" smtClean="0"/>
              <a:t>Oct</a:t>
            </a:r>
            <a:r>
              <a:rPr lang="fr-FR" dirty="0" smtClean="0"/>
              <a:t> 2009</a:t>
            </a:r>
            <a:endParaRPr lang="en-GB" dirty="0"/>
          </a:p>
        </p:txBody>
      </p:sp>
      <p:sp>
        <p:nvSpPr>
          <p:cNvPr id="6" name="Espace réservé du pied de page 4"/>
          <p:cNvSpPr>
            <a:spLocks noGrp="1"/>
          </p:cNvSpPr>
          <p:nvPr>
            <p:ph type="ftr" sz="quarter" idx="12"/>
          </p:nvPr>
        </p:nvSpPr>
        <p:spPr>
          <a:xfrm>
            <a:off x="1905000" y="6245225"/>
            <a:ext cx="6019800" cy="476250"/>
          </a:xfrm>
        </p:spPr>
        <p:txBody>
          <a:bodyPr/>
          <a:lstStyle/>
          <a:p>
            <a:r>
              <a:rPr lang="en-GB" dirty="0" smtClean="0"/>
              <a:t>DFA 2009  - P. Feautrier</a:t>
            </a:r>
            <a:endParaRPr lang="en-GB" dirty="0"/>
          </a:p>
        </p:txBody>
      </p:sp>
      <p:sp>
        <p:nvSpPr>
          <p:cNvPr id="7" name="Espace réservé du numéro de diapositive 5"/>
          <p:cNvSpPr>
            <a:spLocks noGrp="1"/>
          </p:cNvSpPr>
          <p:nvPr>
            <p:ph type="sldNum" sz="quarter" idx="11"/>
          </p:nvPr>
        </p:nvSpPr>
        <p:spPr>
          <a:xfrm>
            <a:off x="8001000" y="6245225"/>
            <a:ext cx="838200" cy="476250"/>
          </a:xfrm>
        </p:spPr>
        <p:txBody>
          <a:bodyPr/>
          <a:lstStyle/>
          <a:p>
            <a:fld id="{ACCC37AC-0DC8-4ABE-9E2E-FE1DF5035B83}" type="slidenum">
              <a:rPr lang="en-GB"/>
              <a:pPr/>
              <a:t>24</a:t>
            </a:fld>
            <a:endParaRPr lang="en-GB"/>
          </a:p>
        </p:txBody>
      </p:sp>
      <p:sp>
        <p:nvSpPr>
          <p:cNvPr id="939010" name="Rectangle 2"/>
          <p:cNvSpPr>
            <a:spLocks noGrp="1" noRot="1" noChangeArrowheads="1"/>
          </p:cNvSpPr>
          <p:nvPr>
            <p:ph type="title"/>
          </p:nvPr>
        </p:nvSpPr>
        <p:spPr>
          <a:xfrm>
            <a:off x="1447800" y="274638"/>
            <a:ext cx="6477000" cy="641350"/>
          </a:xfrm>
        </p:spPr>
        <p:txBody>
          <a:bodyPr/>
          <a:lstStyle/>
          <a:p>
            <a:r>
              <a:rPr lang="en-US" dirty="0"/>
              <a:t>Conclusion</a:t>
            </a:r>
          </a:p>
        </p:txBody>
      </p:sp>
      <p:sp>
        <p:nvSpPr>
          <p:cNvPr id="939011" name="Rectangle 3"/>
          <p:cNvSpPr>
            <a:spLocks noGrp="1" noRot="1" noChangeArrowheads="1"/>
          </p:cNvSpPr>
          <p:nvPr>
            <p:ph type="body" idx="1"/>
          </p:nvPr>
        </p:nvSpPr>
        <p:spPr>
          <a:xfrm>
            <a:off x="228600" y="990600"/>
            <a:ext cx="8763000" cy="4724400"/>
          </a:xfrm>
        </p:spPr>
        <p:txBody>
          <a:bodyPr/>
          <a:lstStyle/>
          <a:p>
            <a:pPr>
              <a:lnSpc>
                <a:spcPct val="90000"/>
              </a:lnSpc>
            </a:pPr>
            <a:r>
              <a:rPr lang="en-US" sz="2400" dirty="0"/>
              <a:t>New EMCCD CCD220 fabricated by </a:t>
            </a:r>
            <a:r>
              <a:rPr lang="en-US" sz="2400" i="1" dirty="0"/>
              <a:t>e2v technologies under </a:t>
            </a:r>
            <a:r>
              <a:rPr lang="en-US" sz="2400" i="1" dirty="0" err="1"/>
              <a:t>Opticon</a:t>
            </a:r>
            <a:r>
              <a:rPr lang="en-US" sz="2400" i="1" dirty="0"/>
              <a:t>/ESO contract</a:t>
            </a:r>
          </a:p>
          <a:p>
            <a:pPr lvl="1">
              <a:lnSpc>
                <a:spcPct val="90000"/>
              </a:lnSpc>
            </a:pPr>
            <a:r>
              <a:rPr lang="en-US" sz="2000" i="1" dirty="0"/>
              <a:t>240 x 240 pixels, standard silicon</a:t>
            </a:r>
          </a:p>
          <a:p>
            <a:pPr lvl="1">
              <a:lnSpc>
                <a:spcPct val="90000"/>
              </a:lnSpc>
            </a:pPr>
            <a:r>
              <a:rPr lang="en-US" sz="2000" i="1" dirty="0"/>
              <a:t> 8 EM amplified outputs </a:t>
            </a:r>
            <a:r>
              <a:rPr lang="en-US" sz="2000" i="1" dirty="0" smtClean="0"/>
              <a:t> up to 15 </a:t>
            </a:r>
            <a:r>
              <a:rPr lang="en-US" sz="2000" i="1" dirty="0" err="1"/>
              <a:t>Mpix</a:t>
            </a:r>
            <a:r>
              <a:rPr lang="en-US" sz="2000" i="1" dirty="0"/>
              <a:t>/sec</a:t>
            </a:r>
          </a:p>
          <a:p>
            <a:pPr lvl="1">
              <a:lnSpc>
                <a:spcPct val="90000"/>
              </a:lnSpc>
            </a:pPr>
            <a:r>
              <a:rPr lang="en-US" sz="2000" i="1" dirty="0"/>
              <a:t> </a:t>
            </a:r>
            <a:r>
              <a:rPr lang="en-US" sz="2000" i="1" dirty="0" smtClean="0"/>
              <a:t>1360 </a:t>
            </a:r>
            <a:r>
              <a:rPr lang="en-US" sz="2000" i="1" dirty="0"/>
              <a:t>frames/sec with excellent images quality demonstrated</a:t>
            </a:r>
          </a:p>
          <a:p>
            <a:pPr lvl="1">
              <a:lnSpc>
                <a:spcPct val="90000"/>
              </a:lnSpc>
            </a:pPr>
            <a:r>
              <a:rPr lang="en-US" sz="2000" i="1" dirty="0"/>
              <a:t> </a:t>
            </a:r>
            <a:r>
              <a:rPr lang="en-US" sz="2000" i="1" dirty="0" smtClean="0"/>
              <a:t>mean read </a:t>
            </a:r>
            <a:r>
              <a:rPr lang="en-US" sz="2000" i="1" dirty="0"/>
              <a:t>noise </a:t>
            </a:r>
            <a:r>
              <a:rPr lang="en-US" sz="2000" i="1" dirty="0" smtClean="0"/>
              <a:t>0.5 </a:t>
            </a:r>
            <a:r>
              <a:rPr lang="en-US" sz="2000" i="1" dirty="0"/>
              <a:t>e- </a:t>
            </a:r>
            <a:r>
              <a:rPr lang="en-US" sz="2000" i="1" dirty="0" smtClean="0"/>
              <a:t>, mean dark 0.01 e/s/frame (1360 fps, -40°C, Std Si)</a:t>
            </a:r>
          </a:p>
          <a:p>
            <a:pPr lvl="1">
              <a:lnSpc>
                <a:spcPct val="90000"/>
              </a:lnSpc>
            </a:pPr>
            <a:r>
              <a:rPr lang="en-US" sz="2000" i="1" dirty="0" smtClean="0"/>
              <a:t>First time Deep Depletion EMCCD demonstration</a:t>
            </a:r>
            <a:endParaRPr lang="en-US" sz="2000" i="1" dirty="0"/>
          </a:p>
          <a:p>
            <a:pPr>
              <a:lnSpc>
                <a:spcPct val="90000"/>
              </a:lnSpc>
            </a:pPr>
            <a:r>
              <a:rPr lang="en-US" sz="2400" dirty="0"/>
              <a:t>Dedicated </a:t>
            </a:r>
            <a:r>
              <a:rPr lang="en-US" sz="2400" dirty="0" smtClean="0"/>
              <a:t>Control Camera </a:t>
            </a:r>
            <a:r>
              <a:rPr lang="en-US" sz="2800" dirty="0" err="1" smtClean="0"/>
              <a:t>Ocam</a:t>
            </a:r>
            <a:r>
              <a:rPr lang="en-US" sz="2000" dirty="0" smtClean="0"/>
              <a:t>: </a:t>
            </a:r>
          </a:p>
          <a:p>
            <a:pPr>
              <a:lnSpc>
                <a:spcPct val="90000"/>
              </a:lnSpc>
              <a:buNone/>
            </a:pPr>
            <a:r>
              <a:rPr lang="en-US" sz="2000" dirty="0" smtClean="0">
                <a:solidFill>
                  <a:srgbClr val="FF0000"/>
                </a:solidFill>
              </a:rPr>
              <a:t>	</a:t>
            </a:r>
            <a:r>
              <a:rPr lang="en-US" sz="2400" dirty="0" smtClean="0">
                <a:solidFill>
                  <a:srgbClr val="FF0000"/>
                </a:solidFill>
              </a:rPr>
              <a:t>commercially available Q2 2010</a:t>
            </a:r>
            <a:endParaRPr lang="en-US" sz="2400" dirty="0">
              <a:solidFill>
                <a:srgbClr val="FF0000"/>
              </a:solidFill>
            </a:endParaRPr>
          </a:p>
          <a:p>
            <a:pPr>
              <a:lnSpc>
                <a:spcPct val="90000"/>
              </a:lnSpc>
            </a:pPr>
            <a:r>
              <a:rPr lang="en-US" sz="2800" dirty="0" smtClean="0">
                <a:solidFill>
                  <a:srgbClr val="FFFF00"/>
                </a:solidFill>
              </a:rPr>
              <a:t>CCD220 is commercially available and already met most specs from major AO systems over the world.</a:t>
            </a:r>
            <a:endParaRPr lang="en-US" sz="2800" dirty="0">
              <a:solidFill>
                <a:srgbClr val="FFFF00"/>
              </a:solidFill>
            </a:endParaRPr>
          </a:p>
          <a:p>
            <a:pPr lvl="1">
              <a:lnSpc>
                <a:spcPct val="90000"/>
              </a:lnSpc>
            </a:pPr>
            <a:endParaRPr lang="en-US" sz="2000" dirty="0"/>
          </a:p>
        </p:txBody>
      </p:sp>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r>
              <a:rPr lang="fr-FR" smtClean="0"/>
              <a:t>14 Oct 2009</a:t>
            </a:r>
            <a:endParaRPr lang="en-GB"/>
          </a:p>
        </p:txBody>
      </p:sp>
      <p:sp>
        <p:nvSpPr>
          <p:cNvPr id="5" name="Espace réservé du numéro de diapositive 4"/>
          <p:cNvSpPr>
            <a:spLocks noGrp="1"/>
          </p:cNvSpPr>
          <p:nvPr>
            <p:ph type="sldNum" sz="quarter" idx="11"/>
          </p:nvPr>
        </p:nvSpPr>
        <p:spPr/>
        <p:txBody>
          <a:bodyPr/>
          <a:lstStyle/>
          <a:p>
            <a:fld id="{A8D545E5-A242-4AE7-B979-9F27C3B075FC}" type="slidenum">
              <a:rPr lang="en-GB" smtClean="0"/>
              <a:pPr/>
              <a:t>25</a:t>
            </a:fld>
            <a:endParaRPr lang="en-GB"/>
          </a:p>
        </p:txBody>
      </p:sp>
      <p:sp>
        <p:nvSpPr>
          <p:cNvPr id="6" name="Espace réservé du pied de page 5"/>
          <p:cNvSpPr>
            <a:spLocks noGrp="1"/>
          </p:cNvSpPr>
          <p:nvPr>
            <p:ph type="ftr" sz="quarter" idx="12"/>
          </p:nvPr>
        </p:nvSpPr>
        <p:spPr/>
        <p:txBody>
          <a:bodyPr/>
          <a:lstStyle/>
          <a:p>
            <a:r>
              <a:rPr lang="en-GB" smtClean="0"/>
              <a:t>DFA 2009  - P. Feautrier</a:t>
            </a:r>
            <a:endParaRPr lang="en-GB"/>
          </a:p>
        </p:txBody>
      </p:sp>
      <p:pic>
        <p:nvPicPr>
          <p:cNvPr id="118786" name="Picture 2"/>
          <p:cNvPicPr>
            <a:picLocks noChangeAspect="1" noChangeArrowheads="1"/>
          </p:cNvPicPr>
          <p:nvPr/>
        </p:nvPicPr>
        <p:blipFill>
          <a:blip r:embed="rId2"/>
          <a:srcRect/>
          <a:stretch>
            <a:fillRect/>
          </a:stretch>
        </p:blipFill>
        <p:spPr bwMode="auto">
          <a:xfrm>
            <a:off x="457200" y="400050"/>
            <a:ext cx="8080835" cy="592455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304800" y="1143000"/>
            <a:ext cx="8458200" cy="4876800"/>
          </a:xfrm>
        </p:spPr>
        <p:txBody>
          <a:bodyPr/>
          <a:lstStyle/>
          <a:p>
            <a:r>
              <a:rPr lang="fr-FR" sz="2800" dirty="0" err="1" smtClean="0"/>
              <a:t>Interested</a:t>
            </a:r>
            <a:r>
              <a:rPr lang="fr-FR" sz="2800" dirty="0" smtClean="0"/>
              <a:t> in CCD220 ?</a:t>
            </a:r>
          </a:p>
          <a:p>
            <a:pPr>
              <a:buNone/>
            </a:pPr>
            <a:r>
              <a:rPr lang="fr-FR" sz="2800" dirty="0" err="1" smtClean="0"/>
              <a:t>Please</a:t>
            </a:r>
            <a:r>
              <a:rPr lang="fr-FR" sz="2800" dirty="0" smtClean="0"/>
              <a:t> contact Paul </a:t>
            </a:r>
            <a:r>
              <a:rPr lang="fr-FR" sz="2800" dirty="0" err="1" smtClean="0"/>
              <a:t>Jorden</a:t>
            </a:r>
            <a:r>
              <a:rPr lang="fr-FR" sz="2800" dirty="0" smtClean="0"/>
              <a:t> (e2v)</a:t>
            </a:r>
          </a:p>
          <a:p>
            <a:pPr>
              <a:buNone/>
            </a:pPr>
            <a:r>
              <a:rPr lang="fr-FR" sz="2800" dirty="0" smtClean="0">
                <a:hlinkClick r:id="rId2"/>
              </a:rPr>
              <a:t>Paul.Jorden@e2v.com</a:t>
            </a:r>
            <a:endParaRPr lang="fr-FR" sz="2800" dirty="0" smtClean="0"/>
          </a:p>
          <a:p>
            <a:pPr>
              <a:buNone/>
            </a:pPr>
            <a:endParaRPr lang="fr-FR" sz="2800" dirty="0" smtClean="0"/>
          </a:p>
          <a:p>
            <a:r>
              <a:rPr lang="fr-FR" sz="2800" dirty="0" err="1" smtClean="0"/>
              <a:t>Interested</a:t>
            </a:r>
            <a:r>
              <a:rPr lang="fr-FR" sz="2800" dirty="0" smtClean="0"/>
              <a:t> in </a:t>
            </a:r>
            <a:r>
              <a:rPr lang="fr-FR" sz="2800" dirty="0" err="1" smtClean="0"/>
              <a:t>Ocam</a:t>
            </a:r>
            <a:r>
              <a:rPr lang="fr-FR" sz="2800" dirty="0" smtClean="0"/>
              <a:t> camera?</a:t>
            </a:r>
          </a:p>
          <a:p>
            <a:pPr>
              <a:buNone/>
            </a:pPr>
            <a:r>
              <a:rPr lang="fr-FR" sz="2800" dirty="0" smtClean="0"/>
              <a:t>Contact </a:t>
            </a:r>
            <a:r>
              <a:rPr lang="fr-FR" sz="2800" dirty="0" err="1" smtClean="0"/>
              <a:t>also</a:t>
            </a:r>
            <a:r>
              <a:rPr lang="fr-FR" sz="2800" dirty="0" smtClean="0"/>
              <a:t> Paul </a:t>
            </a:r>
            <a:r>
              <a:rPr lang="fr-FR" sz="2800" dirty="0" err="1" smtClean="0"/>
              <a:t>Jorden</a:t>
            </a:r>
            <a:r>
              <a:rPr lang="fr-FR" sz="2800" dirty="0" smtClean="0"/>
              <a:t> (e2v)</a:t>
            </a:r>
          </a:p>
          <a:p>
            <a:pPr>
              <a:buNone/>
            </a:pPr>
            <a:r>
              <a:rPr lang="fr-FR" sz="2800" dirty="0" smtClean="0"/>
              <a:t>or contact us:</a:t>
            </a:r>
          </a:p>
          <a:p>
            <a:pPr>
              <a:buNone/>
            </a:pPr>
            <a:r>
              <a:rPr lang="fr-FR" sz="2800" dirty="0" smtClean="0">
                <a:hlinkClick r:id="rId3"/>
              </a:rPr>
              <a:t>jean-luc.gach@oamp.fr</a:t>
            </a:r>
            <a:endParaRPr lang="fr-FR" sz="2800" dirty="0" smtClean="0"/>
          </a:p>
          <a:p>
            <a:pPr>
              <a:buNone/>
            </a:pPr>
            <a:r>
              <a:rPr lang="fr-FR" sz="2800" dirty="0" smtClean="0">
                <a:hlinkClick r:id="rId4"/>
              </a:rPr>
              <a:t>Philippe.Feautrier@obs.ujf-grenoble.fr</a:t>
            </a:r>
            <a:endParaRPr lang="fr-FR" sz="2800" dirty="0" smtClean="0"/>
          </a:p>
          <a:p>
            <a:pPr>
              <a:buNone/>
            </a:pPr>
            <a:endParaRPr lang="fr-FR" sz="2800" dirty="0"/>
          </a:p>
        </p:txBody>
      </p:sp>
      <p:sp>
        <p:nvSpPr>
          <p:cNvPr id="3" name="Titre 2"/>
          <p:cNvSpPr>
            <a:spLocks noGrp="1"/>
          </p:cNvSpPr>
          <p:nvPr>
            <p:ph type="title"/>
          </p:nvPr>
        </p:nvSpPr>
        <p:spPr>
          <a:xfrm>
            <a:off x="152400" y="0"/>
            <a:ext cx="8915400" cy="1200329"/>
          </a:xfrm>
        </p:spPr>
        <p:txBody>
          <a:bodyPr/>
          <a:lstStyle/>
          <a:p>
            <a:r>
              <a:rPr lang="en-US" dirty="0" smtClean="0"/>
              <a:t>Interested in buying CCD220 and </a:t>
            </a:r>
            <a:r>
              <a:rPr lang="en-US" dirty="0" err="1" smtClean="0"/>
              <a:t>OCam</a:t>
            </a:r>
            <a:r>
              <a:rPr lang="en-US" dirty="0" smtClean="0"/>
              <a:t>?</a:t>
            </a:r>
            <a:endParaRPr lang="en-US" dirty="0"/>
          </a:p>
        </p:txBody>
      </p:sp>
      <p:sp>
        <p:nvSpPr>
          <p:cNvPr id="4" name="Espace réservé de la date 3"/>
          <p:cNvSpPr>
            <a:spLocks noGrp="1"/>
          </p:cNvSpPr>
          <p:nvPr>
            <p:ph type="dt" sz="half" idx="10"/>
          </p:nvPr>
        </p:nvSpPr>
        <p:spPr/>
        <p:txBody>
          <a:bodyPr/>
          <a:lstStyle/>
          <a:p>
            <a:r>
              <a:rPr lang="fr-FR" smtClean="0"/>
              <a:t>14 Oct 2009</a:t>
            </a:r>
            <a:endParaRPr lang="en-GB"/>
          </a:p>
        </p:txBody>
      </p:sp>
      <p:sp>
        <p:nvSpPr>
          <p:cNvPr id="5" name="Espace réservé du numéro de diapositive 4"/>
          <p:cNvSpPr>
            <a:spLocks noGrp="1"/>
          </p:cNvSpPr>
          <p:nvPr>
            <p:ph type="sldNum" sz="quarter" idx="11"/>
          </p:nvPr>
        </p:nvSpPr>
        <p:spPr/>
        <p:txBody>
          <a:bodyPr/>
          <a:lstStyle/>
          <a:p>
            <a:fld id="{A8D545E5-A242-4AE7-B979-9F27C3B075FC}" type="slidenum">
              <a:rPr lang="en-GB" smtClean="0"/>
              <a:pPr/>
              <a:t>26</a:t>
            </a:fld>
            <a:endParaRPr lang="en-GB"/>
          </a:p>
        </p:txBody>
      </p:sp>
      <p:sp>
        <p:nvSpPr>
          <p:cNvPr id="6" name="Espace réservé du pied de page 5"/>
          <p:cNvSpPr>
            <a:spLocks noGrp="1"/>
          </p:cNvSpPr>
          <p:nvPr>
            <p:ph type="ftr" sz="quarter" idx="12"/>
          </p:nvPr>
        </p:nvSpPr>
        <p:spPr/>
        <p:txBody>
          <a:bodyPr/>
          <a:lstStyle/>
          <a:p>
            <a:r>
              <a:rPr lang="en-GB" smtClean="0"/>
              <a:t>DFA 2009  - P. Feautrier</a:t>
            </a:r>
            <a:endParaRPr lang="en-GB"/>
          </a:p>
        </p:txBody>
      </p:sp>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5938" name="Rectangle 2"/>
          <p:cNvSpPr>
            <a:spLocks noGrp="1" noRot="1" noChangeArrowheads="1"/>
          </p:cNvSpPr>
          <p:nvPr>
            <p:ph type="title"/>
          </p:nvPr>
        </p:nvSpPr>
        <p:spPr>
          <a:xfrm>
            <a:off x="914400" y="228600"/>
            <a:ext cx="7315200" cy="1200329"/>
          </a:xfrm>
        </p:spPr>
        <p:txBody>
          <a:bodyPr/>
          <a:lstStyle/>
          <a:p>
            <a:r>
              <a:rPr lang="fr-FR" sz="2400" dirty="0" err="1"/>
              <a:t>Demonstration</a:t>
            </a:r>
            <a:r>
              <a:rPr lang="fr-FR" sz="2400" dirty="0"/>
              <a:t> of the e2v CCD220 AO detector </a:t>
            </a:r>
            <a:r>
              <a:rPr lang="fr-FR" sz="2400" dirty="0" err="1"/>
              <a:t>with</a:t>
            </a:r>
            <a:r>
              <a:rPr lang="fr-FR" sz="2400" dirty="0"/>
              <a:t> </a:t>
            </a:r>
            <a:r>
              <a:rPr lang="fr-FR" sz="2400" dirty="0" err="1"/>
              <a:t>OCam</a:t>
            </a:r>
            <a:r>
              <a:rPr lang="fr-FR" sz="2400" dirty="0"/>
              <a:t> </a:t>
            </a:r>
            <a:r>
              <a:rPr lang="fr-FR" sz="2400" dirty="0" smtClean="0"/>
              <a:t>Thursday </a:t>
            </a:r>
            <a:r>
              <a:rPr lang="fr-FR" sz="2400" dirty="0" err="1" smtClean="0"/>
              <a:t>at</a:t>
            </a:r>
            <a:r>
              <a:rPr lang="fr-FR" sz="2400" dirty="0" smtClean="0"/>
              <a:t> Coffee/Lunch breaks</a:t>
            </a:r>
            <a:br>
              <a:rPr lang="fr-FR" sz="2400" dirty="0" smtClean="0"/>
            </a:br>
            <a:r>
              <a:rPr lang="fr-FR" sz="2400" dirty="0" smtClean="0"/>
              <a:t>ESO </a:t>
            </a:r>
            <a:r>
              <a:rPr lang="fr-FR" sz="2400" dirty="0" err="1" smtClean="0"/>
              <a:t>council</a:t>
            </a:r>
            <a:r>
              <a:rPr lang="fr-FR" sz="2400" dirty="0" smtClean="0"/>
              <a:t> room</a:t>
            </a:r>
            <a:endParaRPr lang="fr-FR" sz="2400" dirty="0"/>
          </a:p>
        </p:txBody>
      </p:sp>
      <p:pic>
        <p:nvPicPr>
          <p:cNvPr id="935939" name="Picture 3" descr="WFS sensors"/>
          <p:cNvPicPr>
            <a:picLocks noChangeAspect="1" noChangeArrowheads="1"/>
          </p:cNvPicPr>
          <p:nvPr/>
        </p:nvPicPr>
        <p:blipFill>
          <a:blip r:embed="rId2" cstate="print"/>
          <a:srcRect/>
          <a:stretch>
            <a:fillRect/>
          </a:stretch>
        </p:blipFill>
        <p:spPr bwMode="auto">
          <a:xfrm>
            <a:off x="228600" y="1547812"/>
            <a:ext cx="2208213" cy="2514600"/>
          </a:xfrm>
          <a:prstGeom prst="rect">
            <a:avLst/>
          </a:prstGeom>
          <a:noFill/>
          <a:ln w="9525">
            <a:noFill/>
            <a:miter lim="800000"/>
            <a:headEnd/>
            <a:tailEnd/>
          </a:ln>
        </p:spPr>
      </p:pic>
      <p:pic>
        <p:nvPicPr>
          <p:cNvPr id="935940" name="Picture 4"/>
          <p:cNvPicPr>
            <a:picLocks noChangeAspect="1" noChangeArrowheads="1"/>
          </p:cNvPicPr>
          <p:nvPr/>
        </p:nvPicPr>
        <p:blipFill>
          <a:blip r:embed="rId3" cstate="print"/>
          <a:srcRect/>
          <a:stretch>
            <a:fillRect/>
          </a:stretch>
        </p:blipFill>
        <p:spPr bwMode="auto">
          <a:xfrm>
            <a:off x="6705600" y="2767012"/>
            <a:ext cx="2209800" cy="2089150"/>
          </a:xfrm>
          <a:prstGeom prst="rect">
            <a:avLst/>
          </a:prstGeom>
          <a:noFill/>
        </p:spPr>
      </p:pic>
      <p:pic>
        <p:nvPicPr>
          <p:cNvPr id="935941" name="Picture 5" descr="logo Ocam 3 col"/>
          <p:cNvPicPr>
            <a:picLocks noChangeAspect="1" noChangeArrowheads="1"/>
          </p:cNvPicPr>
          <p:nvPr/>
        </p:nvPicPr>
        <p:blipFill>
          <a:blip r:embed="rId4" cstate="print"/>
          <a:srcRect/>
          <a:stretch>
            <a:fillRect/>
          </a:stretch>
        </p:blipFill>
        <p:spPr bwMode="auto">
          <a:xfrm>
            <a:off x="6934200" y="1776412"/>
            <a:ext cx="1676400" cy="700088"/>
          </a:xfrm>
          <a:prstGeom prst="rect">
            <a:avLst/>
          </a:prstGeom>
          <a:noFill/>
        </p:spPr>
      </p:pic>
      <p:pic>
        <p:nvPicPr>
          <p:cNvPr id="935942" name="Picture 6" descr="logo_lam"/>
          <p:cNvPicPr>
            <a:picLocks noChangeAspect="1" noChangeArrowheads="1"/>
          </p:cNvPicPr>
          <p:nvPr/>
        </p:nvPicPr>
        <p:blipFill>
          <a:blip r:embed="rId5" cstate="print"/>
          <a:srcRect/>
          <a:stretch>
            <a:fillRect/>
          </a:stretch>
        </p:blipFill>
        <p:spPr bwMode="auto">
          <a:xfrm>
            <a:off x="990600" y="5562600"/>
            <a:ext cx="1828800" cy="584200"/>
          </a:xfrm>
          <a:prstGeom prst="rect">
            <a:avLst/>
          </a:prstGeom>
          <a:noFill/>
        </p:spPr>
      </p:pic>
      <p:pic>
        <p:nvPicPr>
          <p:cNvPr id="935943" name="Picture 7" descr="eso-logo"/>
          <p:cNvPicPr>
            <a:picLocks noChangeAspect="1" noChangeArrowheads="1"/>
          </p:cNvPicPr>
          <p:nvPr/>
        </p:nvPicPr>
        <p:blipFill>
          <a:blip r:embed="rId6"/>
          <a:srcRect/>
          <a:stretch>
            <a:fillRect/>
          </a:stretch>
        </p:blipFill>
        <p:spPr bwMode="auto">
          <a:xfrm>
            <a:off x="1447800" y="4138612"/>
            <a:ext cx="727075" cy="990600"/>
          </a:xfrm>
          <a:prstGeom prst="rect">
            <a:avLst/>
          </a:prstGeom>
          <a:noFill/>
        </p:spPr>
      </p:pic>
      <p:pic>
        <p:nvPicPr>
          <p:cNvPr id="935944" name="Picture 8" descr="2 col landscape_presn"/>
          <p:cNvPicPr>
            <a:picLocks noChangeAspect="1" noChangeArrowheads="1"/>
          </p:cNvPicPr>
          <p:nvPr/>
        </p:nvPicPr>
        <p:blipFill>
          <a:blip r:embed="rId7"/>
          <a:srcRect l="36099" t="7454" r="36128" b="3105"/>
          <a:stretch>
            <a:fillRect/>
          </a:stretch>
        </p:blipFill>
        <p:spPr bwMode="auto">
          <a:xfrm>
            <a:off x="228600" y="4138612"/>
            <a:ext cx="990600" cy="801688"/>
          </a:xfrm>
          <a:prstGeom prst="rect">
            <a:avLst/>
          </a:prstGeom>
          <a:noFill/>
        </p:spPr>
      </p:pic>
      <p:pic>
        <p:nvPicPr>
          <p:cNvPr id="935945" name="Picture 9"/>
          <p:cNvPicPr>
            <a:picLocks noChangeAspect="1" noChangeArrowheads="1"/>
          </p:cNvPicPr>
          <p:nvPr/>
        </p:nvPicPr>
        <p:blipFill>
          <a:blip r:embed="rId8"/>
          <a:srcRect/>
          <a:stretch>
            <a:fillRect/>
          </a:stretch>
        </p:blipFill>
        <p:spPr bwMode="auto">
          <a:xfrm>
            <a:off x="2590800" y="1700212"/>
            <a:ext cx="3978275" cy="1365250"/>
          </a:xfrm>
          <a:prstGeom prst="rect">
            <a:avLst/>
          </a:prstGeom>
          <a:noFill/>
          <a:ln w="9525" algn="ctr">
            <a:noFill/>
            <a:miter lim="800000"/>
            <a:headEnd/>
            <a:tailEnd/>
          </a:ln>
          <a:effectLst/>
        </p:spPr>
      </p:pic>
      <p:sp>
        <p:nvSpPr>
          <p:cNvPr id="935946" name="Rectangle 10"/>
          <p:cNvSpPr>
            <a:spLocks noRot="1" noChangeArrowheads="1"/>
          </p:cNvSpPr>
          <p:nvPr/>
        </p:nvSpPr>
        <p:spPr bwMode="auto">
          <a:xfrm>
            <a:off x="2590800" y="3224212"/>
            <a:ext cx="3733800" cy="685800"/>
          </a:xfrm>
          <a:prstGeom prst="rect">
            <a:avLst/>
          </a:prstGeom>
          <a:solidFill>
            <a:srgbClr val="0066FF"/>
          </a:solidFill>
          <a:ln w="9525">
            <a:noFill/>
            <a:miter lim="800000"/>
            <a:headEnd/>
            <a:tailEnd/>
          </a:ln>
          <a:effectLst/>
        </p:spPr>
        <p:txBody>
          <a:bodyPr/>
          <a:lstStyle/>
          <a:p>
            <a:pPr marL="342900" indent="-342900" algn="ctr">
              <a:lnSpc>
                <a:spcPct val="100000"/>
              </a:lnSpc>
              <a:spcBef>
                <a:spcPct val="0"/>
              </a:spcBef>
              <a:buClr>
                <a:schemeClr val="tx1"/>
              </a:buClr>
              <a:buFont typeface="Wingdings" pitchFamily="2" charset="2"/>
              <a:buNone/>
            </a:pPr>
            <a:r>
              <a:rPr lang="en-US" sz="1600" b="1">
                <a:solidFill>
                  <a:schemeClr val="tx1"/>
                </a:solidFill>
                <a:effectLst>
                  <a:outerShdw blurRad="38100" dist="38100" dir="2700000" algn="tl">
                    <a:srgbClr val="000000"/>
                  </a:outerShdw>
                </a:effectLst>
              </a:rPr>
              <a:t>Split frame transfer 8-output </a:t>
            </a:r>
          </a:p>
          <a:p>
            <a:pPr marL="342900" indent="-342900" algn="ctr">
              <a:lnSpc>
                <a:spcPct val="100000"/>
              </a:lnSpc>
              <a:spcBef>
                <a:spcPct val="0"/>
              </a:spcBef>
              <a:buClr>
                <a:schemeClr val="tx1"/>
              </a:buClr>
              <a:buFont typeface="Wingdings" pitchFamily="2" charset="2"/>
              <a:buNone/>
            </a:pPr>
            <a:r>
              <a:rPr lang="en-US" sz="1600" b="1">
                <a:solidFill>
                  <a:schemeClr val="tx1"/>
                </a:solidFill>
                <a:effectLst>
                  <a:outerShdw blurRad="38100" dist="38100" dir="2700000" algn="tl">
                    <a:srgbClr val="000000"/>
                  </a:outerShdw>
                </a:effectLst>
              </a:rPr>
              <a:t>back-illuminated e2v-L3Vision CCD.</a:t>
            </a:r>
          </a:p>
        </p:txBody>
      </p:sp>
      <p:sp>
        <p:nvSpPr>
          <p:cNvPr id="935948" name="Rectangle 12"/>
          <p:cNvSpPr>
            <a:spLocks noRot="1" noChangeArrowheads="1"/>
          </p:cNvSpPr>
          <p:nvPr/>
        </p:nvSpPr>
        <p:spPr bwMode="auto">
          <a:xfrm>
            <a:off x="2667000" y="4062412"/>
            <a:ext cx="3733800" cy="1423988"/>
          </a:xfrm>
          <a:prstGeom prst="rect">
            <a:avLst/>
          </a:prstGeom>
          <a:solidFill>
            <a:srgbClr val="0066FF"/>
          </a:solidFill>
          <a:ln w="9525">
            <a:noFill/>
            <a:miter lim="800000"/>
            <a:headEnd/>
            <a:tailEnd/>
          </a:ln>
          <a:effectLst/>
        </p:spPr>
        <p:txBody>
          <a:bodyPr/>
          <a:lstStyle/>
          <a:p>
            <a:pPr marL="533400" indent="-533400">
              <a:lnSpc>
                <a:spcPct val="100000"/>
              </a:lnSpc>
              <a:spcBef>
                <a:spcPct val="0"/>
              </a:spcBef>
              <a:buClr>
                <a:schemeClr val="tx1"/>
              </a:buClr>
              <a:buFont typeface="Wingdings" pitchFamily="2" charset="2"/>
              <a:buChar char="§"/>
            </a:pPr>
            <a:r>
              <a:rPr lang="en-US" sz="1600" b="1" dirty="0" smtClean="0">
                <a:solidFill>
                  <a:schemeClr val="tx1"/>
                </a:solidFill>
                <a:effectLst>
                  <a:outerShdw blurRad="38100" dist="38100" dir="2700000" algn="tl">
                    <a:srgbClr val="000000"/>
                  </a:outerShdw>
                </a:effectLst>
              </a:rPr>
              <a:t>240 x 240 pixels</a:t>
            </a:r>
          </a:p>
          <a:p>
            <a:pPr marL="533400" indent="-533400">
              <a:lnSpc>
                <a:spcPct val="100000"/>
              </a:lnSpc>
              <a:spcBef>
                <a:spcPct val="0"/>
              </a:spcBef>
              <a:buClr>
                <a:schemeClr val="tx1"/>
              </a:buClr>
              <a:buFont typeface="Wingdings" pitchFamily="2" charset="2"/>
              <a:buChar char="§"/>
            </a:pPr>
            <a:r>
              <a:rPr lang="en-US" sz="1600" b="1" dirty="0" smtClean="0">
                <a:solidFill>
                  <a:schemeClr val="tx1"/>
                </a:solidFill>
                <a:effectLst>
                  <a:outerShdw blurRad="38100" dist="38100" dir="2700000" algn="tl">
                    <a:srgbClr val="000000"/>
                  </a:outerShdw>
                </a:effectLst>
              </a:rPr>
              <a:t>8 </a:t>
            </a:r>
            <a:r>
              <a:rPr lang="en-US" sz="1600" b="1" dirty="0">
                <a:solidFill>
                  <a:schemeClr val="tx1"/>
                </a:solidFill>
                <a:effectLst>
                  <a:outerShdw blurRad="38100" dist="38100" dir="2700000" algn="tl">
                    <a:srgbClr val="000000"/>
                  </a:outerShdw>
                </a:effectLst>
              </a:rPr>
              <a:t>EMCCD </a:t>
            </a:r>
            <a:r>
              <a:rPr lang="en-US" sz="1600" b="1" dirty="0" err="1">
                <a:solidFill>
                  <a:schemeClr val="tx1"/>
                </a:solidFill>
                <a:effectLst>
                  <a:outerShdw blurRad="38100" dist="38100" dir="2700000" algn="tl">
                    <a:srgbClr val="000000"/>
                  </a:outerShdw>
                </a:effectLst>
              </a:rPr>
              <a:t>ouputs</a:t>
            </a:r>
            <a:endParaRPr lang="en-US" sz="1600" b="1" dirty="0">
              <a:solidFill>
                <a:schemeClr val="tx1"/>
              </a:solidFill>
              <a:effectLst>
                <a:outerShdw blurRad="38100" dist="38100" dir="2700000" algn="tl">
                  <a:srgbClr val="000000"/>
                </a:outerShdw>
              </a:effectLst>
            </a:endParaRPr>
          </a:p>
          <a:p>
            <a:pPr marL="533400" indent="-533400">
              <a:lnSpc>
                <a:spcPct val="100000"/>
              </a:lnSpc>
              <a:spcBef>
                <a:spcPct val="0"/>
              </a:spcBef>
              <a:buClr>
                <a:schemeClr val="tx1"/>
              </a:buClr>
              <a:buFont typeface="Wingdings" pitchFamily="2" charset="2"/>
              <a:buChar char="§"/>
            </a:pPr>
            <a:r>
              <a:rPr lang="en-US" sz="1600" b="1" dirty="0">
                <a:solidFill>
                  <a:schemeClr val="tx1"/>
                </a:solidFill>
                <a:effectLst>
                  <a:outerShdw blurRad="38100" dist="38100" dir="2700000" algn="tl">
                    <a:srgbClr val="000000"/>
                  </a:outerShdw>
                </a:effectLst>
              </a:rPr>
              <a:t>Frame rate: 1300 frames/sec</a:t>
            </a:r>
          </a:p>
          <a:p>
            <a:pPr marL="533400" indent="-533400">
              <a:lnSpc>
                <a:spcPct val="100000"/>
              </a:lnSpc>
              <a:spcBef>
                <a:spcPct val="0"/>
              </a:spcBef>
              <a:buClr>
                <a:schemeClr val="tx1"/>
              </a:buClr>
              <a:buFont typeface="Wingdings" pitchFamily="2" charset="2"/>
              <a:buChar char="§"/>
            </a:pPr>
            <a:r>
              <a:rPr lang="en-US" sz="1600" b="1" dirty="0" smtClean="0">
                <a:solidFill>
                  <a:schemeClr val="tx1"/>
                </a:solidFill>
                <a:effectLst>
                  <a:outerShdw blurRad="38100" dist="38100" dir="2700000" algn="tl">
                    <a:srgbClr val="000000"/>
                  </a:outerShdw>
                </a:effectLst>
              </a:rPr>
              <a:t>Noise </a:t>
            </a:r>
            <a:r>
              <a:rPr lang="en-US" sz="1600" b="1" dirty="0">
                <a:solidFill>
                  <a:schemeClr val="tx1"/>
                </a:solidFill>
                <a:effectLst>
                  <a:outerShdw blurRad="38100" dist="38100" dir="2700000" algn="tl">
                    <a:srgbClr val="000000"/>
                  </a:outerShdw>
                </a:effectLst>
                <a:cs typeface="Arial" pitchFamily="34" charset="0"/>
              </a:rPr>
              <a:t>~ </a:t>
            </a:r>
            <a:r>
              <a:rPr lang="en-US" sz="1600" b="1" dirty="0" smtClean="0">
                <a:solidFill>
                  <a:schemeClr val="tx1"/>
                </a:solidFill>
                <a:effectLst>
                  <a:outerShdw blurRad="38100" dist="38100" dir="2700000" algn="tl">
                    <a:srgbClr val="000000"/>
                  </a:outerShdw>
                </a:effectLst>
                <a:cs typeface="Arial" pitchFamily="34" charset="0"/>
              </a:rPr>
              <a:t>0.5 e</a:t>
            </a:r>
            <a:endParaRPr lang="en-US" sz="1600" b="1" dirty="0">
              <a:solidFill>
                <a:schemeClr val="tx1"/>
              </a:solidFill>
              <a:effectLst>
                <a:outerShdw blurRad="38100" dist="38100" dir="2700000" algn="tl">
                  <a:srgbClr val="000000"/>
                </a:outerShdw>
              </a:effectLst>
              <a:cs typeface="Arial" pitchFamily="34" charset="0"/>
            </a:endParaRPr>
          </a:p>
          <a:p>
            <a:pPr marL="533400" indent="-533400">
              <a:lnSpc>
                <a:spcPct val="100000"/>
              </a:lnSpc>
              <a:spcBef>
                <a:spcPct val="0"/>
              </a:spcBef>
              <a:buClr>
                <a:schemeClr val="tx1"/>
              </a:buClr>
              <a:buFont typeface="Wingdings" pitchFamily="2" charset="2"/>
              <a:buChar char="§"/>
            </a:pPr>
            <a:r>
              <a:rPr lang="en-US" sz="1600" b="1" dirty="0" err="1">
                <a:solidFill>
                  <a:schemeClr val="tx1"/>
                </a:solidFill>
                <a:effectLst>
                  <a:outerShdw blurRad="38100" dist="38100" dir="2700000" algn="tl">
                    <a:srgbClr val="000000"/>
                  </a:outerShdw>
                </a:effectLst>
                <a:cs typeface="Arial" pitchFamily="34" charset="0"/>
              </a:rPr>
              <a:t>Peltier</a:t>
            </a:r>
            <a:r>
              <a:rPr lang="en-US" sz="1600" b="1" dirty="0">
                <a:solidFill>
                  <a:schemeClr val="tx1"/>
                </a:solidFill>
                <a:effectLst>
                  <a:outerShdw blurRad="38100" dist="38100" dir="2700000" algn="tl">
                    <a:srgbClr val="000000"/>
                  </a:outerShdw>
                </a:effectLst>
                <a:cs typeface="Arial" pitchFamily="34" charset="0"/>
              </a:rPr>
              <a:t> cooled @ - 45 °C</a:t>
            </a:r>
          </a:p>
        </p:txBody>
      </p:sp>
      <p:pic>
        <p:nvPicPr>
          <p:cNvPr id="935949" name="Picture 13" descr="logo_laog_mono_st"/>
          <p:cNvPicPr>
            <a:picLocks noChangeAspect="1" noChangeArrowheads="1"/>
          </p:cNvPicPr>
          <p:nvPr/>
        </p:nvPicPr>
        <p:blipFill>
          <a:blip r:embed="rId9"/>
          <a:srcRect/>
          <a:stretch>
            <a:fillRect/>
          </a:stretch>
        </p:blipFill>
        <p:spPr bwMode="auto">
          <a:xfrm>
            <a:off x="7848600" y="5281612"/>
            <a:ext cx="1023938" cy="307975"/>
          </a:xfrm>
          <a:prstGeom prst="rect">
            <a:avLst/>
          </a:prstGeom>
          <a:noFill/>
        </p:spPr>
      </p:pic>
      <p:pic>
        <p:nvPicPr>
          <p:cNvPr id="935950" name="Picture 14" descr="Log-OHP"/>
          <p:cNvPicPr>
            <a:picLocks noChangeAspect="1" noChangeArrowheads="1"/>
          </p:cNvPicPr>
          <p:nvPr/>
        </p:nvPicPr>
        <p:blipFill>
          <a:blip r:embed="rId10" cstate="print"/>
          <a:srcRect/>
          <a:stretch>
            <a:fillRect/>
          </a:stretch>
        </p:blipFill>
        <p:spPr bwMode="auto">
          <a:xfrm>
            <a:off x="6553200" y="5357812"/>
            <a:ext cx="792163" cy="814388"/>
          </a:xfrm>
          <a:prstGeom prst="rect">
            <a:avLst/>
          </a:prstGeom>
          <a:noFill/>
        </p:spPr>
      </p:pic>
      <p:sp>
        <p:nvSpPr>
          <p:cNvPr id="15" name="Espace réservé de la date 14"/>
          <p:cNvSpPr>
            <a:spLocks noGrp="1"/>
          </p:cNvSpPr>
          <p:nvPr>
            <p:ph type="dt" sz="half" idx="10"/>
          </p:nvPr>
        </p:nvSpPr>
        <p:spPr/>
        <p:txBody>
          <a:bodyPr/>
          <a:lstStyle/>
          <a:p>
            <a:r>
              <a:rPr lang="fr-FR" smtClean="0"/>
              <a:t>14 Oct 2009</a:t>
            </a:r>
            <a:endParaRPr lang="en-GB"/>
          </a:p>
        </p:txBody>
      </p:sp>
      <p:sp>
        <p:nvSpPr>
          <p:cNvPr id="16" name="Espace réservé du numéro de diapositive 15"/>
          <p:cNvSpPr>
            <a:spLocks noGrp="1"/>
          </p:cNvSpPr>
          <p:nvPr>
            <p:ph type="sldNum" sz="quarter" idx="12"/>
          </p:nvPr>
        </p:nvSpPr>
        <p:spPr/>
        <p:txBody>
          <a:bodyPr/>
          <a:lstStyle/>
          <a:p>
            <a:fld id="{C1F084CE-D5ED-49DD-82EF-793682F09C7D}" type="slidenum">
              <a:rPr lang="en-GB" smtClean="0"/>
              <a:pPr/>
              <a:t>27</a:t>
            </a:fld>
            <a:endParaRPr lang="en-GB"/>
          </a:p>
        </p:txBody>
      </p:sp>
      <p:sp>
        <p:nvSpPr>
          <p:cNvPr id="17" name="Espace réservé du pied de page 16"/>
          <p:cNvSpPr>
            <a:spLocks noGrp="1"/>
          </p:cNvSpPr>
          <p:nvPr>
            <p:ph type="ftr" sz="quarter" idx="11"/>
          </p:nvPr>
        </p:nvSpPr>
        <p:spPr/>
        <p:txBody>
          <a:bodyPr/>
          <a:lstStyle/>
          <a:p>
            <a:r>
              <a:rPr lang="en-GB" smtClean="0"/>
              <a:t>DFA 2009  - P. Feautrier</a:t>
            </a:r>
            <a:endParaRPr lang="en-GB"/>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amma/>
                <a:shade val="46275"/>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8" name="Espace réservé de la date 3"/>
          <p:cNvSpPr>
            <a:spLocks noGrp="1"/>
          </p:cNvSpPr>
          <p:nvPr>
            <p:ph type="dt" sz="half" idx="10"/>
          </p:nvPr>
        </p:nvSpPr>
        <p:spPr>
          <a:xfrm>
            <a:off x="304800" y="6245225"/>
            <a:ext cx="1524000" cy="476250"/>
          </a:xfrm>
        </p:spPr>
        <p:txBody>
          <a:bodyPr/>
          <a:lstStyle/>
          <a:p>
            <a:r>
              <a:rPr lang="fr-FR" smtClean="0"/>
              <a:t>14 Oct 2009</a:t>
            </a:r>
            <a:endParaRPr lang="en-GB"/>
          </a:p>
        </p:txBody>
      </p:sp>
      <p:sp>
        <p:nvSpPr>
          <p:cNvPr id="9" name="Espace réservé du pied de page 4"/>
          <p:cNvSpPr>
            <a:spLocks noGrp="1"/>
          </p:cNvSpPr>
          <p:nvPr>
            <p:ph type="ftr" sz="quarter" idx="12"/>
          </p:nvPr>
        </p:nvSpPr>
        <p:spPr>
          <a:xfrm>
            <a:off x="1905000" y="6245225"/>
            <a:ext cx="6019800" cy="476250"/>
          </a:xfrm>
        </p:spPr>
        <p:txBody>
          <a:bodyPr/>
          <a:lstStyle/>
          <a:p>
            <a:r>
              <a:rPr lang="en-GB" smtClean="0"/>
              <a:t>DFA 2009  - P. Feautrier</a:t>
            </a:r>
            <a:endParaRPr lang="en-GB"/>
          </a:p>
        </p:txBody>
      </p:sp>
      <p:sp>
        <p:nvSpPr>
          <p:cNvPr id="10" name="Espace réservé du numéro de diapositive 5"/>
          <p:cNvSpPr>
            <a:spLocks noGrp="1"/>
          </p:cNvSpPr>
          <p:nvPr>
            <p:ph type="sldNum" sz="quarter" idx="11"/>
          </p:nvPr>
        </p:nvSpPr>
        <p:spPr>
          <a:xfrm>
            <a:off x="8001000" y="6245225"/>
            <a:ext cx="838200" cy="476250"/>
          </a:xfrm>
        </p:spPr>
        <p:txBody>
          <a:bodyPr/>
          <a:lstStyle/>
          <a:p>
            <a:fld id="{9B993C38-B0B4-4B43-A1E3-5D26DDE9E008}" type="slidenum">
              <a:rPr lang="en-GB"/>
              <a:pPr/>
              <a:t>3</a:t>
            </a:fld>
            <a:endParaRPr lang="en-GB"/>
          </a:p>
        </p:txBody>
      </p:sp>
      <p:sp>
        <p:nvSpPr>
          <p:cNvPr id="841730" name="Rectangle 2"/>
          <p:cNvSpPr>
            <a:spLocks noGrp="1" noRot="1" noChangeArrowheads="1"/>
          </p:cNvSpPr>
          <p:nvPr>
            <p:ph type="title"/>
          </p:nvPr>
        </p:nvSpPr>
        <p:spPr>
          <a:xfrm>
            <a:off x="914400" y="304800"/>
            <a:ext cx="8229600" cy="519113"/>
          </a:xfrm>
          <a:noFill/>
        </p:spPr>
        <p:txBody>
          <a:bodyPr/>
          <a:lstStyle/>
          <a:p>
            <a:r>
              <a:rPr lang="en-US" sz="2800"/>
              <a:t>EMCCD: Electron Multiplying CCD</a:t>
            </a:r>
          </a:p>
        </p:txBody>
      </p:sp>
      <p:pic>
        <p:nvPicPr>
          <p:cNvPr id="841731" name="Picture 3"/>
          <p:cNvPicPr>
            <a:picLocks noChangeAspect="1" noChangeArrowheads="1"/>
          </p:cNvPicPr>
          <p:nvPr/>
        </p:nvPicPr>
        <p:blipFill>
          <a:blip r:embed="rId2"/>
          <a:srcRect/>
          <a:stretch>
            <a:fillRect/>
          </a:stretch>
        </p:blipFill>
        <p:spPr bwMode="auto">
          <a:xfrm>
            <a:off x="304800" y="990600"/>
            <a:ext cx="4914900" cy="3581400"/>
          </a:xfrm>
          <a:prstGeom prst="rect">
            <a:avLst/>
          </a:prstGeom>
          <a:noFill/>
          <a:ln w="9525">
            <a:noFill/>
            <a:miter lim="800000"/>
            <a:headEnd/>
            <a:tailEnd/>
          </a:ln>
          <a:effectLst/>
        </p:spPr>
      </p:pic>
      <p:pic>
        <p:nvPicPr>
          <p:cNvPr id="841733" name="Picture 5"/>
          <p:cNvPicPr>
            <a:picLocks noChangeAspect="1" noChangeArrowheads="1"/>
          </p:cNvPicPr>
          <p:nvPr/>
        </p:nvPicPr>
        <p:blipFill>
          <a:blip r:embed="rId3"/>
          <a:srcRect/>
          <a:stretch>
            <a:fillRect/>
          </a:stretch>
        </p:blipFill>
        <p:spPr bwMode="auto">
          <a:xfrm>
            <a:off x="5410200" y="990600"/>
            <a:ext cx="3481388" cy="2860675"/>
          </a:xfrm>
          <a:prstGeom prst="rect">
            <a:avLst/>
          </a:prstGeom>
          <a:noFill/>
          <a:ln w="9525">
            <a:noFill/>
            <a:miter lim="800000"/>
            <a:headEnd/>
            <a:tailEnd/>
          </a:ln>
          <a:effectLst/>
        </p:spPr>
      </p:pic>
      <p:sp>
        <p:nvSpPr>
          <p:cNvPr id="841734" name="Text Box 6"/>
          <p:cNvSpPr txBox="1">
            <a:spLocks noChangeArrowheads="1"/>
          </p:cNvSpPr>
          <p:nvPr/>
        </p:nvSpPr>
        <p:spPr bwMode="auto">
          <a:xfrm>
            <a:off x="6096000" y="5105400"/>
            <a:ext cx="2651125" cy="1144588"/>
          </a:xfrm>
          <a:prstGeom prst="rect">
            <a:avLst/>
          </a:prstGeom>
          <a:noFill/>
          <a:ln w="9525" algn="ctr">
            <a:noFill/>
            <a:miter lim="800000"/>
            <a:headEnd/>
            <a:tailEnd/>
          </a:ln>
          <a:effectLst/>
        </p:spPr>
        <p:txBody>
          <a:bodyPr wrap="none">
            <a:spAutoFit/>
          </a:bodyPr>
          <a:lstStyle/>
          <a:p>
            <a:pPr>
              <a:buFont typeface="Wingdings" pitchFamily="2" charset="2"/>
              <a:buNone/>
            </a:pPr>
            <a:r>
              <a:rPr lang="fr-FR" dirty="0">
                <a:solidFill>
                  <a:schemeClr val="tx1"/>
                </a:solidFill>
              </a:rPr>
              <a:t>F: </a:t>
            </a:r>
            <a:r>
              <a:rPr lang="fr-FR" dirty="0" err="1">
                <a:solidFill>
                  <a:schemeClr val="tx1"/>
                </a:solidFill>
              </a:rPr>
              <a:t>excess</a:t>
            </a:r>
            <a:r>
              <a:rPr lang="fr-FR" dirty="0">
                <a:solidFill>
                  <a:schemeClr val="tx1"/>
                </a:solidFill>
              </a:rPr>
              <a:t> noise factor</a:t>
            </a:r>
          </a:p>
          <a:p>
            <a:pPr>
              <a:buFont typeface="Wingdings" pitchFamily="2" charset="2"/>
              <a:buNone/>
            </a:pPr>
            <a:endParaRPr lang="fr-FR" baseline="-25000" dirty="0">
              <a:solidFill>
                <a:schemeClr val="tx1"/>
              </a:solidFill>
            </a:endParaRPr>
          </a:p>
          <a:p>
            <a:pPr>
              <a:buFont typeface="Wingdings" pitchFamily="2" charset="2"/>
              <a:buNone/>
            </a:pPr>
            <a:r>
              <a:rPr lang="fr-FR" dirty="0">
                <a:solidFill>
                  <a:schemeClr val="tx1"/>
                </a:solidFill>
              </a:rPr>
              <a:t>F = 1.4</a:t>
            </a:r>
          </a:p>
          <a:p>
            <a:pPr>
              <a:buFont typeface="Wingdings" pitchFamily="2" charset="2"/>
              <a:buNone/>
            </a:pPr>
            <a:r>
              <a:rPr lang="fr-FR" dirty="0">
                <a:solidFill>
                  <a:schemeClr val="tx1"/>
                </a:solidFill>
              </a:rPr>
              <a:t>M: </a:t>
            </a:r>
            <a:r>
              <a:rPr lang="fr-FR" dirty="0" err="1">
                <a:solidFill>
                  <a:schemeClr val="tx1"/>
                </a:solidFill>
              </a:rPr>
              <a:t>mean</a:t>
            </a:r>
            <a:r>
              <a:rPr lang="fr-FR" dirty="0">
                <a:solidFill>
                  <a:schemeClr val="tx1"/>
                </a:solidFill>
              </a:rPr>
              <a:t> gain</a:t>
            </a:r>
          </a:p>
        </p:txBody>
      </p:sp>
      <p:pic>
        <p:nvPicPr>
          <p:cNvPr id="841735" name="Picture 7"/>
          <p:cNvPicPr>
            <a:picLocks noChangeAspect="1" noChangeArrowheads="1"/>
          </p:cNvPicPr>
          <p:nvPr/>
        </p:nvPicPr>
        <p:blipFill>
          <a:blip r:embed="rId4"/>
          <a:srcRect/>
          <a:stretch>
            <a:fillRect/>
          </a:stretch>
        </p:blipFill>
        <p:spPr bwMode="auto">
          <a:xfrm>
            <a:off x="6324600" y="3962400"/>
            <a:ext cx="1981200" cy="1004888"/>
          </a:xfrm>
          <a:prstGeom prst="rect">
            <a:avLst/>
          </a:prstGeom>
          <a:noFill/>
        </p:spPr>
      </p:pic>
      <p:pic>
        <p:nvPicPr>
          <p:cNvPr id="841736" name="Picture 8"/>
          <p:cNvPicPr>
            <a:picLocks noChangeAspect="1" noChangeArrowheads="1"/>
          </p:cNvPicPr>
          <p:nvPr/>
        </p:nvPicPr>
        <p:blipFill>
          <a:blip r:embed="rId5"/>
          <a:srcRect/>
          <a:stretch>
            <a:fillRect/>
          </a:stretch>
        </p:blipFill>
        <p:spPr bwMode="auto">
          <a:xfrm>
            <a:off x="457200" y="4876800"/>
            <a:ext cx="5257800" cy="1208088"/>
          </a:xfrm>
          <a:prstGeom prst="rect">
            <a:avLst/>
          </a:prstGeom>
          <a:noFill/>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amma/>
                <a:shade val="46275"/>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209" name="Espace réservé de la date 5"/>
          <p:cNvSpPr>
            <a:spLocks noGrp="1"/>
          </p:cNvSpPr>
          <p:nvPr>
            <p:ph type="dt" sz="half" idx="10"/>
          </p:nvPr>
        </p:nvSpPr>
        <p:spPr/>
        <p:txBody>
          <a:bodyPr/>
          <a:lstStyle/>
          <a:p>
            <a:r>
              <a:rPr lang="fr-FR" smtClean="0"/>
              <a:t>14 Oct 2009</a:t>
            </a:r>
            <a:endParaRPr lang="en-GB"/>
          </a:p>
        </p:txBody>
      </p:sp>
      <p:sp>
        <p:nvSpPr>
          <p:cNvPr id="1210" name="Espace réservé du pied de page 6"/>
          <p:cNvSpPr>
            <a:spLocks noGrp="1"/>
          </p:cNvSpPr>
          <p:nvPr>
            <p:ph type="ftr" sz="quarter" idx="11"/>
          </p:nvPr>
        </p:nvSpPr>
        <p:spPr/>
        <p:txBody>
          <a:bodyPr/>
          <a:lstStyle/>
          <a:p>
            <a:r>
              <a:rPr lang="en-GB" dirty="0" smtClean="0"/>
              <a:t>DFA 2009  - P. Feautrier</a:t>
            </a:r>
            <a:endParaRPr lang="en-GB" dirty="0"/>
          </a:p>
        </p:txBody>
      </p:sp>
      <p:sp>
        <p:nvSpPr>
          <p:cNvPr id="1211" name="Espace réservé du numéro de diapositive 7"/>
          <p:cNvSpPr>
            <a:spLocks noGrp="1"/>
          </p:cNvSpPr>
          <p:nvPr>
            <p:ph type="sldNum" sz="quarter" idx="12"/>
          </p:nvPr>
        </p:nvSpPr>
        <p:spPr/>
        <p:txBody>
          <a:bodyPr/>
          <a:lstStyle/>
          <a:p>
            <a:fld id="{8C254951-2154-4829-A25F-F1E1C355225E}" type="slidenum">
              <a:rPr lang="en-GB"/>
              <a:pPr/>
              <a:t>4</a:t>
            </a:fld>
            <a:endParaRPr lang="en-GB"/>
          </a:p>
        </p:txBody>
      </p:sp>
      <p:sp>
        <p:nvSpPr>
          <p:cNvPr id="706562" name="Rectangle 2"/>
          <p:cNvSpPr>
            <a:spLocks noGrp="1" noRot="1" noChangeArrowheads="1"/>
          </p:cNvSpPr>
          <p:nvPr>
            <p:ph type="title"/>
          </p:nvPr>
        </p:nvSpPr>
        <p:spPr>
          <a:xfrm>
            <a:off x="1752600" y="228600"/>
            <a:ext cx="6172200" cy="519113"/>
          </a:xfrm>
          <a:noFill/>
        </p:spPr>
        <p:txBody>
          <a:bodyPr/>
          <a:lstStyle/>
          <a:p>
            <a:r>
              <a:rPr lang="en-US" sz="2800" b="1"/>
              <a:t>L3CCD with lower read noise wins</a:t>
            </a:r>
          </a:p>
        </p:txBody>
      </p:sp>
      <p:sp>
        <p:nvSpPr>
          <p:cNvPr id="706563" name="Rectangle 3"/>
          <p:cNvSpPr>
            <a:spLocks noGrp="1" noRot="1" noChangeArrowheads="1"/>
          </p:cNvSpPr>
          <p:nvPr>
            <p:ph type="body" sz="half" idx="3"/>
          </p:nvPr>
        </p:nvSpPr>
        <p:spPr>
          <a:xfrm>
            <a:off x="685800" y="4495800"/>
            <a:ext cx="7772400" cy="1828800"/>
          </a:xfrm>
          <a:noFill/>
        </p:spPr>
        <p:txBody>
          <a:bodyPr/>
          <a:lstStyle/>
          <a:p>
            <a:pPr>
              <a:lnSpc>
                <a:spcPct val="110000"/>
              </a:lnSpc>
            </a:pPr>
            <a:r>
              <a:rPr lang="en-US" sz="1600"/>
              <a:t>However, one needs to look at the total picture both QE and RON.</a:t>
            </a:r>
          </a:p>
          <a:p>
            <a:pPr>
              <a:lnSpc>
                <a:spcPct val="110000"/>
              </a:lnSpc>
            </a:pPr>
            <a:r>
              <a:rPr lang="en-US" sz="1600"/>
              <a:t>Low read noise of EMCCD is clearly better for white-yellow guide star</a:t>
            </a:r>
          </a:p>
          <a:p>
            <a:pPr>
              <a:lnSpc>
                <a:spcPct val="110000"/>
              </a:lnSpc>
            </a:pPr>
            <a:r>
              <a:rPr lang="en-US" sz="1600"/>
              <a:t>and better even for red GS if RON of Thick CCD &gt; 2e.</a:t>
            </a:r>
          </a:p>
          <a:p>
            <a:pPr>
              <a:lnSpc>
                <a:spcPct val="110000"/>
              </a:lnSpc>
            </a:pPr>
            <a:r>
              <a:rPr lang="en-US" sz="1600"/>
              <a:t>Conclusion low RON (~ 0.1e-) is better than higher red response.</a:t>
            </a:r>
          </a:p>
          <a:p>
            <a:pPr>
              <a:lnSpc>
                <a:spcPct val="110000"/>
              </a:lnSpc>
            </a:pPr>
            <a:r>
              <a:rPr lang="en-US" sz="2000" b="1">
                <a:solidFill>
                  <a:srgbClr val="FF0000"/>
                </a:solidFill>
              </a:rPr>
              <a:t>Reason e2v-L3CCD was chosen.</a:t>
            </a:r>
          </a:p>
        </p:txBody>
      </p:sp>
      <p:grpSp>
        <p:nvGrpSpPr>
          <p:cNvPr id="765174" name="Group 3318"/>
          <p:cNvGrpSpPr>
            <a:grpSpLocks/>
          </p:cNvGrpSpPr>
          <p:nvPr/>
        </p:nvGrpSpPr>
        <p:grpSpPr bwMode="auto">
          <a:xfrm>
            <a:off x="457200" y="990600"/>
            <a:ext cx="3829050" cy="3357563"/>
            <a:chOff x="192" y="768"/>
            <a:chExt cx="2412" cy="2115"/>
          </a:xfrm>
        </p:grpSpPr>
        <p:sp>
          <p:nvSpPr>
            <p:cNvPr id="707993" name="WordArt 1433"/>
            <p:cNvSpPr>
              <a:spLocks noChangeArrowheads="1" noChangeShapeType="1" noTextEdit="1"/>
            </p:cNvSpPr>
            <p:nvPr/>
          </p:nvSpPr>
          <p:spPr bwMode="auto">
            <a:xfrm>
              <a:off x="894" y="768"/>
              <a:ext cx="1028" cy="144"/>
            </a:xfrm>
            <a:prstGeom prst="rect">
              <a:avLst/>
            </a:prstGeom>
          </p:spPr>
          <p:txBody>
            <a:bodyPr wrap="none" fromWordArt="1">
              <a:prstTxWarp prst="textPlain">
                <a:avLst>
                  <a:gd name="adj" fmla="val 50000"/>
                </a:avLst>
              </a:prstTxWarp>
            </a:bodyPr>
            <a:lstStyle/>
            <a:p>
              <a:pPr algn="ctr"/>
              <a:r>
                <a:rPr lang="fr-FR" sz="1400" kern="10">
                  <a:ln w="9525">
                    <a:solidFill>
                      <a:srgbClr val="000000"/>
                    </a:solidFill>
                    <a:round/>
                    <a:headEnd/>
                    <a:tailEnd/>
                  </a:ln>
                  <a:solidFill>
                    <a:srgbClr val="FFFF00"/>
                  </a:solidFill>
                  <a:latin typeface="Arial Black"/>
                </a:rPr>
                <a:t>White-Yellow GS</a:t>
              </a:r>
            </a:p>
          </p:txBody>
        </p:sp>
        <p:grpSp>
          <p:nvGrpSpPr>
            <p:cNvPr id="765173" name="Group 3317"/>
            <p:cNvGrpSpPr>
              <a:grpSpLocks/>
            </p:cNvGrpSpPr>
            <p:nvPr/>
          </p:nvGrpSpPr>
          <p:grpSpPr bwMode="auto">
            <a:xfrm>
              <a:off x="192" y="960"/>
              <a:ext cx="2412" cy="1923"/>
              <a:chOff x="192" y="960"/>
              <a:chExt cx="2412" cy="1923"/>
            </a:xfrm>
          </p:grpSpPr>
          <p:sp>
            <p:nvSpPr>
              <p:cNvPr id="761923" name="AutoShape 2115"/>
              <p:cNvSpPr>
                <a:spLocks noChangeAspect="1" noChangeArrowheads="1"/>
              </p:cNvSpPr>
              <p:nvPr/>
            </p:nvSpPr>
            <p:spPr bwMode="auto">
              <a:xfrm>
                <a:off x="192" y="960"/>
                <a:ext cx="2412" cy="1910"/>
              </a:xfrm>
              <a:prstGeom prst="rect">
                <a:avLst/>
              </a:prstGeom>
              <a:solidFill>
                <a:srgbClr val="FFFFFF"/>
              </a:solidFill>
              <a:ln w="9525">
                <a:noFill/>
                <a:miter lim="800000"/>
                <a:headEnd/>
                <a:tailEnd/>
              </a:ln>
            </p:spPr>
            <p:txBody>
              <a:bodyPr/>
              <a:lstStyle/>
              <a:p>
                <a:endParaRPr lang="fr-FR"/>
              </a:p>
            </p:txBody>
          </p:sp>
          <p:sp>
            <p:nvSpPr>
              <p:cNvPr id="761924" name="Freeform 2116"/>
              <p:cNvSpPr>
                <a:spLocks/>
              </p:cNvSpPr>
              <p:nvPr/>
            </p:nvSpPr>
            <p:spPr bwMode="auto">
              <a:xfrm>
                <a:off x="1336" y="2759"/>
                <a:ext cx="25" cy="37"/>
              </a:xfrm>
              <a:custGeom>
                <a:avLst/>
                <a:gdLst/>
                <a:ahLst/>
                <a:cxnLst>
                  <a:cxn ang="0">
                    <a:pos x="25" y="10"/>
                  </a:cxn>
                  <a:cxn ang="0">
                    <a:pos x="23" y="6"/>
                  </a:cxn>
                  <a:cxn ang="0">
                    <a:pos x="20" y="3"/>
                  </a:cxn>
                  <a:cxn ang="0">
                    <a:pos x="16" y="0"/>
                  </a:cxn>
                  <a:cxn ang="0">
                    <a:pos x="10" y="0"/>
                  </a:cxn>
                  <a:cxn ang="0">
                    <a:pos x="6" y="3"/>
                  </a:cxn>
                  <a:cxn ang="0">
                    <a:pos x="4" y="6"/>
                  </a:cxn>
                  <a:cxn ang="0">
                    <a:pos x="1" y="10"/>
                  </a:cxn>
                  <a:cxn ang="0">
                    <a:pos x="0" y="16"/>
                  </a:cxn>
                  <a:cxn ang="0">
                    <a:pos x="0" y="25"/>
                  </a:cxn>
                  <a:cxn ang="0">
                    <a:pos x="1" y="30"/>
                  </a:cxn>
                  <a:cxn ang="0">
                    <a:pos x="4" y="35"/>
                  </a:cxn>
                  <a:cxn ang="0">
                    <a:pos x="6" y="39"/>
                  </a:cxn>
                  <a:cxn ang="0">
                    <a:pos x="10" y="40"/>
                  </a:cxn>
                  <a:cxn ang="0">
                    <a:pos x="16" y="40"/>
                  </a:cxn>
                  <a:cxn ang="0">
                    <a:pos x="20" y="39"/>
                  </a:cxn>
                  <a:cxn ang="0">
                    <a:pos x="23" y="35"/>
                  </a:cxn>
                  <a:cxn ang="0">
                    <a:pos x="25" y="30"/>
                  </a:cxn>
                  <a:cxn ang="0">
                    <a:pos x="25" y="25"/>
                  </a:cxn>
                  <a:cxn ang="0">
                    <a:pos x="16" y="25"/>
                  </a:cxn>
                </a:cxnLst>
                <a:rect l="0" t="0" r="r" b="b"/>
                <a:pathLst>
                  <a:path w="25" h="40">
                    <a:moveTo>
                      <a:pt x="25" y="10"/>
                    </a:moveTo>
                    <a:lnTo>
                      <a:pt x="23" y="6"/>
                    </a:lnTo>
                    <a:lnTo>
                      <a:pt x="20" y="3"/>
                    </a:lnTo>
                    <a:lnTo>
                      <a:pt x="16" y="0"/>
                    </a:lnTo>
                    <a:lnTo>
                      <a:pt x="10" y="0"/>
                    </a:lnTo>
                    <a:lnTo>
                      <a:pt x="6" y="3"/>
                    </a:lnTo>
                    <a:lnTo>
                      <a:pt x="4" y="6"/>
                    </a:lnTo>
                    <a:lnTo>
                      <a:pt x="1" y="10"/>
                    </a:lnTo>
                    <a:lnTo>
                      <a:pt x="0" y="16"/>
                    </a:lnTo>
                    <a:lnTo>
                      <a:pt x="0" y="25"/>
                    </a:lnTo>
                    <a:lnTo>
                      <a:pt x="1" y="30"/>
                    </a:lnTo>
                    <a:lnTo>
                      <a:pt x="4" y="35"/>
                    </a:lnTo>
                    <a:lnTo>
                      <a:pt x="6" y="39"/>
                    </a:lnTo>
                    <a:lnTo>
                      <a:pt x="10" y="40"/>
                    </a:lnTo>
                    <a:lnTo>
                      <a:pt x="16" y="40"/>
                    </a:lnTo>
                    <a:lnTo>
                      <a:pt x="20" y="39"/>
                    </a:lnTo>
                    <a:lnTo>
                      <a:pt x="23" y="35"/>
                    </a:lnTo>
                    <a:lnTo>
                      <a:pt x="25" y="30"/>
                    </a:lnTo>
                    <a:lnTo>
                      <a:pt x="25" y="25"/>
                    </a:lnTo>
                    <a:lnTo>
                      <a:pt x="16" y="25"/>
                    </a:lnTo>
                  </a:path>
                </a:pathLst>
              </a:custGeom>
              <a:noFill/>
              <a:ln w="1588">
                <a:solidFill>
                  <a:srgbClr val="000000"/>
                </a:solidFill>
                <a:prstDash val="solid"/>
                <a:round/>
                <a:headEnd/>
                <a:tailEnd/>
              </a:ln>
            </p:spPr>
            <p:txBody>
              <a:bodyPr/>
              <a:lstStyle/>
              <a:p>
                <a:endParaRPr lang="fr-FR"/>
              </a:p>
            </p:txBody>
          </p:sp>
          <p:sp>
            <p:nvSpPr>
              <p:cNvPr id="761925" name="Freeform 2117"/>
              <p:cNvSpPr>
                <a:spLocks/>
              </p:cNvSpPr>
              <p:nvPr/>
            </p:nvSpPr>
            <p:spPr bwMode="auto">
              <a:xfrm>
                <a:off x="1369" y="2759"/>
                <a:ext cx="22" cy="37"/>
              </a:xfrm>
              <a:custGeom>
                <a:avLst/>
                <a:gdLst/>
                <a:ahLst/>
                <a:cxnLst>
                  <a:cxn ang="0">
                    <a:pos x="22" y="6"/>
                  </a:cxn>
                  <a:cxn ang="0">
                    <a:pos x="20" y="3"/>
                  </a:cxn>
                  <a:cxn ang="0">
                    <a:pos x="15" y="0"/>
                  </a:cxn>
                  <a:cxn ang="0">
                    <a:pos x="8" y="0"/>
                  </a:cxn>
                  <a:cxn ang="0">
                    <a:pos x="4" y="3"/>
                  </a:cxn>
                  <a:cxn ang="0">
                    <a:pos x="0" y="6"/>
                  </a:cxn>
                  <a:cxn ang="0">
                    <a:pos x="0" y="10"/>
                  </a:cxn>
                  <a:cxn ang="0">
                    <a:pos x="2" y="14"/>
                  </a:cxn>
                  <a:cxn ang="0">
                    <a:pos x="4" y="16"/>
                  </a:cxn>
                  <a:cxn ang="0">
                    <a:pos x="6" y="17"/>
                  </a:cxn>
                  <a:cxn ang="0">
                    <a:pos x="16" y="22"/>
                  </a:cxn>
                  <a:cxn ang="0">
                    <a:pos x="20" y="23"/>
                  </a:cxn>
                  <a:cxn ang="0">
                    <a:pos x="21" y="25"/>
                  </a:cxn>
                  <a:cxn ang="0">
                    <a:pos x="22" y="29"/>
                  </a:cxn>
                  <a:cxn ang="0">
                    <a:pos x="22" y="35"/>
                  </a:cxn>
                  <a:cxn ang="0">
                    <a:pos x="20" y="39"/>
                  </a:cxn>
                  <a:cxn ang="0">
                    <a:pos x="15" y="40"/>
                  </a:cxn>
                  <a:cxn ang="0">
                    <a:pos x="8" y="40"/>
                  </a:cxn>
                  <a:cxn ang="0">
                    <a:pos x="4" y="39"/>
                  </a:cxn>
                  <a:cxn ang="0">
                    <a:pos x="0" y="35"/>
                  </a:cxn>
                </a:cxnLst>
                <a:rect l="0" t="0" r="r" b="b"/>
                <a:pathLst>
                  <a:path w="22" h="40">
                    <a:moveTo>
                      <a:pt x="22" y="6"/>
                    </a:moveTo>
                    <a:lnTo>
                      <a:pt x="20" y="3"/>
                    </a:lnTo>
                    <a:lnTo>
                      <a:pt x="15" y="0"/>
                    </a:lnTo>
                    <a:lnTo>
                      <a:pt x="8" y="0"/>
                    </a:lnTo>
                    <a:lnTo>
                      <a:pt x="4" y="3"/>
                    </a:lnTo>
                    <a:lnTo>
                      <a:pt x="0" y="6"/>
                    </a:lnTo>
                    <a:lnTo>
                      <a:pt x="0" y="10"/>
                    </a:lnTo>
                    <a:lnTo>
                      <a:pt x="2" y="14"/>
                    </a:lnTo>
                    <a:lnTo>
                      <a:pt x="4" y="16"/>
                    </a:lnTo>
                    <a:lnTo>
                      <a:pt x="6" y="17"/>
                    </a:lnTo>
                    <a:lnTo>
                      <a:pt x="16" y="22"/>
                    </a:lnTo>
                    <a:lnTo>
                      <a:pt x="20" y="23"/>
                    </a:lnTo>
                    <a:lnTo>
                      <a:pt x="21" y="25"/>
                    </a:lnTo>
                    <a:lnTo>
                      <a:pt x="22" y="29"/>
                    </a:lnTo>
                    <a:lnTo>
                      <a:pt x="22" y="35"/>
                    </a:lnTo>
                    <a:lnTo>
                      <a:pt x="20" y="39"/>
                    </a:lnTo>
                    <a:lnTo>
                      <a:pt x="15" y="40"/>
                    </a:lnTo>
                    <a:lnTo>
                      <a:pt x="8" y="40"/>
                    </a:lnTo>
                    <a:lnTo>
                      <a:pt x="4" y="39"/>
                    </a:lnTo>
                    <a:lnTo>
                      <a:pt x="0" y="35"/>
                    </a:lnTo>
                  </a:path>
                </a:pathLst>
              </a:custGeom>
              <a:noFill/>
              <a:ln w="1588">
                <a:solidFill>
                  <a:srgbClr val="000000"/>
                </a:solidFill>
                <a:prstDash val="solid"/>
                <a:round/>
                <a:headEnd/>
                <a:tailEnd/>
              </a:ln>
            </p:spPr>
            <p:txBody>
              <a:bodyPr/>
              <a:lstStyle/>
              <a:p>
                <a:endParaRPr lang="fr-FR"/>
              </a:p>
            </p:txBody>
          </p:sp>
          <p:sp>
            <p:nvSpPr>
              <p:cNvPr id="761926" name="Line 2118"/>
              <p:cNvSpPr>
                <a:spLocks noChangeShapeType="1"/>
              </p:cNvSpPr>
              <p:nvPr/>
            </p:nvSpPr>
            <p:spPr bwMode="auto">
              <a:xfrm>
                <a:off x="1429" y="2772"/>
                <a:ext cx="1" cy="24"/>
              </a:xfrm>
              <a:prstGeom prst="line">
                <a:avLst/>
              </a:prstGeom>
              <a:noFill/>
              <a:ln w="1588">
                <a:solidFill>
                  <a:srgbClr val="000000"/>
                </a:solidFill>
                <a:round/>
                <a:headEnd/>
                <a:tailEnd/>
              </a:ln>
            </p:spPr>
            <p:txBody>
              <a:bodyPr/>
              <a:lstStyle/>
              <a:p>
                <a:endParaRPr lang="fr-FR"/>
              </a:p>
            </p:txBody>
          </p:sp>
          <p:sp>
            <p:nvSpPr>
              <p:cNvPr id="761927" name="Freeform 2119"/>
              <p:cNvSpPr>
                <a:spLocks/>
              </p:cNvSpPr>
              <p:nvPr/>
            </p:nvSpPr>
            <p:spPr bwMode="auto">
              <a:xfrm>
                <a:off x="1429" y="2772"/>
                <a:ext cx="17" cy="24"/>
              </a:xfrm>
              <a:custGeom>
                <a:avLst/>
                <a:gdLst/>
                <a:ahLst/>
                <a:cxnLst>
                  <a:cxn ang="0">
                    <a:pos x="0" y="8"/>
                  </a:cxn>
                  <a:cxn ang="0">
                    <a:pos x="4" y="2"/>
                  </a:cxn>
                  <a:cxn ang="0">
                    <a:pos x="7" y="0"/>
                  </a:cxn>
                  <a:cxn ang="0">
                    <a:pos x="12" y="0"/>
                  </a:cxn>
                  <a:cxn ang="0">
                    <a:pos x="15" y="2"/>
                  </a:cxn>
                  <a:cxn ang="0">
                    <a:pos x="17" y="8"/>
                  </a:cxn>
                  <a:cxn ang="0">
                    <a:pos x="17" y="26"/>
                  </a:cxn>
                </a:cxnLst>
                <a:rect l="0" t="0" r="r" b="b"/>
                <a:pathLst>
                  <a:path w="17" h="26">
                    <a:moveTo>
                      <a:pt x="0" y="8"/>
                    </a:moveTo>
                    <a:lnTo>
                      <a:pt x="4" y="2"/>
                    </a:lnTo>
                    <a:lnTo>
                      <a:pt x="7" y="0"/>
                    </a:lnTo>
                    <a:lnTo>
                      <a:pt x="12" y="0"/>
                    </a:lnTo>
                    <a:lnTo>
                      <a:pt x="15" y="2"/>
                    </a:lnTo>
                    <a:lnTo>
                      <a:pt x="17" y="8"/>
                    </a:lnTo>
                    <a:lnTo>
                      <a:pt x="17" y="26"/>
                    </a:lnTo>
                  </a:path>
                </a:pathLst>
              </a:custGeom>
              <a:noFill/>
              <a:ln w="1588">
                <a:solidFill>
                  <a:srgbClr val="000000"/>
                </a:solidFill>
                <a:prstDash val="solid"/>
                <a:round/>
                <a:headEnd/>
                <a:tailEnd/>
              </a:ln>
            </p:spPr>
            <p:txBody>
              <a:bodyPr/>
              <a:lstStyle/>
              <a:p>
                <a:endParaRPr lang="fr-FR"/>
              </a:p>
            </p:txBody>
          </p:sp>
          <p:sp>
            <p:nvSpPr>
              <p:cNvPr id="761928" name="Freeform 2120"/>
              <p:cNvSpPr>
                <a:spLocks/>
              </p:cNvSpPr>
              <p:nvPr/>
            </p:nvSpPr>
            <p:spPr bwMode="auto">
              <a:xfrm>
                <a:off x="1446" y="2772"/>
                <a:ext cx="17" cy="24"/>
              </a:xfrm>
              <a:custGeom>
                <a:avLst/>
                <a:gdLst/>
                <a:ahLst/>
                <a:cxnLst>
                  <a:cxn ang="0">
                    <a:pos x="0" y="8"/>
                  </a:cxn>
                  <a:cxn ang="0">
                    <a:pos x="5" y="2"/>
                  </a:cxn>
                  <a:cxn ang="0">
                    <a:pos x="8" y="0"/>
                  </a:cxn>
                  <a:cxn ang="0">
                    <a:pos x="13" y="0"/>
                  </a:cxn>
                  <a:cxn ang="0">
                    <a:pos x="17" y="2"/>
                  </a:cxn>
                  <a:cxn ang="0">
                    <a:pos x="18" y="8"/>
                  </a:cxn>
                  <a:cxn ang="0">
                    <a:pos x="18" y="26"/>
                  </a:cxn>
                </a:cxnLst>
                <a:rect l="0" t="0" r="r" b="b"/>
                <a:pathLst>
                  <a:path w="18" h="26">
                    <a:moveTo>
                      <a:pt x="0" y="8"/>
                    </a:moveTo>
                    <a:lnTo>
                      <a:pt x="5" y="2"/>
                    </a:lnTo>
                    <a:lnTo>
                      <a:pt x="8" y="0"/>
                    </a:lnTo>
                    <a:lnTo>
                      <a:pt x="13" y="0"/>
                    </a:lnTo>
                    <a:lnTo>
                      <a:pt x="17" y="2"/>
                    </a:lnTo>
                    <a:lnTo>
                      <a:pt x="18" y="8"/>
                    </a:lnTo>
                    <a:lnTo>
                      <a:pt x="18" y="26"/>
                    </a:lnTo>
                  </a:path>
                </a:pathLst>
              </a:custGeom>
              <a:noFill/>
              <a:ln w="1588">
                <a:solidFill>
                  <a:srgbClr val="000000"/>
                </a:solidFill>
                <a:prstDash val="solid"/>
                <a:round/>
                <a:headEnd/>
                <a:tailEnd/>
              </a:ln>
            </p:spPr>
            <p:txBody>
              <a:bodyPr/>
              <a:lstStyle/>
              <a:p>
                <a:endParaRPr lang="fr-FR"/>
              </a:p>
            </p:txBody>
          </p:sp>
          <p:sp>
            <p:nvSpPr>
              <p:cNvPr id="761929" name="Line 2121"/>
              <p:cNvSpPr>
                <a:spLocks noChangeShapeType="1"/>
              </p:cNvSpPr>
              <p:nvPr/>
            </p:nvSpPr>
            <p:spPr bwMode="auto">
              <a:xfrm>
                <a:off x="1493" y="2772"/>
                <a:ext cx="1" cy="24"/>
              </a:xfrm>
              <a:prstGeom prst="line">
                <a:avLst/>
              </a:prstGeom>
              <a:noFill/>
              <a:ln w="1588">
                <a:solidFill>
                  <a:srgbClr val="000000"/>
                </a:solidFill>
                <a:round/>
                <a:headEnd/>
                <a:tailEnd/>
              </a:ln>
            </p:spPr>
            <p:txBody>
              <a:bodyPr/>
              <a:lstStyle/>
              <a:p>
                <a:endParaRPr lang="fr-FR"/>
              </a:p>
            </p:txBody>
          </p:sp>
          <p:sp>
            <p:nvSpPr>
              <p:cNvPr id="761930" name="Freeform 2122"/>
              <p:cNvSpPr>
                <a:spLocks/>
              </p:cNvSpPr>
              <p:nvPr/>
            </p:nvSpPr>
            <p:spPr bwMode="auto">
              <a:xfrm>
                <a:off x="1474" y="2772"/>
                <a:ext cx="19" cy="24"/>
              </a:xfrm>
              <a:custGeom>
                <a:avLst/>
                <a:gdLst/>
                <a:ahLst/>
                <a:cxnLst>
                  <a:cxn ang="0">
                    <a:pos x="20" y="6"/>
                  </a:cxn>
                  <a:cxn ang="0">
                    <a:pos x="17" y="2"/>
                  </a:cxn>
                  <a:cxn ang="0">
                    <a:pos x="14" y="0"/>
                  </a:cxn>
                  <a:cxn ang="0">
                    <a:pos x="9" y="0"/>
                  </a:cxn>
                  <a:cxn ang="0">
                    <a:pos x="5" y="2"/>
                  </a:cxn>
                  <a:cxn ang="0">
                    <a:pos x="3" y="6"/>
                  </a:cxn>
                  <a:cxn ang="0">
                    <a:pos x="0" y="11"/>
                  </a:cxn>
                  <a:cxn ang="0">
                    <a:pos x="0" y="15"/>
                  </a:cxn>
                  <a:cxn ang="0">
                    <a:pos x="3" y="21"/>
                  </a:cxn>
                  <a:cxn ang="0">
                    <a:pos x="5" y="25"/>
                  </a:cxn>
                  <a:cxn ang="0">
                    <a:pos x="9" y="26"/>
                  </a:cxn>
                  <a:cxn ang="0">
                    <a:pos x="14" y="26"/>
                  </a:cxn>
                  <a:cxn ang="0">
                    <a:pos x="17" y="25"/>
                  </a:cxn>
                  <a:cxn ang="0">
                    <a:pos x="20" y="21"/>
                  </a:cxn>
                </a:cxnLst>
                <a:rect l="0" t="0" r="r" b="b"/>
                <a:pathLst>
                  <a:path w="20" h="26">
                    <a:moveTo>
                      <a:pt x="20" y="6"/>
                    </a:moveTo>
                    <a:lnTo>
                      <a:pt x="17" y="2"/>
                    </a:lnTo>
                    <a:lnTo>
                      <a:pt x="14" y="0"/>
                    </a:lnTo>
                    <a:lnTo>
                      <a:pt x="9" y="0"/>
                    </a:lnTo>
                    <a:lnTo>
                      <a:pt x="5" y="2"/>
                    </a:lnTo>
                    <a:lnTo>
                      <a:pt x="3" y="6"/>
                    </a:lnTo>
                    <a:lnTo>
                      <a:pt x="0" y="11"/>
                    </a:lnTo>
                    <a:lnTo>
                      <a:pt x="0" y="15"/>
                    </a:lnTo>
                    <a:lnTo>
                      <a:pt x="3" y="21"/>
                    </a:lnTo>
                    <a:lnTo>
                      <a:pt x="5" y="25"/>
                    </a:lnTo>
                    <a:lnTo>
                      <a:pt x="9" y="26"/>
                    </a:lnTo>
                    <a:lnTo>
                      <a:pt x="14" y="26"/>
                    </a:lnTo>
                    <a:lnTo>
                      <a:pt x="17" y="25"/>
                    </a:lnTo>
                    <a:lnTo>
                      <a:pt x="20" y="21"/>
                    </a:lnTo>
                  </a:path>
                </a:pathLst>
              </a:custGeom>
              <a:noFill/>
              <a:ln w="1588">
                <a:solidFill>
                  <a:srgbClr val="000000"/>
                </a:solidFill>
                <a:prstDash val="solid"/>
                <a:round/>
                <a:headEnd/>
                <a:tailEnd/>
              </a:ln>
            </p:spPr>
            <p:txBody>
              <a:bodyPr/>
              <a:lstStyle/>
              <a:p>
                <a:endParaRPr lang="fr-FR"/>
              </a:p>
            </p:txBody>
          </p:sp>
          <p:sp>
            <p:nvSpPr>
              <p:cNvPr id="761931" name="Freeform 2123"/>
              <p:cNvSpPr>
                <a:spLocks/>
              </p:cNvSpPr>
              <p:nvPr/>
            </p:nvSpPr>
            <p:spPr bwMode="auto">
              <a:xfrm>
                <a:off x="1509" y="2772"/>
                <a:ext cx="14" cy="39"/>
              </a:xfrm>
              <a:custGeom>
                <a:avLst/>
                <a:gdLst/>
                <a:ahLst/>
                <a:cxnLst>
                  <a:cxn ang="0">
                    <a:pos x="14" y="0"/>
                  </a:cxn>
                  <a:cxn ang="0">
                    <a:pos x="14" y="32"/>
                  </a:cxn>
                  <a:cxn ang="0">
                    <a:pos x="13" y="38"/>
                  </a:cxn>
                  <a:cxn ang="0">
                    <a:pos x="12" y="39"/>
                  </a:cxn>
                  <a:cxn ang="0">
                    <a:pos x="8" y="42"/>
                  </a:cxn>
                  <a:cxn ang="0">
                    <a:pos x="3" y="42"/>
                  </a:cxn>
                  <a:cxn ang="0">
                    <a:pos x="0" y="39"/>
                  </a:cxn>
                </a:cxnLst>
                <a:rect l="0" t="0" r="r" b="b"/>
                <a:pathLst>
                  <a:path w="14" h="42">
                    <a:moveTo>
                      <a:pt x="14" y="0"/>
                    </a:moveTo>
                    <a:lnTo>
                      <a:pt x="14" y="32"/>
                    </a:lnTo>
                    <a:lnTo>
                      <a:pt x="13" y="38"/>
                    </a:lnTo>
                    <a:lnTo>
                      <a:pt x="12" y="39"/>
                    </a:lnTo>
                    <a:lnTo>
                      <a:pt x="8" y="42"/>
                    </a:lnTo>
                    <a:lnTo>
                      <a:pt x="3" y="42"/>
                    </a:lnTo>
                    <a:lnTo>
                      <a:pt x="0" y="39"/>
                    </a:lnTo>
                  </a:path>
                </a:pathLst>
              </a:custGeom>
              <a:noFill/>
              <a:ln w="1588">
                <a:solidFill>
                  <a:srgbClr val="000000"/>
                </a:solidFill>
                <a:prstDash val="solid"/>
                <a:round/>
                <a:headEnd/>
                <a:tailEnd/>
              </a:ln>
            </p:spPr>
            <p:txBody>
              <a:bodyPr/>
              <a:lstStyle/>
              <a:p>
                <a:endParaRPr lang="fr-FR"/>
              </a:p>
            </p:txBody>
          </p:sp>
          <p:sp>
            <p:nvSpPr>
              <p:cNvPr id="761932" name="Freeform 2124"/>
              <p:cNvSpPr>
                <a:spLocks/>
              </p:cNvSpPr>
              <p:nvPr/>
            </p:nvSpPr>
            <p:spPr bwMode="auto">
              <a:xfrm>
                <a:off x="1505" y="2772"/>
                <a:ext cx="18" cy="24"/>
              </a:xfrm>
              <a:custGeom>
                <a:avLst/>
                <a:gdLst/>
                <a:ahLst/>
                <a:cxnLst>
                  <a:cxn ang="0">
                    <a:pos x="19" y="6"/>
                  </a:cxn>
                  <a:cxn ang="0">
                    <a:pos x="17" y="2"/>
                  </a:cxn>
                  <a:cxn ang="0">
                    <a:pos x="13" y="0"/>
                  </a:cxn>
                  <a:cxn ang="0">
                    <a:pos x="8" y="0"/>
                  </a:cxn>
                  <a:cxn ang="0">
                    <a:pos x="5" y="2"/>
                  </a:cxn>
                  <a:cxn ang="0">
                    <a:pos x="2" y="6"/>
                  </a:cxn>
                  <a:cxn ang="0">
                    <a:pos x="0" y="11"/>
                  </a:cxn>
                  <a:cxn ang="0">
                    <a:pos x="0" y="15"/>
                  </a:cxn>
                  <a:cxn ang="0">
                    <a:pos x="2" y="21"/>
                  </a:cxn>
                  <a:cxn ang="0">
                    <a:pos x="5" y="25"/>
                  </a:cxn>
                  <a:cxn ang="0">
                    <a:pos x="8" y="26"/>
                  </a:cxn>
                  <a:cxn ang="0">
                    <a:pos x="13" y="26"/>
                  </a:cxn>
                  <a:cxn ang="0">
                    <a:pos x="17" y="25"/>
                  </a:cxn>
                  <a:cxn ang="0">
                    <a:pos x="19" y="21"/>
                  </a:cxn>
                </a:cxnLst>
                <a:rect l="0" t="0" r="r" b="b"/>
                <a:pathLst>
                  <a:path w="19" h="26">
                    <a:moveTo>
                      <a:pt x="19" y="6"/>
                    </a:moveTo>
                    <a:lnTo>
                      <a:pt x="17" y="2"/>
                    </a:lnTo>
                    <a:lnTo>
                      <a:pt x="13" y="0"/>
                    </a:lnTo>
                    <a:lnTo>
                      <a:pt x="8" y="0"/>
                    </a:lnTo>
                    <a:lnTo>
                      <a:pt x="5" y="2"/>
                    </a:lnTo>
                    <a:lnTo>
                      <a:pt x="2" y="6"/>
                    </a:lnTo>
                    <a:lnTo>
                      <a:pt x="0" y="11"/>
                    </a:lnTo>
                    <a:lnTo>
                      <a:pt x="0" y="15"/>
                    </a:lnTo>
                    <a:lnTo>
                      <a:pt x="2" y="21"/>
                    </a:lnTo>
                    <a:lnTo>
                      <a:pt x="5" y="25"/>
                    </a:lnTo>
                    <a:lnTo>
                      <a:pt x="8" y="26"/>
                    </a:lnTo>
                    <a:lnTo>
                      <a:pt x="13" y="26"/>
                    </a:lnTo>
                    <a:lnTo>
                      <a:pt x="17" y="25"/>
                    </a:lnTo>
                    <a:lnTo>
                      <a:pt x="19" y="21"/>
                    </a:lnTo>
                  </a:path>
                </a:pathLst>
              </a:custGeom>
              <a:noFill/>
              <a:ln w="1588">
                <a:solidFill>
                  <a:srgbClr val="000000"/>
                </a:solidFill>
                <a:prstDash val="solid"/>
                <a:round/>
                <a:headEnd/>
                <a:tailEnd/>
              </a:ln>
            </p:spPr>
            <p:txBody>
              <a:bodyPr/>
              <a:lstStyle/>
              <a:p>
                <a:endParaRPr lang="fr-FR"/>
              </a:p>
            </p:txBody>
          </p:sp>
          <p:sp>
            <p:nvSpPr>
              <p:cNvPr id="761933" name="Line 2125"/>
              <p:cNvSpPr>
                <a:spLocks noChangeShapeType="1"/>
              </p:cNvSpPr>
              <p:nvPr/>
            </p:nvSpPr>
            <p:spPr bwMode="auto">
              <a:xfrm>
                <a:off x="1536" y="2772"/>
                <a:ext cx="2" cy="24"/>
              </a:xfrm>
              <a:prstGeom prst="line">
                <a:avLst/>
              </a:prstGeom>
              <a:noFill/>
              <a:ln w="1588">
                <a:solidFill>
                  <a:srgbClr val="000000"/>
                </a:solidFill>
                <a:round/>
                <a:headEnd/>
                <a:tailEnd/>
              </a:ln>
            </p:spPr>
            <p:txBody>
              <a:bodyPr/>
              <a:lstStyle/>
              <a:p>
                <a:endParaRPr lang="fr-FR"/>
              </a:p>
            </p:txBody>
          </p:sp>
          <p:sp>
            <p:nvSpPr>
              <p:cNvPr id="761934" name="Freeform 2126"/>
              <p:cNvSpPr>
                <a:spLocks/>
              </p:cNvSpPr>
              <p:nvPr/>
            </p:nvSpPr>
            <p:spPr bwMode="auto">
              <a:xfrm>
                <a:off x="1536" y="2772"/>
                <a:ext cx="19" cy="24"/>
              </a:xfrm>
              <a:custGeom>
                <a:avLst/>
                <a:gdLst/>
                <a:ahLst/>
                <a:cxnLst>
                  <a:cxn ang="0">
                    <a:pos x="0" y="8"/>
                  </a:cxn>
                  <a:cxn ang="0">
                    <a:pos x="5" y="2"/>
                  </a:cxn>
                  <a:cxn ang="0">
                    <a:pos x="9" y="0"/>
                  </a:cxn>
                  <a:cxn ang="0">
                    <a:pos x="14" y="0"/>
                  </a:cxn>
                  <a:cxn ang="0">
                    <a:pos x="16" y="2"/>
                  </a:cxn>
                  <a:cxn ang="0">
                    <a:pos x="18" y="8"/>
                  </a:cxn>
                  <a:cxn ang="0">
                    <a:pos x="18" y="26"/>
                  </a:cxn>
                </a:cxnLst>
                <a:rect l="0" t="0" r="r" b="b"/>
                <a:pathLst>
                  <a:path w="18" h="26">
                    <a:moveTo>
                      <a:pt x="0" y="8"/>
                    </a:moveTo>
                    <a:lnTo>
                      <a:pt x="5" y="2"/>
                    </a:lnTo>
                    <a:lnTo>
                      <a:pt x="9" y="0"/>
                    </a:lnTo>
                    <a:lnTo>
                      <a:pt x="14" y="0"/>
                    </a:lnTo>
                    <a:lnTo>
                      <a:pt x="16" y="2"/>
                    </a:lnTo>
                    <a:lnTo>
                      <a:pt x="18" y="8"/>
                    </a:lnTo>
                    <a:lnTo>
                      <a:pt x="18" y="26"/>
                    </a:lnTo>
                  </a:path>
                </a:pathLst>
              </a:custGeom>
              <a:noFill/>
              <a:ln w="1588">
                <a:solidFill>
                  <a:srgbClr val="000000"/>
                </a:solidFill>
                <a:prstDash val="solid"/>
                <a:round/>
                <a:headEnd/>
                <a:tailEnd/>
              </a:ln>
            </p:spPr>
            <p:txBody>
              <a:bodyPr/>
              <a:lstStyle/>
              <a:p>
                <a:endParaRPr lang="fr-FR"/>
              </a:p>
            </p:txBody>
          </p:sp>
          <p:sp>
            <p:nvSpPr>
              <p:cNvPr id="761935" name="Line 2127"/>
              <p:cNvSpPr>
                <a:spLocks noChangeShapeType="1"/>
              </p:cNvSpPr>
              <p:nvPr/>
            </p:nvSpPr>
            <p:spPr bwMode="auto">
              <a:xfrm>
                <a:off x="1568" y="2772"/>
                <a:ext cx="0" cy="24"/>
              </a:xfrm>
              <a:prstGeom prst="line">
                <a:avLst/>
              </a:prstGeom>
              <a:noFill/>
              <a:ln w="1588">
                <a:solidFill>
                  <a:srgbClr val="000000"/>
                </a:solidFill>
                <a:round/>
                <a:headEnd/>
                <a:tailEnd/>
              </a:ln>
            </p:spPr>
            <p:txBody>
              <a:bodyPr/>
              <a:lstStyle/>
              <a:p>
                <a:endParaRPr lang="fr-FR"/>
              </a:p>
            </p:txBody>
          </p:sp>
          <p:sp>
            <p:nvSpPr>
              <p:cNvPr id="761936" name="Freeform 2128"/>
              <p:cNvSpPr>
                <a:spLocks/>
              </p:cNvSpPr>
              <p:nvPr/>
            </p:nvSpPr>
            <p:spPr bwMode="auto">
              <a:xfrm>
                <a:off x="1581" y="2759"/>
                <a:ext cx="9" cy="37"/>
              </a:xfrm>
              <a:custGeom>
                <a:avLst/>
                <a:gdLst/>
                <a:ahLst/>
                <a:cxnLst>
                  <a:cxn ang="0">
                    <a:pos x="0" y="0"/>
                  </a:cxn>
                  <a:cxn ang="0">
                    <a:pos x="0" y="33"/>
                  </a:cxn>
                  <a:cxn ang="0">
                    <a:pos x="2" y="39"/>
                  </a:cxn>
                  <a:cxn ang="0">
                    <a:pos x="5" y="40"/>
                  </a:cxn>
                  <a:cxn ang="0">
                    <a:pos x="9" y="40"/>
                  </a:cxn>
                </a:cxnLst>
                <a:rect l="0" t="0" r="r" b="b"/>
                <a:pathLst>
                  <a:path w="9" h="40">
                    <a:moveTo>
                      <a:pt x="0" y="0"/>
                    </a:moveTo>
                    <a:lnTo>
                      <a:pt x="0" y="33"/>
                    </a:lnTo>
                    <a:lnTo>
                      <a:pt x="2" y="39"/>
                    </a:lnTo>
                    <a:lnTo>
                      <a:pt x="5" y="40"/>
                    </a:lnTo>
                    <a:lnTo>
                      <a:pt x="9" y="40"/>
                    </a:lnTo>
                  </a:path>
                </a:pathLst>
              </a:custGeom>
              <a:noFill/>
              <a:ln w="1588">
                <a:solidFill>
                  <a:srgbClr val="000000"/>
                </a:solidFill>
                <a:prstDash val="solid"/>
                <a:round/>
                <a:headEnd/>
                <a:tailEnd/>
              </a:ln>
            </p:spPr>
            <p:txBody>
              <a:bodyPr/>
              <a:lstStyle/>
              <a:p>
                <a:endParaRPr lang="fr-FR"/>
              </a:p>
            </p:txBody>
          </p:sp>
          <p:sp>
            <p:nvSpPr>
              <p:cNvPr id="761937" name="Freeform 2129"/>
              <p:cNvSpPr>
                <a:spLocks/>
              </p:cNvSpPr>
              <p:nvPr/>
            </p:nvSpPr>
            <p:spPr bwMode="auto">
              <a:xfrm>
                <a:off x="1599" y="2772"/>
                <a:ext cx="17" cy="24"/>
              </a:xfrm>
              <a:custGeom>
                <a:avLst/>
                <a:gdLst/>
                <a:ahLst/>
                <a:cxnLst>
                  <a:cxn ang="0">
                    <a:pos x="0" y="0"/>
                  </a:cxn>
                  <a:cxn ang="0">
                    <a:pos x="0" y="19"/>
                  </a:cxn>
                  <a:cxn ang="0">
                    <a:pos x="1" y="25"/>
                  </a:cxn>
                  <a:cxn ang="0">
                    <a:pos x="5" y="26"/>
                  </a:cxn>
                  <a:cxn ang="0">
                    <a:pos x="10" y="26"/>
                  </a:cxn>
                  <a:cxn ang="0">
                    <a:pos x="12" y="25"/>
                  </a:cxn>
                  <a:cxn ang="0">
                    <a:pos x="17" y="19"/>
                  </a:cxn>
                </a:cxnLst>
                <a:rect l="0" t="0" r="r" b="b"/>
                <a:pathLst>
                  <a:path w="17" h="26">
                    <a:moveTo>
                      <a:pt x="0" y="0"/>
                    </a:moveTo>
                    <a:lnTo>
                      <a:pt x="0" y="19"/>
                    </a:lnTo>
                    <a:lnTo>
                      <a:pt x="1" y="25"/>
                    </a:lnTo>
                    <a:lnTo>
                      <a:pt x="5" y="26"/>
                    </a:lnTo>
                    <a:lnTo>
                      <a:pt x="10" y="26"/>
                    </a:lnTo>
                    <a:lnTo>
                      <a:pt x="12" y="25"/>
                    </a:lnTo>
                    <a:lnTo>
                      <a:pt x="17" y="19"/>
                    </a:lnTo>
                  </a:path>
                </a:pathLst>
              </a:custGeom>
              <a:noFill/>
              <a:ln w="1588">
                <a:solidFill>
                  <a:srgbClr val="000000"/>
                </a:solidFill>
                <a:prstDash val="solid"/>
                <a:round/>
                <a:headEnd/>
                <a:tailEnd/>
              </a:ln>
            </p:spPr>
            <p:txBody>
              <a:bodyPr/>
              <a:lstStyle/>
              <a:p>
                <a:endParaRPr lang="fr-FR"/>
              </a:p>
            </p:txBody>
          </p:sp>
          <p:sp>
            <p:nvSpPr>
              <p:cNvPr id="761938" name="Line 2130"/>
              <p:cNvSpPr>
                <a:spLocks noChangeShapeType="1"/>
              </p:cNvSpPr>
              <p:nvPr/>
            </p:nvSpPr>
            <p:spPr bwMode="auto">
              <a:xfrm>
                <a:off x="1616" y="2772"/>
                <a:ext cx="1" cy="24"/>
              </a:xfrm>
              <a:prstGeom prst="line">
                <a:avLst/>
              </a:prstGeom>
              <a:noFill/>
              <a:ln w="1588">
                <a:solidFill>
                  <a:srgbClr val="000000"/>
                </a:solidFill>
                <a:round/>
                <a:headEnd/>
                <a:tailEnd/>
              </a:ln>
            </p:spPr>
            <p:txBody>
              <a:bodyPr/>
              <a:lstStyle/>
              <a:p>
                <a:endParaRPr lang="fr-FR"/>
              </a:p>
            </p:txBody>
          </p:sp>
          <p:sp>
            <p:nvSpPr>
              <p:cNvPr id="761939" name="Line 2131"/>
              <p:cNvSpPr>
                <a:spLocks noChangeShapeType="1"/>
              </p:cNvSpPr>
              <p:nvPr/>
            </p:nvSpPr>
            <p:spPr bwMode="auto">
              <a:xfrm>
                <a:off x="1646" y="2759"/>
                <a:ext cx="2" cy="37"/>
              </a:xfrm>
              <a:prstGeom prst="line">
                <a:avLst/>
              </a:prstGeom>
              <a:noFill/>
              <a:ln w="1588">
                <a:solidFill>
                  <a:srgbClr val="000000"/>
                </a:solidFill>
                <a:round/>
                <a:headEnd/>
                <a:tailEnd/>
              </a:ln>
            </p:spPr>
            <p:txBody>
              <a:bodyPr/>
              <a:lstStyle/>
              <a:p>
                <a:endParaRPr lang="fr-FR"/>
              </a:p>
            </p:txBody>
          </p:sp>
          <p:sp>
            <p:nvSpPr>
              <p:cNvPr id="761940" name="Freeform 2132"/>
              <p:cNvSpPr>
                <a:spLocks/>
              </p:cNvSpPr>
              <p:nvPr/>
            </p:nvSpPr>
            <p:spPr bwMode="auto">
              <a:xfrm>
                <a:off x="1627" y="2772"/>
                <a:ext cx="19" cy="24"/>
              </a:xfrm>
              <a:custGeom>
                <a:avLst/>
                <a:gdLst/>
                <a:ahLst/>
                <a:cxnLst>
                  <a:cxn ang="0">
                    <a:pos x="20" y="6"/>
                  </a:cxn>
                  <a:cxn ang="0">
                    <a:pos x="17" y="2"/>
                  </a:cxn>
                  <a:cxn ang="0">
                    <a:pos x="14" y="0"/>
                  </a:cxn>
                  <a:cxn ang="0">
                    <a:pos x="9" y="0"/>
                  </a:cxn>
                  <a:cxn ang="0">
                    <a:pos x="5" y="2"/>
                  </a:cxn>
                  <a:cxn ang="0">
                    <a:pos x="3" y="6"/>
                  </a:cxn>
                  <a:cxn ang="0">
                    <a:pos x="0" y="11"/>
                  </a:cxn>
                  <a:cxn ang="0">
                    <a:pos x="0" y="15"/>
                  </a:cxn>
                  <a:cxn ang="0">
                    <a:pos x="3" y="21"/>
                  </a:cxn>
                  <a:cxn ang="0">
                    <a:pos x="5" y="25"/>
                  </a:cxn>
                  <a:cxn ang="0">
                    <a:pos x="9" y="26"/>
                  </a:cxn>
                  <a:cxn ang="0">
                    <a:pos x="14" y="26"/>
                  </a:cxn>
                  <a:cxn ang="0">
                    <a:pos x="17" y="25"/>
                  </a:cxn>
                  <a:cxn ang="0">
                    <a:pos x="20" y="21"/>
                  </a:cxn>
                </a:cxnLst>
                <a:rect l="0" t="0" r="r" b="b"/>
                <a:pathLst>
                  <a:path w="20" h="26">
                    <a:moveTo>
                      <a:pt x="20" y="6"/>
                    </a:moveTo>
                    <a:lnTo>
                      <a:pt x="17" y="2"/>
                    </a:lnTo>
                    <a:lnTo>
                      <a:pt x="14" y="0"/>
                    </a:lnTo>
                    <a:lnTo>
                      <a:pt x="9" y="0"/>
                    </a:lnTo>
                    <a:lnTo>
                      <a:pt x="5" y="2"/>
                    </a:lnTo>
                    <a:lnTo>
                      <a:pt x="3" y="6"/>
                    </a:lnTo>
                    <a:lnTo>
                      <a:pt x="0" y="11"/>
                    </a:lnTo>
                    <a:lnTo>
                      <a:pt x="0" y="15"/>
                    </a:lnTo>
                    <a:lnTo>
                      <a:pt x="3" y="21"/>
                    </a:lnTo>
                    <a:lnTo>
                      <a:pt x="5" y="25"/>
                    </a:lnTo>
                    <a:lnTo>
                      <a:pt x="9" y="26"/>
                    </a:lnTo>
                    <a:lnTo>
                      <a:pt x="14" y="26"/>
                    </a:lnTo>
                    <a:lnTo>
                      <a:pt x="17" y="25"/>
                    </a:lnTo>
                    <a:lnTo>
                      <a:pt x="20" y="21"/>
                    </a:lnTo>
                  </a:path>
                </a:pathLst>
              </a:custGeom>
              <a:noFill/>
              <a:ln w="1588">
                <a:solidFill>
                  <a:srgbClr val="000000"/>
                </a:solidFill>
                <a:prstDash val="solid"/>
                <a:round/>
                <a:headEnd/>
                <a:tailEnd/>
              </a:ln>
            </p:spPr>
            <p:txBody>
              <a:bodyPr/>
              <a:lstStyle/>
              <a:p>
                <a:endParaRPr lang="fr-FR"/>
              </a:p>
            </p:txBody>
          </p:sp>
          <p:sp>
            <p:nvSpPr>
              <p:cNvPr id="761941" name="Freeform 2133"/>
              <p:cNvSpPr>
                <a:spLocks/>
              </p:cNvSpPr>
              <p:nvPr/>
            </p:nvSpPr>
            <p:spPr bwMode="auto">
              <a:xfrm>
                <a:off x="1658" y="2772"/>
                <a:ext cx="20" cy="24"/>
              </a:xfrm>
              <a:custGeom>
                <a:avLst/>
                <a:gdLst/>
                <a:ahLst/>
                <a:cxnLst>
                  <a:cxn ang="0">
                    <a:pos x="0" y="11"/>
                  </a:cxn>
                  <a:cxn ang="0">
                    <a:pos x="20" y="11"/>
                  </a:cxn>
                  <a:cxn ang="0">
                    <a:pos x="20" y="8"/>
                  </a:cxn>
                  <a:cxn ang="0">
                    <a:pos x="17" y="3"/>
                  </a:cxn>
                  <a:cxn ang="0">
                    <a:pos x="16" y="2"/>
                  </a:cxn>
                  <a:cxn ang="0">
                    <a:pos x="12" y="0"/>
                  </a:cxn>
                  <a:cxn ang="0">
                    <a:pos x="7" y="0"/>
                  </a:cxn>
                  <a:cxn ang="0">
                    <a:pos x="5" y="2"/>
                  </a:cxn>
                  <a:cxn ang="0">
                    <a:pos x="1" y="6"/>
                  </a:cxn>
                  <a:cxn ang="0">
                    <a:pos x="0" y="11"/>
                  </a:cxn>
                  <a:cxn ang="0">
                    <a:pos x="0" y="15"/>
                  </a:cxn>
                  <a:cxn ang="0">
                    <a:pos x="1" y="21"/>
                  </a:cxn>
                  <a:cxn ang="0">
                    <a:pos x="5" y="25"/>
                  </a:cxn>
                  <a:cxn ang="0">
                    <a:pos x="7" y="26"/>
                  </a:cxn>
                  <a:cxn ang="0">
                    <a:pos x="12" y="26"/>
                  </a:cxn>
                  <a:cxn ang="0">
                    <a:pos x="16" y="25"/>
                  </a:cxn>
                  <a:cxn ang="0">
                    <a:pos x="20" y="21"/>
                  </a:cxn>
                </a:cxnLst>
                <a:rect l="0" t="0" r="r" b="b"/>
                <a:pathLst>
                  <a:path w="20" h="26">
                    <a:moveTo>
                      <a:pt x="0" y="11"/>
                    </a:moveTo>
                    <a:lnTo>
                      <a:pt x="20" y="11"/>
                    </a:lnTo>
                    <a:lnTo>
                      <a:pt x="20" y="8"/>
                    </a:lnTo>
                    <a:lnTo>
                      <a:pt x="17" y="3"/>
                    </a:lnTo>
                    <a:lnTo>
                      <a:pt x="16" y="2"/>
                    </a:lnTo>
                    <a:lnTo>
                      <a:pt x="12" y="0"/>
                    </a:lnTo>
                    <a:lnTo>
                      <a:pt x="7" y="0"/>
                    </a:lnTo>
                    <a:lnTo>
                      <a:pt x="5" y="2"/>
                    </a:lnTo>
                    <a:lnTo>
                      <a:pt x="1" y="6"/>
                    </a:lnTo>
                    <a:lnTo>
                      <a:pt x="0" y="11"/>
                    </a:lnTo>
                    <a:lnTo>
                      <a:pt x="0" y="15"/>
                    </a:lnTo>
                    <a:lnTo>
                      <a:pt x="1" y="21"/>
                    </a:lnTo>
                    <a:lnTo>
                      <a:pt x="5" y="25"/>
                    </a:lnTo>
                    <a:lnTo>
                      <a:pt x="7" y="26"/>
                    </a:lnTo>
                    <a:lnTo>
                      <a:pt x="12" y="26"/>
                    </a:lnTo>
                    <a:lnTo>
                      <a:pt x="16" y="25"/>
                    </a:lnTo>
                    <a:lnTo>
                      <a:pt x="20" y="21"/>
                    </a:lnTo>
                  </a:path>
                </a:pathLst>
              </a:custGeom>
              <a:noFill/>
              <a:ln w="1588">
                <a:solidFill>
                  <a:srgbClr val="000000"/>
                </a:solidFill>
                <a:prstDash val="solid"/>
                <a:round/>
                <a:headEnd/>
                <a:tailEnd/>
              </a:ln>
            </p:spPr>
            <p:txBody>
              <a:bodyPr/>
              <a:lstStyle/>
              <a:p>
                <a:endParaRPr lang="fr-FR"/>
              </a:p>
            </p:txBody>
          </p:sp>
          <p:grpSp>
            <p:nvGrpSpPr>
              <p:cNvPr id="761942" name="Group 2134"/>
              <p:cNvGrpSpPr>
                <a:grpSpLocks/>
              </p:cNvGrpSpPr>
              <p:nvPr/>
            </p:nvGrpSpPr>
            <p:grpSpPr bwMode="auto">
              <a:xfrm>
                <a:off x="482" y="976"/>
                <a:ext cx="2066" cy="1797"/>
                <a:chOff x="3153" y="3562"/>
                <a:chExt cx="3981" cy="3681"/>
              </a:xfrm>
            </p:grpSpPr>
            <p:sp>
              <p:nvSpPr>
                <p:cNvPr id="761943" name="Freeform 2135"/>
                <p:cNvSpPr>
                  <a:spLocks/>
                </p:cNvSpPr>
                <p:nvPr/>
              </p:nvSpPr>
              <p:spPr bwMode="auto">
                <a:xfrm>
                  <a:off x="4483" y="3568"/>
                  <a:ext cx="56" cy="95"/>
                </a:xfrm>
                <a:custGeom>
                  <a:avLst/>
                  <a:gdLst/>
                  <a:ahLst/>
                  <a:cxnLst>
                    <a:cxn ang="0">
                      <a:pos x="30" y="12"/>
                    </a:cxn>
                    <a:cxn ang="0">
                      <a:pos x="28" y="7"/>
                    </a:cxn>
                    <a:cxn ang="0">
                      <a:pos x="24" y="3"/>
                    </a:cxn>
                    <a:cxn ang="0">
                      <a:pos x="21" y="0"/>
                    </a:cxn>
                    <a:cxn ang="0">
                      <a:pos x="12" y="0"/>
                    </a:cxn>
                    <a:cxn ang="0">
                      <a:pos x="8" y="3"/>
                    </a:cxn>
                    <a:cxn ang="0">
                      <a:pos x="5" y="7"/>
                    </a:cxn>
                    <a:cxn ang="0">
                      <a:pos x="2" y="12"/>
                    </a:cxn>
                    <a:cxn ang="0">
                      <a:pos x="0" y="19"/>
                    </a:cxn>
                    <a:cxn ang="0">
                      <a:pos x="0" y="32"/>
                    </a:cxn>
                    <a:cxn ang="0">
                      <a:pos x="2" y="39"/>
                    </a:cxn>
                    <a:cxn ang="0">
                      <a:pos x="5" y="43"/>
                    </a:cxn>
                    <a:cxn ang="0">
                      <a:pos x="8" y="47"/>
                    </a:cxn>
                    <a:cxn ang="0">
                      <a:pos x="12" y="50"/>
                    </a:cxn>
                    <a:cxn ang="0">
                      <a:pos x="21" y="50"/>
                    </a:cxn>
                    <a:cxn ang="0">
                      <a:pos x="24" y="47"/>
                    </a:cxn>
                    <a:cxn ang="0">
                      <a:pos x="28" y="43"/>
                    </a:cxn>
                    <a:cxn ang="0">
                      <a:pos x="30" y="39"/>
                    </a:cxn>
                    <a:cxn ang="0">
                      <a:pos x="30" y="32"/>
                    </a:cxn>
                    <a:cxn ang="0">
                      <a:pos x="21" y="32"/>
                    </a:cxn>
                  </a:cxnLst>
                  <a:rect l="0" t="0" r="r" b="b"/>
                  <a:pathLst>
                    <a:path w="30" h="50">
                      <a:moveTo>
                        <a:pt x="30" y="12"/>
                      </a:moveTo>
                      <a:lnTo>
                        <a:pt x="28" y="7"/>
                      </a:lnTo>
                      <a:lnTo>
                        <a:pt x="24" y="3"/>
                      </a:lnTo>
                      <a:lnTo>
                        <a:pt x="21" y="0"/>
                      </a:lnTo>
                      <a:lnTo>
                        <a:pt x="12" y="0"/>
                      </a:lnTo>
                      <a:lnTo>
                        <a:pt x="8" y="3"/>
                      </a:lnTo>
                      <a:lnTo>
                        <a:pt x="5" y="7"/>
                      </a:lnTo>
                      <a:lnTo>
                        <a:pt x="2" y="12"/>
                      </a:lnTo>
                      <a:lnTo>
                        <a:pt x="0" y="19"/>
                      </a:lnTo>
                      <a:lnTo>
                        <a:pt x="0" y="32"/>
                      </a:lnTo>
                      <a:lnTo>
                        <a:pt x="2" y="39"/>
                      </a:lnTo>
                      <a:lnTo>
                        <a:pt x="5" y="43"/>
                      </a:lnTo>
                      <a:lnTo>
                        <a:pt x="8" y="47"/>
                      </a:lnTo>
                      <a:lnTo>
                        <a:pt x="12" y="50"/>
                      </a:lnTo>
                      <a:lnTo>
                        <a:pt x="21" y="50"/>
                      </a:lnTo>
                      <a:lnTo>
                        <a:pt x="24" y="47"/>
                      </a:lnTo>
                      <a:lnTo>
                        <a:pt x="28" y="43"/>
                      </a:lnTo>
                      <a:lnTo>
                        <a:pt x="30" y="39"/>
                      </a:lnTo>
                      <a:lnTo>
                        <a:pt x="30" y="32"/>
                      </a:lnTo>
                      <a:lnTo>
                        <a:pt x="21" y="32"/>
                      </a:lnTo>
                    </a:path>
                  </a:pathLst>
                </a:custGeom>
                <a:noFill/>
                <a:ln w="1588">
                  <a:solidFill>
                    <a:srgbClr val="000000"/>
                  </a:solidFill>
                  <a:prstDash val="solid"/>
                  <a:round/>
                  <a:headEnd/>
                  <a:tailEnd/>
                </a:ln>
              </p:spPr>
              <p:txBody>
                <a:bodyPr/>
                <a:lstStyle/>
                <a:p>
                  <a:endParaRPr lang="fr-FR"/>
                </a:p>
              </p:txBody>
            </p:sp>
            <p:sp>
              <p:nvSpPr>
                <p:cNvPr id="761944" name="Freeform 2136"/>
                <p:cNvSpPr>
                  <a:spLocks/>
                </p:cNvSpPr>
                <p:nvPr/>
              </p:nvSpPr>
              <p:spPr bwMode="auto">
                <a:xfrm>
                  <a:off x="4567" y="3601"/>
                  <a:ext cx="42" cy="62"/>
                </a:xfrm>
                <a:custGeom>
                  <a:avLst/>
                  <a:gdLst/>
                  <a:ahLst/>
                  <a:cxnLst>
                    <a:cxn ang="0">
                      <a:pos x="0" y="0"/>
                    </a:cxn>
                    <a:cxn ang="0">
                      <a:pos x="0" y="23"/>
                    </a:cxn>
                    <a:cxn ang="0">
                      <a:pos x="1" y="30"/>
                    </a:cxn>
                    <a:cxn ang="0">
                      <a:pos x="6" y="33"/>
                    </a:cxn>
                    <a:cxn ang="0">
                      <a:pos x="12" y="33"/>
                    </a:cxn>
                    <a:cxn ang="0">
                      <a:pos x="16" y="30"/>
                    </a:cxn>
                    <a:cxn ang="0">
                      <a:pos x="22" y="23"/>
                    </a:cxn>
                  </a:cxnLst>
                  <a:rect l="0" t="0" r="r" b="b"/>
                  <a:pathLst>
                    <a:path w="22" h="33">
                      <a:moveTo>
                        <a:pt x="0" y="0"/>
                      </a:moveTo>
                      <a:lnTo>
                        <a:pt x="0" y="23"/>
                      </a:lnTo>
                      <a:lnTo>
                        <a:pt x="1" y="30"/>
                      </a:lnTo>
                      <a:lnTo>
                        <a:pt x="6" y="33"/>
                      </a:lnTo>
                      <a:lnTo>
                        <a:pt x="12" y="33"/>
                      </a:lnTo>
                      <a:lnTo>
                        <a:pt x="16" y="30"/>
                      </a:lnTo>
                      <a:lnTo>
                        <a:pt x="22" y="23"/>
                      </a:lnTo>
                    </a:path>
                  </a:pathLst>
                </a:custGeom>
                <a:noFill/>
                <a:ln w="1588">
                  <a:solidFill>
                    <a:srgbClr val="000000"/>
                  </a:solidFill>
                  <a:prstDash val="solid"/>
                  <a:round/>
                  <a:headEnd/>
                  <a:tailEnd/>
                </a:ln>
              </p:spPr>
              <p:txBody>
                <a:bodyPr/>
                <a:lstStyle/>
                <a:p>
                  <a:endParaRPr lang="fr-FR"/>
                </a:p>
              </p:txBody>
            </p:sp>
            <p:sp>
              <p:nvSpPr>
                <p:cNvPr id="761945" name="Line 2137"/>
                <p:cNvSpPr>
                  <a:spLocks noChangeShapeType="1"/>
                </p:cNvSpPr>
                <p:nvPr/>
              </p:nvSpPr>
              <p:spPr bwMode="auto">
                <a:xfrm>
                  <a:off x="4609" y="3601"/>
                  <a:ext cx="2" cy="62"/>
                </a:xfrm>
                <a:prstGeom prst="line">
                  <a:avLst/>
                </a:prstGeom>
                <a:noFill/>
                <a:ln w="1588">
                  <a:solidFill>
                    <a:srgbClr val="000000"/>
                  </a:solidFill>
                  <a:round/>
                  <a:headEnd/>
                  <a:tailEnd/>
                </a:ln>
              </p:spPr>
              <p:txBody>
                <a:bodyPr/>
                <a:lstStyle/>
                <a:p>
                  <a:endParaRPr lang="fr-FR"/>
                </a:p>
              </p:txBody>
            </p:sp>
            <p:sp>
              <p:nvSpPr>
                <p:cNvPr id="761946" name="Freeform 2138"/>
                <p:cNvSpPr>
                  <a:spLocks/>
                </p:cNvSpPr>
                <p:nvPr/>
              </p:nvSpPr>
              <p:spPr bwMode="auto">
                <a:xfrm>
                  <a:off x="4635" y="3562"/>
                  <a:ext cx="10" cy="11"/>
                </a:xfrm>
                <a:custGeom>
                  <a:avLst/>
                  <a:gdLst/>
                  <a:ahLst/>
                  <a:cxnLst>
                    <a:cxn ang="0">
                      <a:pos x="0" y="3"/>
                    </a:cxn>
                    <a:cxn ang="0">
                      <a:pos x="2" y="6"/>
                    </a:cxn>
                    <a:cxn ang="0">
                      <a:pos x="5" y="3"/>
                    </a:cxn>
                    <a:cxn ang="0">
                      <a:pos x="2" y="0"/>
                    </a:cxn>
                    <a:cxn ang="0">
                      <a:pos x="0" y="3"/>
                    </a:cxn>
                  </a:cxnLst>
                  <a:rect l="0" t="0" r="r" b="b"/>
                  <a:pathLst>
                    <a:path w="5" h="6">
                      <a:moveTo>
                        <a:pt x="0" y="3"/>
                      </a:moveTo>
                      <a:lnTo>
                        <a:pt x="2" y="6"/>
                      </a:lnTo>
                      <a:lnTo>
                        <a:pt x="5" y="3"/>
                      </a:lnTo>
                      <a:lnTo>
                        <a:pt x="2" y="0"/>
                      </a:lnTo>
                      <a:lnTo>
                        <a:pt x="0" y="3"/>
                      </a:lnTo>
                    </a:path>
                  </a:pathLst>
                </a:custGeom>
                <a:noFill/>
                <a:ln w="1588">
                  <a:solidFill>
                    <a:srgbClr val="000000"/>
                  </a:solidFill>
                  <a:prstDash val="solid"/>
                  <a:round/>
                  <a:headEnd/>
                  <a:tailEnd/>
                </a:ln>
              </p:spPr>
              <p:txBody>
                <a:bodyPr/>
                <a:lstStyle/>
                <a:p>
                  <a:endParaRPr lang="fr-FR"/>
                </a:p>
              </p:txBody>
            </p:sp>
            <p:sp>
              <p:nvSpPr>
                <p:cNvPr id="761947" name="Line 2139"/>
                <p:cNvSpPr>
                  <a:spLocks noChangeShapeType="1"/>
                </p:cNvSpPr>
                <p:nvPr/>
              </p:nvSpPr>
              <p:spPr bwMode="auto">
                <a:xfrm>
                  <a:off x="4640" y="3601"/>
                  <a:ext cx="1" cy="62"/>
                </a:xfrm>
                <a:prstGeom prst="line">
                  <a:avLst/>
                </a:prstGeom>
                <a:noFill/>
                <a:ln w="1588">
                  <a:solidFill>
                    <a:srgbClr val="000000"/>
                  </a:solidFill>
                  <a:round/>
                  <a:headEnd/>
                  <a:tailEnd/>
                </a:ln>
              </p:spPr>
              <p:txBody>
                <a:bodyPr/>
                <a:lstStyle/>
                <a:p>
                  <a:endParaRPr lang="fr-FR"/>
                </a:p>
              </p:txBody>
            </p:sp>
            <p:sp>
              <p:nvSpPr>
                <p:cNvPr id="761948" name="Line 2140"/>
                <p:cNvSpPr>
                  <a:spLocks noChangeShapeType="1"/>
                </p:cNvSpPr>
                <p:nvPr/>
              </p:nvSpPr>
              <p:spPr bwMode="auto">
                <a:xfrm>
                  <a:off x="4714" y="3568"/>
                  <a:ext cx="2" cy="95"/>
                </a:xfrm>
                <a:prstGeom prst="line">
                  <a:avLst/>
                </a:prstGeom>
                <a:noFill/>
                <a:ln w="1588">
                  <a:solidFill>
                    <a:srgbClr val="000000"/>
                  </a:solidFill>
                  <a:round/>
                  <a:headEnd/>
                  <a:tailEnd/>
                </a:ln>
              </p:spPr>
              <p:txBody>
                <a:bodyPr/>
                <a:lstStyle/>
                <a:p>
                  <a:endParaRPr lang="fr-FR"/>
                </a:p>
              </p:txBody>
            </p:sp>
            <p:sp>
              <p:nvSpPr>
                <p:cNvPr id="761949" name="Freeform 2141"/>
                <p:cNvSpPr>
                  <a:spLocks/>
                </p:cNvSpPr>
                <p:nvPr/>
              </p:nvSpPr>
              <p:spPr bwMode="auto">
                <a:xfrm>
                  <a:off x="4668" y="3601"/>
                  <a:ext cx="46" cy="62"/>
                </a:xfrm>
                <a:custGeom>
                  <a:avLst/>
                  <a:gdLst/>
                  <a:ahLst/>
                  <a:cxnLst>
                    <a:cxn ang="0">
                      <a:pos x="25" y="7"/>
                    </a:cxn>
                    <a:cxn ang="0">
                      <a:pos x="20" y="2"/>
                    </a:cxn>
                    <a:cxn ang="0">
                      <a:pos x="16" y="0"/>
                    </a:cxn>
                    <a:cxn ang="0">
                      <a:pos x="10" y="0"/>
                    </a:cxn>
                    <a:cxn ang="0">
                      <a:pos x="6" y="2"/>
                    </a:cxn>
                    <a:cxn ang="0">
                      <a:pos x="1" y="7"/>
                    </a:cxn>
                    <a:cxn ang="0">
                      <a:pos x="0" y="15"/>
                    </a:cxn>
                    <a:cxn ang="0">
                      <a:pos x="0" y="19"/>
                    </a:cxn>
                    <a:cxn ang="0">
                      <a:pos x="1" y="26"/>
                    </a:cxn>
                    <a:cxn ang="0">
                      <a:pos x="6" y="30"/>
                    </a:cxn>
                    <a:cxn ang="0">
                      <a:pos x="10" y="33"/>
                    </a:cxn>
                    <a:cxn ang="0">
                      <a:pos x="16" y="33"/>
                    </a:cxn>
                    <a:cxn ang="0">
                      <a:pos x="20" y="30"/>
                    </a:cxn>
                    <a:cxn ang="0">
                      <a:pos x="25" y="26"/>
                    </a:cxn>
                  </a:cxnLst>
                  <a:rect l="0" t="0" r="r" b="b"/>
                  <a:pathLst>
                    <a:path w="25" h="33">
                      <a:moveTo>
                        <a:pt x="25" y="7"/>
                      </a:moveTo>
                      <a:lnTo>
                        <a:pt x="20" y="2"/>
                      </a:lnTo>
                      <a:lnTo>
                        <a:pt x="16" y="0"/>
                      </a:lnTo>
                      <a:lnTo>
                        <a:pt x="10" y="0"/>
                      </a:lnTo>
                      <a:lnTo>
                        <a:pt x="6" y="2"/>
                      </a:lnTo>
                      <a:lnTo>
                        <a:pt x="1" y="7"/>
                      </a:lnTo>
                      <a:lnTo>
                        <a:pt x="0" y="15"/>
                      </a:lnTo>
                      <a:lnTo>
                        <a:pt x="0" y="19"/>
                      </a:lnTo>
                      <a:lnTo>
                        <a:pt x="1" y="26"/>
                      </a:lnTo>
                      <a:lnTo>
                        <a:pt x="6" y="30"/>
                      </a:lnTo>
                      <a:lnTo>
                        <a:pt x="10" y="33"/>
                      </a:lnTo>
                      <a:lnTo>
                        <a:pt x="16" y="33"/>
                      </a:lnTo>
                      <a:lnTo>
                        <a:pt x="20" y="30"/>
                      </a:lnTo>
                      <a:lnTo>
                        <a:pt x="25" y="26"/>
                      </a:lnTo>
                    </a:path>
                  </a:pathLst>
                </a:custGeom>
                <a:noFill/>
                <a:ln w="1588">
                  <a:solidFill>
                    <a:srgbClr val="000000"/>
                  </a:solidFill>
                  <a:prstDash val="solid"/>
                  <a:round/>
                  <a:headEnd/>
                  <a:tailEnd/>
                </a:ln>
              </p:spPr>
              <p:txBody>
                <a:bodyPr/>
                <a:lstStyle/>
                <a:p>
                  <a:endParaRPr lang="fr-FR"/>
                </a:p>
              </p:txBody>
            </p:sp>
            <p:sp>
              <p:nvSpPr>
                <p:cNvPr id="761950" name="Freeform 2142"/>
                <p:cNvSpPr>
                  <a:spLocks/>
                </p:cNvSpPr>
                <p:nvPr/>
              </p:nvSpPr>
              <p:spPr bwMode="auto">
                <a:xfrm>
                  <a:off x="4739" y="3601"/>
                  <a:ext cx="47" cy="62"/>
                </a:xfrm>
                <a:custGeom>
                  <a:avLst/>
                  <a:gdLst/>
                  <a:ahLst/>
                  <a:cxnLst>
                    <a:cxn ang="0">
                      <a:pos x="0" y="15"/>
                    </a:cxn>
                    <a:cxn ang="0">
                      <a:pos x="25" y="15"/>
                    </a:cxn>
                    <a:cxn ang="0">
                      <a:pos x="25" y="9"/>
                    </a:cxn>
                    <a:cxn ang="0">
                      <a:pos x="22" y="5"/>
                    </a:cxn>
                    <a:cxn ang="0">
                      <a:pos x="21" y="2"/>
                    </a:cxn>
                    <a:cxn ang="0">
                      <a:pos x="16" y="0"/>
                    </a:cxn>
                    <a:cxn ang="0">
                      <a:pos x="10" y="0"/>
                    </a:cxn>
                    <a:cxn ang="0">
                      <a:pos x="6" y="2"/>
                    </a:cxn>
                    <a:cxn ang="0">
                      <a:pos x="3" y="7"/>
                    </a:cxn>
                    <a:cxn ang="0">
                      <a:pos x="0" y="15"/>
                    </a:cxn>
                    <a:cxn ang="0">
                      <a:pos x="0" y="19"/>
                    </a:cxn>
                    <a:cxn ang="0">
                      <a:pos x="3" y="26"/>
                    </a:cxn>
                    <a:cxn ang="0">
                      <a:pos x="6" y="30"/>
                    </a:cxn>
                    <a:cxn ang="0">
                      <a:pos x="10" y="33"/>
                    </a:cxn>
                    <a:cxn ang="0">
                      <a:pos x="16" y="33"/>
                    </a:cxn>
                    <a:cxn ang="0">
                      <a:pos x="21" y="30"/>
                    </a:cxn>
                    <a:cxn ang="0">
                      <a:pos x="25" y="26"/>
                    </a:cxn>
                  </a:cxnLst>
                  <a:rect l="0" t="0" r="r" b="b"/>
                  <a:pathLst>
                    <a:path w="25" h="33">
                      <a:moveTo>
                        <a:pt x="0" y="15"/>
                      </a:moveTo>
                      <a:lnTo>
                        <a:pt x="25" y="15"/>
                      </a:lnTo>
                      <a:lnTo>
                        <a:pt x="25" y="9"/>
                      </a:lnTo>
                      <a:lnTo>
                        <a:pt x="22" y="5"/>
                      </a:lnTo>
                      <a:lnTo>
                        <a:pt x="21" y="2"/>
                      </a:lnTo>
                      <a:lnTo>
                        <a:pt x="16" y="0"/>
                      </a:lnTo>
                      <a:lnTo>
                        <a:pt x="10" y="0"/>
                      </a:lnTo>
                      <a:lnTo>
                        <a:pt x="6" y="2"/>
                      </a:lnTo>
                      <a:lnTo>
                        <a:pt x="3" y="7"/>
                      </a:lnTo>
                      <a:lnTo>
                        <a:pt x="0" y="15"/>
                      </a:lnTo>
                      <a:lnTo>
                        <a:pt x="0" y="19"/>
                      </a:lnTo>
                      <a:lnTo>
                        <a:pt x="3" y="26"/>
                      </a:lnTo>
                      <a:lnTo>
                        <a:pt x="6" y="30"/>
                      </a:lnTo>
                      <a:lnTo>
                        <a:pt x="10" y="33"/>
                      </a:lnTo>
                      <a:lnTo>
                        <a:pt x="16" y="33"/>
                      </a:lnTo>
                      <a:lnTo>
                        <a:pt x="21" y="30"/>
                      </a:lnTo>
                      <a:lnTo>
                        <a:pt x="25" y="26"/>
                      </a:lnTo>
                    </a:path>
                  </a:pathLst>
                </a:custGeom>
                <a:noFill/>
                <a:ln w="1588">
                  <a:solidFill>
                    <a:srgbClr val="000000"/>
                  </a:solidFill>
                  <a:prstDash val="solid"/>
                  <a:round/>
                  <a:headEnd/>
                  <a:tailEnd/>
                </a:ln>
              </p:spPr>
              <p:txBody>
                <a:bodyPr/>
                <a:lstStyle/>
                <a:p>
                  <a:endParaRPr lang="fr-FR"/>
                </a:p>
              </p:txBody>
            </p:sp>
            <p:sp>
              <p:nvSpPr>
                <p:cNvPr id="761951" name="Freeform 2143"/>
                <p:cNvSpPr>
                  <a:spLocks/>
                </p:cNvSpPr>
                <p:nvPr/>
              </p:nvSpPr>
              <p:spPr bwMode="auto">
                <a:xfrm>
                  <a:off x="4870" y="3601"/>
                  <a:ext cx="42" cy="62"/>
                </a:xfrm>
                <a:custGeom>
                  <a:avLst/>
                  <a:gdLst/>
                  <a:ahLst/>
                  <a:cxnLst>
                    <a:cxn ang="0">
                      <a:pos x="22" y="7"/>
                    </a:cxn>
                    <a:cxn ang="0">
                      <a:pos x="20" y="2"/>
                    </a:cxn>
                    <a:cxn ang="0">
                      <a:pos x="14" y="0"/>
                    </a:cxn>
                    <a:cxn ang="0">
                      <a:pos x="7" y="0"/>
                    </a:cxn>
                    <a:cxn ang="0">
                      <a:pos x="1" y="2"/>
                    </a:cxn>
                    <a:cxn ang="0">
                      <a:pos x="0" y="7"/>
                    </a:cxn>
                    <a:cxn ang="0">
                      <a:pos x="1" y="12"/>
                    </a:cxn>
                    <a:cxn ang="0">
                      <a:pos x="5" y="15"/>
                    </a:cxn>
                    <a:cxn ang="0">
                      <a:pos x="16" y="16"/>
                    </a:cxn>
                    <a:cxn ang="0">
                      <a:pos x="20" y="19"/>
                    </a:cxn>
                    <a:cxn ang="0">
                      <a:pos x="22" y="23"/>
                    </a:cxn>
                    <a:cxn ang="0">
                      <a:pos x="22" y="26"/>
                    </a:cxn>
                    <a:cxn ang="0">
                      <a:pos x="20" y="30"/>
                    </a:cxn>
                    <a:cxn ang="0">
                      <a:pos x="14" y="33"/>
                    </a:cxn>
                    <a:cxn ang="0">
                      <a:pos x="7" y="33"/>
                    </a:cxn>
                    <a:cxn ang="0">
                      <a:pos x="1" y="30"/>
                    </a:cxn>
                    <a:cxn ang="0">
                      <a:pos x="0" y="26"/>
                    </a:cxn>
                  </a:cxnLst>
                  <a:rect l="0" t="0" r="r" b="b"/>
                  <a:pathLst>
                    <a:path w="22" h="33">
                      <a:moveTo>
                        <a:pt x="22" y="7"/>
                      </a:moveTo>
                      <a:lnTo>
                        <a:pt x="20" y="2"/>
                      </a:lnTo>
                      <a:lnTo>
                        <a:pt x="14" y="0"/>
                      </a:lnTo>
                      <a:lnTo>
                        <a:pt x="7" y="0"/>
                      </a:lnTo>
                      <a:lnTo>
                        <a:pt x="1" y="2"/>
                      </a:lnTo>
                      <a:lnTo>
                        <a:pt x="0" y="7"/>
                      </a:lnTo>
                      <a:lnTo>
                        <a:pt x="1" y="12"/>
                      </a:lnTo>
                      <a:lnTo>
                        <a:pt x="5" y="15"/>
                      </a:lnTo>
                      <a:lnTo>
                        <a:pt x="16" y="16"/>
                      </a:lnTo>
                      <a:lnTo>
                        <a:pt x="20" y="19"/>
                      </a:lnTo>
                      <a:lnTo>
                        <a:pt x="22" y="23"/>
                      </a:lnTo>
                      <a:lnTo>
                        <a:pt x="22" y="26"/>
                      </a:lnTo>
                      <a:lnTo>
                        <a:pt x="20" y="30"/>
                      </a:lnTo>
                      <a:lnTo>
                        <a:pt x="14" y="33"/>
                      </a:lnTo>
                      <a:lnTo>
                        <a:pt x="7" y="33"/>
                      </a:lnTo>
                      <a:lnTo>
                        <a:pt x="1" y="30"/>
                      </a:lnTo>
                      <a:lnTo>
                        <a:pt x="0" y="26"/>
                      </a:lnTo>
                    </a:path>
                  </a:pathLst>
                </a:custGeom>
                <a:noFill/>
                <a:ln w="1588">
                  <a:solidFill>
                    <a:srgbClr val="000000"/>
                  </a:solidFill>
                  <a:prstDash val="solid"/>
                  <a:round/>
                  <a:headEnd/>
                  <a:tailEnd/>
                </a:ln>
              </p:spPr>
              <p:txBody>
                <a:bodyPr/>
                <a:lstStyle/>
                <a:p>
                  <a:endParaRPr lang="fr-FR"/>
                </a:p>
              </p:txBody>
            </p:sp>
            <p:sp>
              <p:nvSpPr>
                <p:cNvPr id="761952" name="Freeform 2144"/>
                <p:cNvSpPr>
                  <a:spLocks/>
                </p:cNvSpPr>
                <p:nvPr/>
              </p:nvSpPr>
              <p:spPr bwMode="auto">
                <a:xfrm>
                  <a:off x="4943" y="3568"/>
                  <a:ext cx="18" cy="95"/>
                </a:xfrm>
                <a:custGeom>
                  <a:avLst/>
                  <a:gdLst/>
                  <a:ahLst/>
                  <a:cxnLst>
                    <a:cxn ang="0">
                      <a:pos x="0" y="0"/>
                    </a:cxn>
                    <a:cxn ang="0">
                      <a:pos x="0" y="40"/>
                    </a:cxn>
                    <a:cxn ang="0">
                      <a:pos x="3" y="47"/>
                    </a:cxn>
                    <a:cxn ang="0">
                      <a:pos x="6" y="50"/>
                    </a:cxn>
                    <a:cxn ang="0">
                      <a:pos x="10" y="50"/>
                    </a:cxn>
                  </a:cxnLst>
                  <a:rect l="0" t="0" r="r" b="b"/>
                  <a:pathLst>
                    <a:path w="10" h="50">
                      <a:moveTo>
                        <a:pt x="0" y="0"/>
                      </a:moveTo>
                      <a:lnTo>
                        <a:pt x="0" y="40"/>
                      </a:lnTo>
                      <a:lnTo>
                        <a:pt x="3" y="47"/>
                      </a:lnTo>
                      <a:lnTo>
                        <a:pt x="6" y="50"/>
                      </a:lnTo>
                      <a:lnTo>
                        <a:pt x="10" y="50"/>
                      </a:lnTo>
                    </a:path>
                  </a:pathLst>
                </a:custGeom>
                <a:noFill/>
                <a:ln w="1588">
                  <a:solidFill>
                    <a:srgbClr val="000000"/>
                  </a:solidFill>
                  <a:prstDash val="solid"/>
                  <a:round/>
                  <a:headEnd/>
                  <a:tailEnd/>
                </a:ln>
              </p:spPr>
              <p:txBody>
                <a:bodyPr/>
                <a:lstStyle/>
                <a:p>
                  <a:endParaRPr lang="fr-FR"/>
                </a:p>
              </p:txBody>
            </p:sp>
            <p:sp>
              <p:nvSpPr>
                <p:cNvPr id="761953" name="Line 2145"/>
                <p:cNvSpPr>
                  <a:spLocks noChangeShapeType="1"/>
                </p:cNvSpPr>
                <p:nvPr/>
              </p:nvSpPr>
              <p:spPr bwMode="auto">
                <a:xfrm>
                  <a:off x="4931" y="3601"/>
                  <a:ext cx="29" cy="1"/>
                </a:xfrm>
                <a:prstGeom prst="line">
                  <a:avLst/>
                </a:prstGeom>
                <a:noFill/>
                <a:ln w="1588">
                  <a:solidFill>
                    <a:srgbClr val="000000"/>
                  </a:solidFill>
                  <a:round/>
                  <a:headEnd/>
                  <a:tailEnd/>
                </a:ln>
              </p:spPr>
              <p:txBody>
                <a:bodyPr/>
                <a:lstStyle/>
                <a:p>
                  <a:endParaRPr lang="fr-FR"/>
                </a:p>
              </p:txBody>
            </p:sp>
            <p:sp>
              <p:nvSpPr>
                <p:cNvPr id="761954" name="Line 2146"/>
                <p:cNvSpPr>
                  <a:spLocks noChangeShapeType="1"/>
                </p:cNvSpPr>
                <p:nvPr/>
              </p:nvSpPr>
              <p:spPr bwMode="auto">
                <a:xfrm>
                  <a:off x="5026" y="3601"/>
                  <a:ext cx="1" cy="62"/>
                </a:xfrm>
                <a:prstGeom prst="line">
                  <a:avLst/>
                </a:prstGeom>
                <a:noFill/>
                <a:ln w="1588">
                  <a:solidFill>
                    <a:srgbClr val="000000"/>
                  </a:solidFill>
                  <a:round/>
                  <a:headEnd/>
                  <a:tailEnd/>
                </a:ln>
              </p:spPr>
              <p:txBody>
                <a:bodyPr/>
                <a:lstStyle/>
                <a:p>
                  <a:endParaRPr lang="fr-FR"/>
                </a:p>
              </p:txBody>
            </p:sp>
            <p:sp>
              <p:nvSpPr>
                <p:cNvPr id="761955" name="Freeform 2147"/>
                <p:cNvSpPr>
                  <a:spLocks/>
                </p:cNvSpPr>
                <p:nvPr/>
              </p:nvSpPr>
              <p:spPr bwMode="auto">
                <a:xfrm>
                  <a:off x="4980" y="3601"/>
                  <a:ext cx="46" cy="62"/>
                </a:xfrm>
                <a:custGeom>
                  <a:avLst/>
                  <a:gdLst/>
                  <a:ahLst/>
                  <a:cxnLst>
                    <a:cxn ang="0">
                      <a:pos x="24" y="7"/>
                    </a:cxn>
                    <a:cxn ang="0">
                      <a:pos x="21" y="2"/>
                    </a:cxn>
                    <a:cxn ang="0">
                      <a:pos x="17" y="0"/>
                    </a:cxn>
                    <a:cxn ang="0">
                      <a:pos x="11" y="0"/>
                    </a:cxn>
                    <a:cxn ang="0">
                      <a:pos x="6" y="2"/>
                    </a:cxn>
                    <a:cxn ang="0">
                      <a:pos x="2" y="7"/>
                    </a:cxn>
                    <a:cxn ang="0">
                      <a:pos x="0" y="15"/>
                    </a:cxn>
                    <a:cxn ang="0">
                      <a:pos x="0" y="19"/>
                    </a:cxn>
                    <a:cxn ang="0">
                      <a:pos x="2" y="26"/>
                    </a:cxn>
                    <a:cxn ang="0">
                      <a:pos x="6" y="30"/>
                    </a:cxn>
                    <a:cxn ang="0">
                      <a:pos x="11" y="33"/>
                    </a:cxn>
                    <a:cxn ang="0">
                      <a:pos x="17" y="33"/>
                    </a:cxn>
                    <a:cxn ang="0">
                      <a:pos x="21" y="30"/>
                    </a:cxn>
                    <a:cxn ang="0">
                      <a:pos x="24" y="26"/>
                    </a:cxn>
                  </a:cxnLst>
                  <a:rect l="0" t="0" r="r" b="b"/>
                  <a:pathLst>
                    <a:path w="24" h="33">
                      <a:moveTo>
                        <a:pt x="24" y="7"/>
                      </a:moveTo>
                      <a:lnTo>
                        <a:pt x="21" y="2"/>
                      </a:lnTo>
                      <a:lnTo>
                        <a:pt x="17" y="0"/>
                      </a:lnTo>
                      <a:lnTo>
                        <a:pt x="11" y="0"/>
                      </a:lnTo>
                      <a:lnTo>
                        <a:pt x="6" y="2"/>
                      </a:lnTo>
                      <a:lnTo>
                        <a:pt x="2" y="7"/>
                      </a:lnTo>
                      <a:lnTo>
                        <a:pt x="0" y="15"/>
                      </a:lnTo>
                      <a:lnTo>
                        <a:pt x="0" y="19"/>
                      </a:lnTo>
                      <a:lnTo>
                        <a:pt x="2" y="26"/>
                      </a:lnTo>
                      <a:lnTo>
                        <a:pt x="6" y="30"/>
                      </a:lnTo>
                      <a:lnTo>
                        <a:pt x="11" y="33"/>
                      </a:lnTo>
                      <a:lnTo>
                        <a:pt x="17" y="33"/>
                      </a:lnTo>
                      <a:lnTo>
                        <a:pt x="21" y="30"/>
                      </a:lnTo>
                      <a:lnTo>
                        <a:pt x="24" y="26"/>
                      </a:lnTo>
                    </a:path>
                  </a:pathLst>
                </a:custGeom>
                <a:noFill/>
                <a:ln w="1588">
                  <a:solidFill>
                    <a:srgbClr val="000000"/>
                  </a:solidFill>
                  <a:prstDash val="solid"/>
                  <a:round/>
                  <a:headEnd/>
                  <a:tailEnd/>
                </a:ln>
              </p:spPr>
              <p:txBody>
                <a:bodyPr/>
                <a:lstStyle/>
                <a:p>
                  <a:endParaRPr lang="fr-FR"/>
                </a:p>
              </p:txBody>
            </p:sp>
            <p:sp>
              <p:nvSpPr>
                <p:cNvPr id="761956" name="Line 2148"/>
                <p:cNvSpPr>
                  <a:spLocks noChangeShapeType="1"/>
                </p:cNvSpPr>
                <p:nvPr/>
              </p:nvSpPr>
              <p:spPr bwMode="auto">
                <a:xfrm>
                  <a:off x="5057" y="3601"/>
                  <a:ext cx="2" cy="62"/>
                </a:xfrm>
                <a:prstGeom prst="line">
                  <a:avLst/>
                </a:prstGeom>
                <a:noFill/>
                <a:ln w="1588">
                  <a:solidFill>
                    <a:srgbClr val="000000"/>
                  </a:solidFill>
                  <a:round/>
                  <a:headEnd/>
                  <a:tailEnd/>
                </a:ln>
              </p:spPr>
              <p:txBody>
                <a:bodyPr/>
                <a:lstStyle/>
                <a:p>
                  <a:endParaRPr lang="fr-FR"/>
                </a:p>
              </p:txBody>
            </p:sp>
            <p:sp>
              <p:nvSpPr>
                <p:cNvPr id="761957" name="Freeform 2149"/>
                <p:cNvSpPr>
                  <a:spLocks/>
                </p:cNvSpPr>
                <p:nvPr/>
              </p:nvSpPr>
              <p:spPr bwMode="auto">
                <a:xfrm>
                  <a:off x="5057" y="3601"/>
                  <a:ext cx="30" cy="28"/>
                </a:xfrm>
                <a:custGeom>
                  <a:avLst/>
                  <a:gdLst/>
                  <a:ahLst/>
                  <a:cxnLst>
                    <a:cxn ang="0">
                      <a:pos x="0" y="15"/>
                    </a:cxn>
                    <a:cxn ang="0">
                      <a:pos x="2" y="7"/>
                    </a:cxn>
                    <a:cxn ang="0">
                      <a:pos x="7" y="2"/>
                    </a:cxn>
                    <a:cxn ang="0">
                      <a:pos x="10" y="0"/>
                    </a:cxn>
                    <a:cxn ang="0">
                      <a:pos x="16" y="0"/>
                    </a:cxn>
                  </a:cxnLst>
                  <a:rect l="0" t="0" r="r" b="b"/>
                  <a:pathLst>
                    <a:path w="16" h="15">
                      <a:moveTo>
                        <a:pt x="0" y="15"/>
                      </a:moveTo>
                      <a:lnTo>
                        <a:pt x="2" y="7"/>
                      </a:lnTo>
                      <a:lnTo>
                        <a:pt x="7" y="2"/>
                      </a:lnTo>
                      <a:lnTo>
                        <a:pt x="10" y="0"/>
                      </a:lnTo>
                      <a:lnTo>
                        <a:pt x="16" y="0"/>
                      </a:lnTo>
                    </a:path>
                  </a:pathLst>
                </a:custGeom>
                <a:noFill/>
                <a:ln w="1588">
                  <a:solidFill>
                    <a:srgbClr val="000000"/>
                  </a:solidFill>
                  <a:prstDash val="solid"/>
                  <a:round/>
                  <a:headEnd/>
                  <a:tailEnd/>
                </a:ln>
              </p:spPr>
              <p:txBody>
                <a:bodyPr/>
                <a:lstStyle/>
                <a:p>
                  <a:endParaRPr lang="fr-FR"/>
                </a:p>
              </p:txBody>
            </p:sp>
            <p:sp>
              <p:nvSpPr>
                <p:cNvPr id="761958" name="Freeform 2150"/>
                <p:cNvSpPr>
                  <a:spLocks/>
                </p:cNvSpPr>
                <p:nvPr/>
              </p:nvSpPr>
              <p:spPr bwMode="auto">
                <a:xfrm>
                  <a:off x="5172" y="3568"/>
                  <a:ext cx="21" cy="95"/>
                </a:xfrm>
                <a:custGeom>
                  <a:avLst/>
                  <a:gdLst/>
                  <a:ahLst/>
                  <a:cxnLst>
                    <a:cxn ang="0">
                      <a:pos x="0" y="0"/>
                    </a:cxn>
                    <a:cxn ang="0">
                      <a:pos x="0" y="40"/>
                    </a:cxn>
                    <a:cxn ang="0">
                      <a:pos x="2" y="47"/>
                    </a:cxn>
                    <a:cxn ang="0">
                      <a:pos x="6" y="50"/>
                    </a:cxn>
                    <a:cxn ang="0">
                      <a:pos x="11" y="50"/>
                    </a:cxn>
                  </a:cxnLst>
                  <a:rect l="0" t="0" r="r" b="b"/>
                  <a:pathLst>
                    <a:path w="11" h="50">
                      <a:moveTo>
                        <a:pt x="0" y="0"/>
                      </a:moveTo>
                      <a:lnTo>
                        <a:pt x="0" y="40"/>
                      </a:lnTo>
                      <a:lnTo>
                        <a:pt x="2" y="47"/>
                      </a:lnTo>
                      <a:lnTo>
                        <a:pt x="6" y="50"/>
                      </a:lnTo>
                      <a:lnTo>
                        <a:pt x="11" y="50"/>
                      </a:lnTo>
                    </a:path>
                  </a:pathLst>
                </a:custGeom>
                <a:noFill/>
                <a:ln w="1588">
                  <a:solidFill>
                    <a:srgbClr val="000000"/>
                  </a:solidFill>
                  <a:prstDash val="solid"/>
                  <a:round/>
                  <a:headEnd/>
                  <a:tailEnd/>
                </a:ln>
              </p:spPr>
              <p:txBody>
                <a:bodyPr/>
                <a:lstStyle/>
                <a:p>
                  <a:endParaRPr lang="fr-FR"/>
                </a:p>
              </p:txBody>
            </p:sp>
            <p:sp>
              <p:nvSpPr>
                <p:cNvPr id="761959" name="Line 2151"/>
                <p:cNvSpPr>
                  <a:spLocks noChangeShapeType="1"/>
                </p:cNvSpPr>
                <p:nvPr/>
              </p:nvSpPr>
              <p:spPr bwMode="auto">
                <a:xfrm>
                  <a:off x="5159" y="3601"/>
                  <a:ext cx="28" cy="1"/>
                </a:xfrm>
                <a:prstGeom prst="line">
                  <a:avLst/>
                </a:prstGeom>
                <a:noFill/>
                <a:ln w="1588">
                  <a:solidFill>
                    <a:srgbClr val="000000"/>
                  </a:solidFill>
                  <a:round/>
                  <a:headEnd/>
                  <a:tailEnd/>
                </a:ln>
              </p:spPr>
              <p:txBody>
                <a:bodyPr/>
                <a:lstStyle/>
                <a:p>
                  <a:endParaRPr lang="fr-FR"/>
                </a:p>
              </p:txBody>
            </p:sp>
            <p:sp>
              <p:nvSpPr>
                <p:cNvPr id="761960" name="Freeform 2152"/>
                <p:cNvSpPr>
                  <a:spLocks/>
                </p:cNvSpPr>
                <p:nvPr/>
              </p:nvSpPr>
              <p:spPr bwMode="auto">
                <a:xfrm>
                  <a:off x="5206" y="3601"/>
                  <a:ext cx="47" cy="62"/>
                </a:xfrm>
                <a:custGeom>
                  <a:avLst/>
                  <a:gdLst/>
                  <a:ahLst/>
                  <a:cxnLst>
                    <a:cxn ang="0">
                      <a:pos x="0" y="0"/>
                    </a:cxn>
                    <a:cxn ang="0">
                      <a:pos x="12" y="33"/>
                    </a:cxn>
                    <a:cxn ang="0">
                      <a:pos x="25" y="0"/>
                    </a:cxn>
                  </a:cxnLst>
                  <a:rect l="0" t="0" r="r" b="b"/>
                  <a:pathLst>
                    <a:path w="25" h="33">
                      <a:moveTo>
                        <a:pt x="0" y="0"/>
                      </a:moveTo>
                      <a:lnTo>
                        <a:pt x="12" y="33"/>
                      </a:lnTo>
                      <a:lnTo>
                        <a:pt x="25" y="0"/>
                      </a:lnTo>
                    </a:path>
                  </a:pathLst>
                </a:custGeom>
                <a:noFill/>
                <a:ln w="1588">
                  <a:solidFill>
                    <a:srgbClr val="000000"/>
                  </a:solidFill>
                  <a:prstDash val="solid"/>
                  <a:round/>
                  <a:headEnd/>
                  <a:tailEnd/>
                </a:ln>
              </p:spPr>
              <p:txBody>
                <a:bodyPr/>
                <a:lstStyle/>
                <a:p>
                  <a:endParaRPr lang="fr-FR"/>
                </a:p>
              </p:txBody>
            </p:sp>
            <p:sp>
              <p:nvSpPr>
                <p:cNvPr id="761961" name="Freeform 2153"/>
                <p:cNvSpPr>
                  <a:spLocks/>
                </p:cNvSpPr>
                <p:nvPr/>
              </p:nvSpPr>
              <p:spPr bwMode="auto">
                <a:xfrm>
                  <a:off x="5205" y="3663"/>
                  <a:ext cx="23" cy="36"/>
                </a:xfrm>
                <a:custGeom>
                  <a:avLst/>
                  <a:gdLst/>
                  <a:ahLst/>
                  <a:cxnLst>
                    <a:cxn ang="0">
                      <a:pos x="13" y="0"/>
                    </a:cxn>
                    <a:cxn ang="0">
                      <a:pos x="10" y="12"/>
                    </a:cxn>
                    <a:cxn ang="0">
                      <a:pos x="5" y="16"/>
                    </a:cxn>
                    <a:cxn ang="0">
                      <a:pos x="1" y="19"/>
                    </a:cxn>
                    <a:cxn ang="0">
                      <a:pos x="0" y="19"/>
                    </a:cxn>
                  </a:cxnLst>
                  <a:rect l="0" t="0" r="r" b="b"/>
                  <a:pathLst>
                    <a:path w="13" h="19">
                      <a:moveTo>
                        <a:pt x="13" y="0"/>
                      </a:moveTo>
                      <a:lnTo>
                        <a:pt x="10" y="12"/>
                      </a:lnTo>
                      <a:lnTo>
                        <a:pt x="5" y="16"/>
                      </a:lnTo>
                      <a:lnTo>
                        <a:pt x="1" y="19"/>
                      </a:lnTo>
                      <a:lnTo>
                        <a:pt x="0" y="19"/>
                      </a:lnTo>
                    </a:path>
                  </a:pathLst>
                </a:custGeom>
                <a:noFill/>
                <a:ln w="1588">
                  <a:solidFill>
                    <a:srgbClr val="000000"/>
                  </a:solidFill>
                  <a:prstDash val="solid"/>
                  <a:round/>
                  <a:headEnd/>
                  <a:tailEnd/>
                </a:ln>
              </p:spPr>
              <p:txBody>
                <a:bodyPr/>
                <a:lstStyle/>
                <a:p>
                  <a:endParaRPr lang="fr-FR"/>
                </a:p>
              </p:txBody>
            </p:sp>
            <p:sp>
              <p:nvSpPr>
                <p:cNvPr id="761962" name="Line 2154"/>
                <p:cNvSpPr>
                  <a:spLocks noChangeShapeType="1"/>
                </p:cNvSpPr>
                <p:nvPr/>
              </p:nvSpPr>
              <p:spPr bwMode="auto">
                <a:xfrm>
                  <a:off x="5276" y="3601"/>
                  <a:ext cx="2" cy="98"/>
                </a:xfrm>
                <a:prstGeom prst="line">
                  <a:avLst/>
                </a:prstGeom>
                <a:noFill/>
                <a:ln w="1588">
                  <a:solidFill>
                    <a:srgbClr val="000000"/>
                  </a:solidFill>
                  <a:round/>
                  <a:headEnd/>
                  <a:tailEnd/>
                </a:ln>
              </p:spPr>
              <p:txBody>
                <a:bodyPr/>
                <a:lstStyle/>
                <a:p>
                  <a:endParaRPr lang="fr-FR"/>
                </a:p>
              </p:txBody>
            </p:sp>
            <p:sp>
              <p:nvSpPr>
                <p:cNvPr id="761963" name="Freeform 2155"/>
                <p:cNvSpPr>
                  <a:spLocks/>
                </p:cNvSpPr>
                <p:nvPr/>
              </p:nvSpPr>
              <p:spPr bwMode="auto">
                <a:xfrm>
                  <a:off x="5276" y="3601"/>
                  <a:ext cx="45" cy="62"/>
                </a:xfrm>
                <a:custGeom>
                  <a:avLst/>
                  <a:gdLst/>
                  <a:ahLst/>
                  <a:cxnLst>
                    <a:cxn ang="0">
                      <a:pos x="0" y="7"/>
                    </a:cxn>
                    <a:cxn ang="0">
                      <a:pos x="4" y="2"/>
                    </a:cxn>
                    <a:cxn ang="0">
                      <a:pos x="8" y="0"/>
                    </a:cxn>
                    <a:cxn ang="0">
                      <a:pos x="15" y="0"/>
                    </a:cxn>
                    <a:cxn ang="0">
                      <a:pos x="18" y="2"/>
                    </a:cxn>
                    <a:cxn ang="0">
                      <a:pos x="22" y="7"/>
                    </a:cxn>
                    <a:cxn ang="0">
                      <a:pos x="24" y="15"/>
                    </a:cxn>
                    <a:cxn ang="0">
                      <a:pos x="24" y="19"/>
                    </a:cxn>
                    <a:cxn ang="0">
                      <a:pos x="22" y="26"/>
                    </a:cxn>
                    <a:cxn ang="0">
                      <a:pos x="18" y="30"/>
                    </a:cxn>
                    <a:cxn ang="0">
                      <a:pos x="15" y="33"/>
                    </a:cxn>
                    <a:cxn ang="0">
                      <a:pos x="8" y="33"/>
                    </a:cxn>
                    <a:cxn ang="0">
                      <a:pos x="4" y="30"/>
                    </a:cxn>
                    <a:cxn ang="0">
                      <a:pos x="0" y="26"/>
                    </a:cxn>
                  </a:cxnLst>
                  <a:rect l="0" t="0" r="r" b="b"/>
                  <a:pathLst>
                    <a:path w="24" h="33">
                      <a:moveTo>
                        <a:pt x="0" y="7"/>
                      </a:moveTo>
                      <a:lnTo>
                        <a:pt x="4" y="2"/>
                      </a:lnTo>
                      <a:lnTo>
                        <a:pt x="8" y="0"/>
                      </a:lnTo>
                      <a:lnTo>
                        <a:pt x="15" y="0"/>
                      </a:lnTo>
                      <a:lnTo>
                        <a:pt x="18" y="2"/>
                      </a:lnTo>
                      <a:lnTo>
                        <a:pt x="22" y="7"/>
                      </a:lnTo>
                      <a:lnTo>
                        <a:pt x="24" y="15"/>
                      </a:lnTo>
                      <a:lnTo>
                        <a:pt x="24" y="19"/>
                      </a:lnTo>
                      <a:lnTo>
                        <a:pt x="22" y="26"/>
                      </a:lnTo>
                      <a:lnTo>
                        <a:pt x="18" y="30"/>
                      </a:lnTo>
                      <a:lnTo>
                        <a:pt x="15" y="33"/>
                      </a:lnTo>
                      <a:lnTo>
                        <a:pt x="8" y="33"/>
                      </a:lnTo>
                      <a:lnTo>
                        <a:pt x="4" y="30"/>
                      </a:lnTo>
                      <a:lnTo>
                        <a:pt x="0" y="26"/>
                      </a:lnTo>
                    </a:path>
                  </a:pathLst>
                </a:custGeom>
                <a:noFill/>
                <a:ln w="1588">
                  <a:solidFill>
                    <a:srgbClr val="000000"/>
                  </a:solidFill>
                  <a:prstDash val="solid"/>
                  <a:round/>
                  <a:headEnd/>
                  <a:tailEnd/>
                </a:ln>
              </p:spPr>
              <p:txBody>
                <a:bodyPr/>
                <a:lstStyle/>
                <a:p>
                  <a:endParaRPr lang="fr-FR"/>
                </a:p>
              </p:txBody>
            </p:sp>
            <p:sp>
              <p:nvSpPr>
                <p:cNvPr id="761964" name="Freeform 2156"/>
                <p:cNvSpPr>
                  <a:spLocks/>
                </p:cNvSpPr>
                <p:nvPr/>
              </p:nvSpPr>
              <p:spPr bwMode="auto">
                <a:xfrm>
                  <a:off x="5346" y="3601"/>
                  <a:ext cx="45" cy="62"/>
                </a:xfrm>
                <a:custGeom>
                  <a:avLst/>
                  <a:gdLst/>
                  <a:ahLst/>
                  <a:cxnLst>
                    <a:cxn ang="0">
                      <a:pos x="0" y="15"/>
                    </a:cxn>
                    <a:cxn ang="0">
                      <a:pos x="24" y="15"/>
                    </a:cxn>
                    <a:cxn ang="0">
                      <a:pos x="24" y="9"/>
                    </a:cxn>
                    <a:cxn ang="0">
                      <a:pos x="22" y="5"/>
                    </a:cxn>
                    <a:cxn ang="0">
                      <a:pos x="19" y="2"/>
                    </a:cxn>
                    <a:cxn ang="0">
                      <a:pos x="16" y="0"/>
                    </a:cxn>
                    <a:cxn ang="0">
                      <a:pos x="10" y="0"/>
                    </a:cxn>
                    <a:cxn ang="0">
                      <a:pos x="6" y="2"/>
                    </a:cxn>
                    <a:cxn ang="0">
                      <a:pos x="2" y="7"/>
                    </a:cxn>
                    <a:cxn ang="0">
                      <a:pos x="0" y="15"/>
                    </a:cxn>
                    <a:cxn ang="0">
                      <a:pos x="0" y="19"/>
                    </a:cxn>
                    <a:cxn ang="0">
                      <a:pos x="2" y="26"/>
                    </a:cxn>
                    <a:cxn ang="0">
                      <a:pos x="6" y="30"/>
                    </a:cxn>
                    <a:cxn ang="0">
                      <a:pos x="10" y="33"/>
                    </a:cxn>
                    <a:cxn ang="0">
                      <a:pos x="16" y="33"/>
                    </a:cxn>
                    <a:cxn ang="0">
                      <a:pos x="19" y="30"/>
                    </a:cxn>
                    <a:cxn ang="0">
                      <a:pos x="24" y="26"/>
                    </a:cxn>
                  </a:cxnLst>
                  <a:rect l="0" t="0" r="r" b="b"/>
                  <a:pathLst>
                    <a:path w="24" h="33">
                      <a:moveTo>
                        <a:pt x="0" y="15"/>
                      </a:moveTo>
                      <a:lnTo>
                        <a:pt x="24" y="15"/>
                      </a:lnTo>
                      <a:lnTo>
                        <a:pt x="24" y="9"/>
                      </a:lnTo>
                      <a:lnTo>
                        <a:pt x="22" y="5"/>
                      </a:lnTo>
                      <a:lnTo>
                        <a:pt x="19" y="2"/>
                      </a:lnTo>
                      <a:lnTo>
                        <a:pt x="16" y="0"/>
                      </a:lnTo>
                      <a:lnTo>
                        <a:pt x="10" y="0"/>
                      </a:lnTo>
                      <a:lnTo>
                        <a:pt x="6" y="2"/>
                      </a:lnTo>
                      <a:lnTo>
                        <a:pt x="2" y="7"/>
                      </a:lnTo>
                      <a:lnTo>
                        <a:pt x="0" y="15"/>
                      </a:lnTo>
                      <a:lnTo>
                        <a:pt x="0" y="19"/>
                      </a:lnTo>
                      <a:lnTo>
                        <a:pt x="2" y="26"/>
                      </a:lnTo>
                      <a:lnTo>
                        <a:pt x="6" y="30"/>
                      </a:lnTo>
                      <a:lnTo>
                        <a:pt x="10" y="33"/>
                      </a:lnTo>
                      <a:lnTo>
                        <a:pt x="16" y="33"/>
                      </a:lnTo>
                      <a:lnTo>
                        <a:pt x="19" y="30"/>
                      </a:lnTo>
                      <a:lnTo>
                        <a:pt x="24" y="26"/>
                      </a:lnTo>
                    </a:path>
                  </a:pathLst>
                </a:custGeom>
                <a:noFill/>
                <a:ln w="1588">
                  <a:solidFill>
                    <a:srgbClr val="000000"/>
                  </a:solidFill>
                  <a:prstDash val="solid"/>
                  <a:round/>
                  <a:headEnd/>
                  <a:tailEnd/>
                </a:ln>
              </p:spPr>
              <p:txBody>
                <a:bodyPr/>
                <a:lstStyle/>
                <a:p>
                  <a:endParaRPr lang="fr-FR"/>
                </a:p>
              </p:txBody>
            </p:sp>
            <p:sp>
              <p:nvSpPr>
                <p:cNvPr id="761965" name="Line 2157"/>
                <p:cNvSpPr>
                  <a:spLocks noChangeShapeType="1"/>
                </p:cNvSpPr>
                <p:nvPr/>
              </p:nvSpPr>
              <p:spPr bwMode="auto">
                <a:xfrm>
                  <a:off x="5480" y="3609"/>
                  <a:ext cx="69" cy="2"/>
                </a:xfrm>
                <a:prstGeom prst="line">
                  <a:avLst/>
                </a:prstGeom>
                <a:noFill/>
                <a:ln w="1588">
                  <a:solidFill>
                    <a:srgbClr val="000000"/>
                  </a:solidFill>
                  <a:round/>
                  <a:headEnd/>
                  <a:tailEnd/>
                </a:ln>
              </p:spPr>
              <p:txBody>
                <a:bodyPr/>
                <a:lstStyle/>
                <a:p>
                  <a:endParaRPr lang="fr-FR"/>
                </a:p>
              </p:txBody>
            </p:sp>
            <p:sp>
              <p:nvSpPr>
                <p:cNvPr id="761966" name="Line 2158"/>
                <p:cNvSpPr>
                  <a:spLocks noChangeShapeType="1"/>
                </p:cNvSpPr>
                <p:nvPr/>
              </p:nvSpPr>
              <p:spPr bwMode="auto">
                <a:xfrm>
                  <a:off x="5480" y="3637"/>
                  <a:ext cx="69" cy="1"/>
                </a:xfrm>
                <a:prstGeom prst="line">
                  <a:avLst/>
                </a:prstGeom>
                <a:noFill/>
                <a:ln w="1588">
                  <a:solidFill>
                    <a:srgbClr val="000000"/>
                  </a:solidFill>
                  <a:round/>
                  <a:headEnd/>
                  <a:tailEnd/>
                </a:ln>
              </p:spPr>
              <p:txBody>
                <a:bodyPr/>
                <a:lstStyle/>
                <a:p>
                  <a:endParaRPr lang="fr-FR"/>
                </a:p>
              </p:txBody>
            </p:sp>
            <p:sp>
              <p:nvSpPr>
                <p:cNvPr id="761967" name="Freeform 2159"/>
                <p:cNvSpPr>
                  <a:spLocks/>
                </p:cNvSpPr>
                <p:nvPr/>
              </p:nvSpPr>
              <p:spPr bwMode="auto">
                <a:xfrm>
                  <a:off x="5636" y="3568"/>
                  <a:ext cx="58" cy="95"/>
                </a:xfrm>
                <a:custGeom>
                  <a:avLst/>
                  <a:gdLst/>
                  <a:ahLst/>
                  <a:cxnLst>
                    <a:cxn ang="0">
                      <a:pos x="31" y="12"/>
                    </a:cxn>
                    <a:cxn ang="0">
                      <a:pos x="29" y="7"/>
                    </a:cxn>
                    <a:cxn ang="0">
                      <a:pos x="25" y="3"/>
                    </a:cxn>
                    <a:cxn ang="0">
                      <a:pos x="20" y="0"/>
                    </a:cxn>
                    <a:cxn ang="0">
                      <a:pos x="13" y="0"/>
                    </a:cxn>
                    <a:cxn ang="0">
                      <a:pos x="8" y="3"/>
                    </a:cxn>
                    <a:cxn ang="0">
                      <a:pos x="4" y="7"/>
                    </a:cxn>
                    <a:cxn ang="0">
                      <a:pos x="2" y="12"/>
                    </a:cxn>
                    <a:cxn ang="0">
                      <a:pos x="0" y="19"/>
                    </a:cxn>
                    <a:cxn ang="0">
                      <a:pos x="0" y="32"/>
                    </a:cxn>
                    <a:cxn ang="0">
                      <a:pos x="2" y="39"/>
                    </a:cxn>
                    <a:cxn ang="0">
                      <a:pos x="4" y="43"/>
                    </a:cxn>
                    <a:cxn ang="0">
                      <a:pos x="8" y="47"/>
                    </a:cxn>
                    <a:cxn ang="0">
                      <a:pos x="13" y="50"/>
                    </a:cxn>
                    <a:cxn ang="0">
                      <a:pos x="20" y="50"/>
                    </a:cxn>
                    <a:cxn ang="0">
                      <a:pos x="25" y="47"/>
                    </a:cxn>
                    <a:cxn ang="0">
                      <a:pos x="29" y="43"/>
                    </a:cxn>
                    <a:cxn ang="0">
                      <a:pos x="31" y="39"/>
                    </a:cxn>
                    <a:cxn ang="0">
                      <a:pos x="31" y="32"/>
                    </a:cxn>
                    <a:cxn ang="0">
                      <a:pos x="20" y="32"/>
                    </a:cxn>
                  </a:cxnLst>
                  <a:rect l="0" t="0" r="r" b="b"/>
                  <a:pathLst>
                    <a:path w="31" h="50">
                      <a:moveTo>
                        <a:pt x="31" y="12"/>
                      </a:moveTo>
                      <a:lnTo>
                        <a:pt x="29" y="7"/>
                      </a:lnTo>
                      <a:lnTo>
                        <a:pt x="25" y="3"/>
                      </a:lnTo>
                      <a:lnTo>
                        <a:pt x="20" y="0"/>
                      </a:lnTo>
                      <a:lnTo>
                        <a:pt x="13" y="0"/>
                      </a:lnTo>
                      <a:lnTo>
                        <a:pt x="8" y="3"/>
                      </a:lnTo>
                      <a:lnTo>
                        <a:pt x="4" y="7"/>
                      </a:lnTo>
                      <a:lnTo>
                        <a:pt x="2" y="12"/>
                      </a:lnTo>
                      <a:lnTo>
                        <a:pt x="0" y="19"/>
                      </a:lnTo>
                      <a:lnTo>
                        <a:pt x="0" y="32"/>
                      </a:lnTo>
                      <a:lnTo>
                        <a:pt x="2" y="39"/>
                      </a:lnTo>
                      <a:lnTo>
                        <a:pt x="4" y="43"/>
                      </a:lnTo>
                      <a:lnTo>
                        <a:pt x="8" y="47"/>
                      </a:lnTo>
                      <a:lnTo>
                        <a:pt x="13" y="50"/>
                      </a:lnTo>
                      <a:lnTo>
                        <a:pt x="20" y="50"/>
                      </a:lnTo>
                      <a:lnTo>
                        <a:pt x="25" y="47"/>
                      </a:lnTo>
                      <a:lnTo>
                        <a:pt x="29" y="43"/>
                      </a:lnTo>
                      <a:lnTo>
                        <a:pt x="31" y="39"/>
                      </a:lnTo>
                      <a:lnTo>
                        <a:pt x="31" y="32"/>
                      </a:lnTo>
                      <a:lnTo>
                        <a:pt x="20" y="32"/>
                      </a:lnTo>
                    </a:path>
                  </a:pathLst>
                </a:custGeom>
                <a:noFill/>
                <a:ln w="1588">
                  <a:solidFill>
                    <a:srgbClr val="000000"/>
                  </a:solidFill>
                  <a:prstDash val="solid"/>
                  <a:round/>
                  <a:headEnd/>
                  <a:tailEnd/>
                </a:ln>
              </p:spPr>
              <p:txBody>
                <a:bodyPr/>
                <a:lstStyle/>
                <a:p>
                  <a:endParaRPr lang="fr-FR"/>
                </a:p>
              </p:txBody>
            </p:sp>
            <p:sp>
              <p:nvSpPr>
                <p:cNvPr id="761968" name="Freeform 2160"/>
                <p:cNvSpPr>
                  <a:spLocks/>
                </p:cNvSpPr>
                <p:nvPr/>
              </p:nvSpPr>
              <p:spPr bwMode="auto">
                <a:xfrm>
                  <a:off x="5717" y="3568"/>
                  <a:ext cx="55" cy="95"/>
                </a:xfrm>
                <a:custGeom>
                  <a:avLst/>
                  <a:gdLst/>
                  <a:ahLst/>
                  <a:cxnLst>
                    <a:cxn ang="0">
                      <a:pos x="11" y="0"/>
                    </a:cxn>
                    <a:cxn ang="0">
                      <a:pos x="7" y="3"/>
                    </a:cxn>
                    <a:cxn ang="0">
                      <a:pos x="2" y="10"/>
                    </a:cxn>
                    <a:cxn ang="0">
                      <a:pos x="0" y="22"/>
                    </a:cxn>
                    <a:cxn ang="0">
                      <a:pos x="0" y="29"/>
                    </a:cxn>
                    <a:cxn ang="0">
                      <a:pos x="2" y="40"/>
                    </a:cxn>
                    <a:cxn ang="0">
                      <a:pos x="7" y="47"/>
                    </a:cxn>
                    <a:cxn ang="0">
                      <a:pos x="11" y="50"/>
                    </a:cxn>
                    <a:cxn ang="0">
                      <a:pos x="16" y="50"/>
                    </a:cxn>
                    <a:cxn ang="0">
                      <a:pos x="22" y="47"/>
                    </a:cxn>
                    <a:cxn ang="0">
                      <a:pos x="26" y="40"/>
                    </a:cxn>
                    <a:cxn ang="0">
                      <a:pos x="29" y="29"/>
                    </a:cxn>
                    <a:cxn ang="0">
                      <a:pos x="29" y="22"/>
                    </a:cxn>
                    <a:cxn ang="0">
                      <a:pos x="26" y="10"/>
                    </a:cxn>
                    <a:cxn ang="0">
                      <a:pos x="22" y="3"/>
                    </a:cxn>
                    <a:cxn ang="0">
                      <a:pos x="16" y="0"/>
                    </a:cxn>
                    <a:cxn ang="0">
                      <a:pos x="11" y="0"/>
                    </a:cxn>
                  </a:cxnLst>
                  <a:rect l="0" t="0" r="r" b="b"/>
                  <a:pathLst>
                    <a:path w="29" h="50">
                      <a:moveTo>
                        <a:pt x="11" y="0"/>
                      </a:moveTo>
                      <a:lnTo>
                        <a:pt x="7" y="3"/>
                      </a:lnTo>
                      <a:lnTo>
                        <a:pt x="2" y="10"/>
                      </a:lnTo>
                      <a:lnTo>
                        <a:pt x="0" y="22"/>
                      </a:lnTo>
                      <a:lnTo>
                        <a:pt x="0" y="29"/>
                      </a:lnTo>
                      <a:lnTo>
                        <a:pt x="2" y="40"/>
                      </a:lnTo>
                      <a:lnTo>
                        <a:pt x="7" y="47"/>
                      </a:lnTo>
                      <a:lnTo>
                        <a:pt x="11" y="50"/>
                      </a:lnTo>
                      <a:lnTo>
                        <a:pt x="16" y="50"/>
                      </a:lnTo>
                      <a:lnTo>
                        <a:pt x="22" y="47"/>
                      </a:lnTo>
                      <a:lnTo>
                        <a:pt x="26" y="40"/>
                      </a:lnTo>
                      <a:lnTo>
                        <a:pt x="29" y="29"/>
                      </a:lnTo>
                      <a:lnTo>
                        <a:pt x="29" y="22"/>
                      </a:lnTo>
                      <a:lnTo>
                        <a:pt x="26" y="10"/>
                      </a:lnTo>
                      <a:lnTo>
                        <a:pt x="22" y="3"/>
                      </a:lnTo>
                      <a:lnTo>
                        <a:pt x="16" y="0"/>
                      </a:lnTo>
                      <a:lnTo>
                        <a:pt x="11" y="0"/>
                      </a:lnTo>
                    </a:path>
                  </a:pathLst>
                </a:custGeom>
                <a:noFill/>
                <a:ln w="1588">
                  <a:solidFill>
                    <a:srgbClr val="000000"/>
                  </a:solidFill>
                  <a:prstDash val="solid"/>
                  <a:round/>
                  <a:headEnd/>
                  <a:tailEnd/>
                </a:ln>
              </p:spPr>
              <p:txBody>
                <a:bodyPr/>
                <a:lstStyle/>
                <a:p>
                  <a:endParaRPr lang="fr-FR"/>
                </a:p>
              </p:txBody>
            </p:sp>
            <p:sp>
              <p:nvSpPr>
                <p:cNvPr id="761969" name="Line 2161"/>
                <p:cNvSpPr>
                  <a:spLocks noChangeShapeType="1"/>
                </p:cNvSpPr>
                <p:nvPr/>
              </p:nvSpPr>
              <p:spPr bwMode="auto">
                <a:xfrm>
                  <a:off x="3177" y="6986"/>
                  <a:ext cx="3906" cy="2"/>
                </a:xfrm>
                <a:prstGeom prst="line">
                  <a:avLst/>
                </a:prstGeom>
                <a:noFill/>
                <a:ln w="1588">
                  <a:solidFill>
                    <a:srgbClr val="000000"/>
                  </a:solidFill>
                  <a:round/>
                  <a:headEnd/>
                  <a:tailEnd/>
                </a:ln>
              </p:spPr>
              <p:txBody>
                <a:bodyPr/>
                <a:lstStyle/>
                <a:p>
                  <a:endParaRPr lang="fr-FR"/>
                </a:p>
              </p:txBody>
            </p:sp>
            <p:sp>
              <p:nvSpPr>
                <p:cNvPr id="761970" name="Line 2162"/>
                <p:cNvSpPr>
                  <a:spLocks noChangeShapeType="1"/>
                </p:cNvSpPr>
                <p:nvPr/>
              </p:nvSpPr>
              <p:spPr bwMode="auto">
                <a:xfrm flipV="1">
                  <a:off x="3177" y="6922"/>
                  <a:ext cx="2" cy="64"/>
                </a:xfrm>
                <a:prstGeom prst="line">
                  <a:avLst/>
                </a:prstGeom>
                <a:noFill/>
                <a:ln w="1588">
                  <a:solidFill>
                    <a:srgbClr val="000000"/>
                  </a:solidFill>
                  <a:round/>
                  <a:headEnd/>
                  <a:tailEnd/>
                </a:ln>
              </p:spPr>
              <p:txBody>
                <a:bodyPr/>
                <a:lstStyle/>
                <a:p>
                  <a:endParaRPr lang="fr-FR"/>
                </a:p>
              </p:txBody>
            </p:sp>
            <p:sp>
              <p:nvSpPr>
                <p:cNvPr id="761971" name="Freeform 2163"/>
                <p:cNvSpPr>
                  <a:spLocks/>
                </p:cNvSpPr>
                <p:nvPr/>
              </p:nvSpPr>
              <p:spPr bwMode="auto">
                <a:xfrm>
                  <a:off x="3153" y="7074"/>
                  <a:ext cx="43" cy="76"/>
                </a:xfrm>
                <a:custGeom>
                  <a:avLst/>
                  <a:gdLst/>
                  <a:ahLst/>
                  <a:cxnLst>
                    <a:cxn ang="0">
                      <a:pos x="8" y="0"/>
                    </a:cxn>
                    <a:cxn ang="0">
                      <a:pos x="4" y="3"/>
                    </a:cxn>
                    <a:cxn ang="0">
                      <a:pos x="1" y="5"/>
                    </a:cxn>
                    <a:cxn ang="0">
                      <a:pos x="1" y="10"/>
                    </a:cxn>
                    <a:cxn ang="0">
                      <a:pos x="4" y="14"/>
                    </a:cxn>
                    <a:cxn ang="0">
                      <a:pos x="6" y="15"/>
                    </a:cxn>
                    <a:cxn ang="0">
                      <a:pos x="13" y="17"/>
                    </a:cxn>
                    <a:cxn ang="0">
                      <a:pos x="18" y="20"/>
                    </a:cxn>
                    <a:cxn ang="0">
                      <a:pos x="21" y="23"/>
                    </a:cxn>
                    <a:cxn ang="0">
                      <a:pos x="23" y="27"/>
                    </a:cxn>
                    <a:cxn ang="0">
                      <a:pos x="23" y="33"/>
                    </a:cxn>
                    <a:cxn ang="0">
                      <a:pos x="21" y="37"/>
                    </a:cxn>
                    <a:cxn ang="0">
                      <a:pos x="20" y="38"/>
                    </a:cxn>
                    <a:cxn ang="0">
                      <a:pos x="15" y="40"/>
                    </a:cxn>
                    <a:cxn ang="0">
                      <a:pos x="8" y="40"/>
                    </a:cxn>
                    <a:cxn ang="0">
                      <a:pos x="4" y="38"/>
                    </a:cxn>
                    <a:cxn ang="0">
                      <a:pos x="1" y="37"/>
                    </a:cxn>
                    <a:cxn ang="0">
                      <a:pos x="0" y="33"/>
                    </a:cxn>
                    <a:cxn ang="0">
                      <a:pos x="0" y="27"/>
                    </a:cxn>
                    <a:cxn ang="0">
                      <a:pos x="1" y="23"/>
                    </a:cxn>
                    <a:cxn ang="0">
                      <a:pos x="5" y="20"/>
                    </a:cxn>
                    <a:cxn ang="0">
                      <a:pos x="10" y="17"/>
                    </a:cxn>
                    <a:cxn ang="0">
                      <a:pos x="16" y="15"/>
                    </a:cxn>
                    <a:cxn ang="0">
                      <a:pos x="20" y="14"/>
                    </a:cxn>
                    <a:cxn ang="0">
                      <a:pos x="21" y="10"/>
                    </a:cxn>
                    <a:cxn ang="0">
                      <a:pos x="21" y="5"/>
                    </a:cxn>
                    <a:cxn ang="0">
                      <a:pos x="20" y="3"/>
                    </a:cxn>
                    <a:cxn ang="0">
                      <a:pos x="15" y="0"/>
                    </a:cxn>
                    <a:cxn ang="0">
                      <a:pos x="8" y="0"/>
                    </a:cxn>
                  </a:cxnLst>
                  <a:rect l="0" t="0" r="r" b="b"/>
                  <a:pathLst>
                    <a:path w="23" h="40">
                      <a:moveTo>
                        <a:pt x="8" y="0"/>
                      </a:moveTo>
                      <a:lnTo>
                        <a:pt x="4" y="3"/>
                      </a:lnTo>
                      <a:lnTo>
                        <a:pt x="1" y="5"/>
                      </a:lnTo>
                      <a:lnTo>
                        <a:pt x="1" y="10"/>
                      </a:lnTo>
                      <a:lnTo>
                        <a:pt x="4" y="14"/>
                      </a:lnTo>
                      <a:lnTo>
                        <a:pt x="6" y="15"/>
                      </a:lnTo>
                      <a:lnTo>
                        <a:pt x="13" y="17"/>
                      </a:lnTo>
                      <a:lnTo>
                        <a:pt x="18" y="20"/>
                      </a:lnTo>
                      <a:lnTo>
                        <a:pt x="21" y="23"/>
                      </a:lnTo>
                      <a:lnTo>
                        <a:pt x="23" y="27"/>
                      </a:lnTo>
                      <a:lnTo>
                        <a:pt x="23" y="33"/>
                      </a:lnTo>
                      <a:lnTo>
                        <a:pt x="21" y="37"/>
                      </a:lnTo>
                      <a:lnTo>
                        <a:pt x="20" y="38"/>
                      </a:lnTo>
                      <a:lnTo>
                        <a:pt x="15" y="40"/>
                      </a:lnTo>
                      <a:lnTo>
                        <a:pt x="8" y="40"/>
                      </a:lnTo>
                      <a:lnTo>
                        <a:pt x="4" y="38"/>
                      </a:lnTo>
                      <a:lnTo>
                        <a:pt x="1" y="37"/>
                      </a:lnTo>
                      <a:lnTo>
                        <a:pt x="0" y="33"/>
                      </a:lnTo>
                      <a:lnTo>
                        <a:pt x="0" y="27"/>
                      </a:lnTo>
                      <a:lnTo>
                        <a:pt x="1" y="23"/>
                      </a:lnTo>
                      <a:lnTo>
                        <a:pt x="5" y="20"/>
                      </a:lnTo>
                      <a:lnTo>
                        <a:pt x="10" y="17"/>
                      </a:lnTo>
                      <a:lnTo>
                        <a:pt x="16" y="15"/>
                      </a:lnTo>
                      <a:lnTo>
                        <a:pt x="20" y="14"/>
                      </a:lnTo>
                      <a:lnTo>
                        <a:pt x="21" y="10"/>
                      </a:lnTo>
                      <a:lnTo>
                        <a:pt x="21" y="5"/>
                      </a:lnTo>
                      <a:lnTo>
                        <a:pt x="20" y="3"/>
                      </a:lnTo>
                      <a:lnTo>
                        <a:pt x="15" y="0"/>
                      </a:lnTo>
                      <a:lnTo>
                        <a:pt x="8" y="0"/>
                      </a:lnTo>
                    </a:path>
                  </a:pathLst>
                </a:custGeom>
                <a:noFill/>
                <a:ln w="1588">
                  <a:solidFill>
                    <a:srgbClr val="000000"/>
                  </a:solidFill>
                  <a:prstDash val="solid"/>
                  <a:round/>
                  <a:headEnd/>
                  <a:tailEnd/>
                </a:ln>
              </p:spPr>
              <p:txBody>
                <a:bodyPr/>
                <a:lstStyle/>
                <a:p>
                  <a:endParaRPr lang="fr-FR"/>
                </a:p>
              </p:txBody>
            </p:sp>
            <p:sp>
              <p:nvSpPr>
                <p:cNvPr id="761972" name="Line 2164"/>
                <p:cNvSpPr>
                  <a:spLocks noChangeShapeType="1"/>
                </p:cNvSpPr>
                <p:nvPr/>
              </p:nvSpPr>
              <p:spPr bwMode="auto">
                <a:xfrm flipV="1">
                  <a:off x="3735" y="6922"/>
                  <a:ext cx="2" cy="64"/>
                </a:xfrm>
                <a:prstGeom prst="line">
                  <a:avLst/>
                </a:prstGeom>
                <a:noFill/>
                <a:ln w="1588">
                  <a:solidFill>
                    <a:srgbClr val="000000"/>
                  </a:solidFill>
                  <a:round/>
                  <a:headEnd/>
                  <a:tailEnd/>
                </a:ln>
              </p:spPr>
              <p:txBody>
                <a:bodyPr/>
                <a:lstStyle/>
                <a:p>
                  <a:endParaRPr lang="fr-FR"/>
                </a:p>
              </p:txBody>
            </p:sp>
            <p:sp>
              <p:nvSpPr>
                <p:cNvPr id="761973" name="Freeform 2165"/>
                <p:cNvSpPr>
                  <a:spLocks/>
                </p:cNvSpPr>
                <p:nvPr/>
              </p:nvSpPr>
              <p:spPr bwMode="auto">
                <a:xfrm>
                  <a:off x="3710" y="7074"/>
                  <a:ext cx="42" cy="76"/>
                </a:xfrm>
                <a:custGeom>
                  <a:avLst/>
                  <a:gdLst/>
                  <a:ahLst/>
                  <a:cxnLst>
                    <a:cxn ang="0">
                      <a:pos x="22" y="14"/>
                    </a:cxn>
                    <a:cxn ang="0">
                      <a:pos x="19" y="20"/>
                    </a:cxn>
                    <a:cxn ang="0">
                      <a:pos x="17" y="23"/>
                    </a:cxn>
                    <a:cxn ang="0">
                      <a:pos x="12" y="25"/>
                    </a:cxn>
                    <a:cxn ang="0">
                      <a:pos x="10" y="25"/>
                    </a:cxn>
                    <a:cxn ang="0">
                      <a:pos x="5" y="23"/>
                    </a:cxn>
                    <a:cxn ang="0">
                      <a:pos x="2" y="20"/>
                    </a:cxn>
                    <a:cxn ang="0">
                      <a:pos x="0" y="14"/>
                    </a:cxn>
                    <a:cxn ang="0">
                      <a:pos x="0" y="11"/>
                    </a:cxn>
                    <a:cxn ang="0">
                      <a:pos x="2" y="5"/>
                    </a:cxn>
                    <a:cxn ang="0">
                      <a:pos x="5" y="3"/>
                    </a:cxn>
                    <a:cxn ang="0">
                      <a:pos x="10" y="0"/>
                    </a:cxn>
                    <a:cxn ang="0">
                      <a:pos x="12" y="0"/>
                    </a:cxn>
                    <a:cxn ang="0">
                      <a:pos x="17" y="3"/>
                    </a:cxn>
                    <a:cxn ang="0">
                      <a:pos x="19" y="5"/>
                    </a:cxn>
                    <a:cxn ang="0">
                      <a:pos x="22" y="14"/>
                    </a:cxn>
                    <a:cxn ang="0">
                      <a:pos x="22" y="23"/>
                    </a:cxn>
                    <a:cxn ang="0">
                      <a:pos x="19" y="33"/>
                    </a:cxn>
                    <a:cxn ang="0">
                      <a:pos x="17" y="38"/>
                    </a:cxn>
                    <a:cxn ang="0">
                      <a:pos x="12" y="40"/>
                    </a:cxn>
                    <a:cxn ang="0">
                      <a:pos x="8" y="40"/>
                    </a:cxn>
                    <a:cxn ang="0">
                      <a:pos x="3" y="38"/>
                    </a:cxn>
                    <a:cxn ang="0">
                      <a:pos x="2" y="34"/>
                    </a:cxn>
                  </a:cxnLst>
                  <a:rect l="0" t="0" r="r" b="b"/>
                  <a:pathLst>
                    <a:path w="22" h="40">
                      <a:moveTo>
                        <a:pt x="22" y="14"/>
                      </a:moveTo>
                      <a:lnTo>
                        <a:pt x="19" y="20"/>
                      </a:lnTo>
                      <a:lnTo>
                        <a:pt x="17" y="23"/>
                      </a:lnTo>
                      <a:lnTo>
                        <a:pt x="12" y="25"/>
                      </a:lnTo>
                      <a:lnTo>
                        <a:pt x="10" y="25"/>
                      </a:lnTo>
                      <a:lnTo>
                        <a:pt x="5" y="23"/>
                      </a:lnTo>
                      <a:lnTo>
                        <a:pt x="2" y="20"/>
                      </a:lnTo>
                      <a:lnTo>
                        <a:pt x="0" y="14"/>
                      </a:lnTo>
                      <a:lnTo>
                        <a:pt x="0" y="11"/>
                      </a:lnTo>
                      <a:lnTo>
                        <a:pt x="2" y="5"/>
                      </a:lnTo>
                      <a:lnTo>
                        <a:pt x="5" y="3"/>
                      </a:lnTo>
                      <a:lnTo>
                        <a:pt x="10" y="0"/>
                      </a:lnTo>
                      <a:lnTo>
                        <a:pt x="12" y="0"/>
                      </a:lnTo>
                      <a:lnTo>
                        <a:pt x="17" y="3"/>
                      </a:lnTo>
                      <a:lnTo>
                        <a:pt x="19" y="5"/>
                      </a:lnTo>
                      <a:lnTo>
                        <a:pt x="22" y="14"/>
                      </a:lnTo>
                      <a:lnTo>
                        <a:pt x="22" y="23"/>
                      </a:lnTo>
                      <a:lnTo>
                        <a:pt x="19" y="33"/>
                      </a:lnTo>
                      <a:lnTo>
                        <a:pt x="17" y="38"/>
                      </a:lnTo>
                      <a:lnTo>
                        <a:pt x="12" y="40"/>
                      </a:lnTo>
                      <a:lnTo>
                        <a:pt x="8" y="40"/>
                      </a:lnTo>
                      <a:lnTo>
                        <a:pt x="3" y="38"/>
                      </a:lnTo>
                      <a:lnTo>
                        <a:pt x="2" y="34"/>
                      </a:lnTo>
                    </a:path>
                  </a:pathLst>
                </a:custGeom>
                <a:noFill/>
                <a:ln w="1588">
                  <a:solidFill>
                    <a:srgbClr val="000000"/>
                  </a:solidFill>
                  <a:prstDash val="solid"/>
                  <a:round/>
                  <a:headEnd/>
                  <a:tailEnd/>
                </a:ln>
              </p:spPr>
              <p:txBody>
                <a:bodyPr/>
                <a:lstStyle/>
                <a:p>
                  <a:endParaRPr lang="fr-FR"/>
                </a:p>
              </p:txBody>
            </p:sp>
            <p:sp>
              <p:nvSpPr>
                <p:cNvPr id="761974" name="Line 2166"/>
                <p:cNvSpPr>
                  <a:spLocks noChangeShapeType="1"/>
                </p:cNvSpPr>
                <p:nvPr/>
              </p:nvSpPr>
              <p:spPr bwMode="auto">
                <a:xfrm flipV="1">
                  <a:off x="4292" y="6922"/>
                  <a:ext cx="3" cy="64"/>
                </a:xfrm>
                <a:prstGeom prst="line">
                  <a:avLst/>
                </a:prstGeom>
                <a:noFill/>
                <a:ln w="1588">
                  <a:solidFill>
                    <a:srgbClr val="000000"/>
                  </a:solidFill>
                  <a:round/>
                  <a:headEnd/>
                  <a:tailEnd/>
                </a:ln>
              </p:spPr>
              <p:txBody>
                <a:bodyPr/>
                <a:lstStyle/>
                <a:p>
                  <a:endParaRPr lang="fr-FR"/>
                </a:p>
              </p:txBody>
            </p:sp>
            <p:sp>
              <p:nvSpPr>
                <p:cNvPr id="761975" name="Freeform 2167"/>
                <p:cNvSpPr>
                  <a:spLocks/>
                </p:cNvSpPr>
                <p:nvPr/>
              </p:nvSpPr>
              <p:spPr bwMode="auto">
                <a:xfrm>
                  <a:off x="4247" y="7074"/>
                  <a:ext cx="15" cy="76"/>
                </a:xfrm>
                <a:custGeom>
                  <a:avLst/>
                  <a:gdLst/>
                  <a:ahLst/>
                  <a:cxnLst>
                    <a:cxn ang="0">
                      <a:pos x="0" y="8"/>
                    </a:cxn>
                    <a:cxn ang="0">
                      <a:pos x="3" y="5"/>
                    </a:cxn>
                    <a:cxn ang="0">
                      <a:pos x="8" y="0"/>
                    </a:cxn>
                    <a:cxn ang="0">
                      <a:pos x="8" y="40"/>
                    </a:cxn>
                  </a:cxnLst>
                  <a:rect l="0" t="0" r="r" b="b"/>
                  <a:pathLst>
                    <a:path w="8" h="40">
                      <a:moveTo>
                        <a:pt x="0" y="8"/>
                      </a:moveTo>
                      <a:lnTo>
                        <a:pt x="3" y="5"/>
                      </a:lnTo>
                      <a:lnTo>
                        <a:pt x="8" y="0"/>
                      </a:lnTo>
                      <a:lnTo>
                        <a:pt x="8" y="40"/>
                      </a:lnTo>
                    </a:path>
                  </a:pathLst>
                </a:custGeom>
                <a:noFill/>
                <a:ln w="1588">
                  <a:solidFill>
                    <a:srgbClr val="000000"/>
                  </a:solidFill>
                  <a:prstDash val="solid"/>
                  <a:round/>
                  <a:headEnd/>
                  <a:tailEnd/>
                </a:ln>
              </p:spPr>
              <p:txBody>
                <a:bodyPr/>
                <a:lstStyle/>
                <a:p>
                  <a:endParaRPr lang="fr-FR"/>
                </a:p>
              </p:txBody>
            </p:sp>
            <p:sp>
              <p:nvSpPr>
                <p:cNvPr id="761976" name="Freeform 2168"/>
                <p:cNvSpPr>
                  <a:spLocks/>
                </p:cNvSpPr>
                <p:nvPr/>
              </p:nvSpPr>
              <p:spPr bwMode="auto">
                <a:xfrm>
                  <a:off x="4300" y="7074"/>
                  <a:ext cx="42" cy="76"/>
                </a:xfrm>
                <a:custGeom>
                  <a:avLst/>
                  <a:gdLst/>
                  <a:ahLst/>
                  <a:cxnLst>
                    <a:cxn ang="0">
                      <a:pos x="10" y="0"/>
                    </a:cxn>
                    <a:cxn ang="0">
                      <a:pos x="5" y="3"/>
                    </a:cxn>
                    <a:cxn ang="0">
                      <a:pos x="1" y="8"/>
                    </a:cxn>
                    <a:cxn ang="0">
                      <a:pos x="0" y="17"/>
                    </a:cxn>
                    <a:cxn ang="0">
                      <a:pos x="0" y="23"/>
                    </a:cxn>
                    <a:cxn ang="0">
                      <a:pos x="1" y="33"/>
                    </a:cxn>
                    <a:cxn ang="0">
                      <a:pos x="5" y="38"/>
                    </a:cxn>
                    <a:cxn ang="0">
                      <a:pos x="10" y="40"/>
                    </a:cxn>
                    <a:cxn ang="0">
                      <a:pos x="12" y="40"/>
                    </a:cxn>
                    <a:cxn ang="0">
                      <a:pos x="17" y="38"/>
                    </a:cxn>
                    <a:cxn ang="0">
                      <a:pos x="21" y="33"/>
                    </a:cxn>
                    <a:cxn ang="0">
                      <a:pos x="22" y="23"/>
                    </a:cxn>
                    <a:cxn ang="0">
                      <a:pos x="22" y="17"/>
                    </a:cxn>
                    <a:cxn ang="0">
                      <a:pos x="21" y="8"/>
                    </a:cxn>
                    <a:cxn ang="0">
                      <a:pos x="17" y="3"/>
                    </a:cxn>
                    <a:cxn ang="0">
                      <a:pos x="12" y="0"/>
                    </a:cxn>
                    <a:cxn ang="0">
                      <a:pos x="10" y="0"/>
                    </a:cxn>
                  </a:cxnLst>
                  <a:rect l="0" t="0" r="r" b="b"/>
                  <a:pathLst>
                    <a:path w="22" h="40">
                      <a:moveTo>
                        <a:pt x="10" y="0"/>
                      </a:moveTo>
                      <a:lnTo>
                        <a:pt x="5" y="3"/>
                      </a:lnTo>
                      <a:lnTo>
                        <a:pt x="1" y="8"/>
                      </a:lnTo>
                      <a:lnTo>
                        <a:pt x="0" y="17"/>
                      </a:lnTo>
                      <a:lnTo>
                        <a:pt x="0" y="23"/>
                      </a:lnTo>
                      <a:lnTo>
                        <a:pt x="1" y="33"/>
                      </a:lnTo>
                      <a:lnTo>
                        <a:pt x="5" y="38"/>
                      </a:lnTo>
                      <a:lnTo>
                        <a:pt x="10" y="40"/>
                      </a:lnTo>
                      <a:lnTo>
                        <a:pt x="12" y="40"/>
                      </a:lnTo>
                      <a:lnTo>
                        <a:pt x="17" y="38"/>
                      </a:lnTo>
                      <a:lnTo>
                        <a:pt x="21" y="33"/>
                      </a:lnTo>
                      <a:lnTo>
                        <a:pt x="22" y="23"/>
                      </a:lnTo>
                      <a:lnTo>
                        <a:pt x="22" y="17"/>
                      </a:lnTo>
                      <a:lnTo>
                        <a:pt x="21" y="8"/>
                      </a:lnTo>
                      <a:lnTo>
                        <a:pt x="17" y="3"/>
                      </a:lnTo>
                      <a:lnTo>
                        <a:pt x="12" y="0"/>
                      </a:lnTo>
                      <a:lnTo>
                        <a:pt x="10" y="0"/>
                      </a:lnTo>
                    </a:path>
                  </a:pathLst>
                </a:custGeom>
                <a:noFill/>
                <a:ln w="1588">
                  <a:solidFill>
                    <a:srgbClr val="000000"/>
                  </a:solidFill>
                  <a:prstDash val="solid"/>
                  <a:round/>
                  <a:headEnd/>
                  <a:tailEnd/>
                </a:ln>
              </p:spPr>
              <p:txBody>
                <a:bodyPr/>
                <a:lstStyle/>
                <a:p>
                  <a:endParaRPr lang="fr-FR"/>
                </a:p>
              </p:txBody>
            </p:sp>
            <p:sp>
              <p:nvSpPr>
                <p:cNvPr id="761977" name="Line 2169"/>
                <p:cNvSpPr>
                  <a:spLocks noChangeShapeType="1"/>
                </p:cNvSpPr>
                <p:nvPr/>
              </p:nvSpPr>
              <p:spPr bwMode="auto">
                <a:xfrm flipV="1">
                  <a:off x="4850" y="6922"/>
                  <a:ext cx="2" cy="64"/>
                </a:xfrm>
                <a:prstGeom prst="line">
                  <a:avLst/>
                </a:prstGeom>
                <a:noFill/>
                <a:ln w="1588">
                  <a:solidFill>
                    <a:srgbClr val="000000"/>
                  </a:solidFill>
                  <a:round/>
                  <a:headEnd/>
                  <a:tailEnd/>
                </a:ln>
              </p:spPr>
              <p:txBody>
                <a:bodyPr/>
                <a:lstStyle/>
                <a:p>
                  <a:endParaRPr lang="fr-FR"/>
                </a:p>
              </p:txBody>
            </p:sp>
            <p:sp>
              <p:nvSpPr>
                <p:cNvPr id="761978" name="Freeform 2170"/>
                <p:cNvSpPr>
                  <a:spLocks/>
                </p:cNvSpPr>
                <p:nvPr/>
              </p:nvSpPr>
              <p:spPr bwMode="auto">
                <a:xfrm>
                  <a:off x="4807" y="7074"/>
                  <a:ext cx="13" cy="76"/>
                </a:xfrm>
                <a:custGeom>
                  <a:avLst/>
                  <a:gdLst/>
                  <a:ahLst/>
                  <a:cxnLst>
                    <a:cxn ang="0">
                      <a:pos x="0" y="8"/>
                    </a:cxn>
                    <a:cxn ang="0">
                      <a:pos x="2" y="5"/>
                    </a:cxn>
                    <a:cxn ang="0">
                      <a:pos x="7" y="0"/>
                    </a:cxn>
                    <a:cxn ang="0">
                      <a:pos x="7" y="40"/>
                    </a:cxn>
                  </a:cxnLst>
                  <a:rect l="0" t="0" r="r" b="b"/>
                  <a:pathLst>
                    <a:path w="7" h="40">
                      <a:moveTo>
                        <a:pt x="0" y="8"/>
                      </a:moveTo>
                      <a:lnTo>
                        <a:pt x="2" y="5"/>
                      </a:lnTo>
                      <a:lnTo>
                        <a:pt x="7" y="0"/>
                      </a:lnTo>
                      <a:lnTo>
                        <a:pt x="7" y="40"/>
                      </a:lnTo>
                    </a:path>
                  </a:pathLst>
                </a:custGeom>
                <a:noFill/>
                <a:ln w="1588">
                  <a:solidFill>
                    <a:srgbClr val="000000"/>
                  </a:solidFill>
                  <a:prstDash val="solid"/>
                  <a:round/>
                  <a:headEnd/>
                  <a:tailEnd/>
                </a:ln>
              </p:spPr>
              <p:txBody>
                <a:bodyPr/>
                <a:lstStyle/>
                <a:p>
                  <a:endParaRPr lang="fr-FR"/>
                </a:p>
              </p:txBody>
            </p:sp>
            <p:sp>
              <p:nvSpPr>
                <p:cNvPr id="761979" name="Freeform 2171"/>
                <p:cNvSpPr>
                  <a:spLocks/>
                </p:cNvSpPr>
                <p:nvPr/>
              </p:nvSpPr>
              <p:spPr bwMode="auto">
                <a:xfrm>
                  <a:off x="4867" y="7074"/>
                  <a:ext cx="15" cy="76"/>
                </a:xfrm>
                <a:custGeom>
                  <a:avLst/>
                  <a:gdLst/>
                  <a:ahLst/>
                  <a:cxnLst>
                    <a:cxn ang="0">
                      <a:pos x="0" y="8"/>
                    </a:cxn>
                    <a:cxn ang="0">
                      <a:pos x="3" y="5"/>
                    </a:cxn>
                    <a:cxn ang="0">
                      <a:pos x="8" y="0"/>
                    </a:cxn>
                    <a:cxn ang="0">
                      <a:pos x="8" y="40"/>
                    </a:cxn>
                  </a:cxnLst>
                  <a:rect l="0" t="0" r="r" b="b"/>
                  <a:pathLst>
                    <a:path w="8" h="40">
                      <a:moveTo>
                        <a:pt x="0" y="8"/>
                      </a:moveTo>
                      <a:lnTo>
                        <a:pt x="3" y="5"/>
                      </a:lnTo>
                      <a:lnTo>
                        <a:pt x="8" y="0"/>
                      </a:lnTo>
                      <a:lnTo>
                        <a:pt x="8" y="40"/>
                      </a:lnTo>
                    </a:path>
                  </a:pathLst>
                </a:custGeom>
                <a:noFill/>
                <a:ln w="1588">
                  <a:solidFill>
                    <a:srgbClr val="000000"/>
                  </a:solidFill>
                  <a:prstDash val="solid"/>
                  <a:round/>
                  <a:headEnd/>
                  <a:tailEnd/>
                </a:ln>
              </p:spPr>
              <p:txBody>
                <a:bodyPr/>
                <a:lstStyle/>
                <a:p>
                  <a:endParaRPr lang="fr-FR"/>
                </a:p>
              </p:txBody>
            </p:sp>
            <p:sp>
              <p:nvSpPr>
                <p:cNvPr id="761980" name="Line 2172"/>
                <p:cNvSpPr>
                  <a:spLocks noChangeShapeType="1"/>
                </p:cNvSpPr>
                <p:nvPr/>
              </p:nvSpPr>
              <p:spPr bwMode="auto">
                <a:xfrm flipV="1">
                  <a:off x="5410" y="6922"/>
                  <a:ext cx="2" cy="64"/>
                </a:xfrm>
                <a:prstGeom prst="line">
                  <a:avLst/>
                </a:prstGeom>
                <a:noFill/>
                <a:ln w="1588">
                  <a:solidFill>
                    <a:srgbClr val="000000"/>
                  </a:solidFill>
                  <a:round/>
                  <a:headEnd/>
                  <a:tailEnd/>
                </a:ln>
              </p:spPr>
              <p:txBody>
                <a:bodyPr/>
                <a:lstStyle/>
                <a:p>
                  <a:endParaRPr lang="fr-FR"/>
                </a:p>
              </p:txBody>
            </p:sp>
            <p:sp>
              <p:nvSpPr>
                <p:cNvPr id="761981" name="Freeform 2173"/>
                <p:cNvSpPr>
                  <a:spLocks/>
                </p:cNvSpPr>
                <p:nvPr/>
              </p:nvSpPr>
              <p:spPr bwMode="auto">
                <a:xfrm>
                  <a:off x="5364" y="7074"/>
                  <a:ext cx="13" cy="76"/>
                </a:xfrm>
                <a:custGeom>
                  <a:avLst/>
                  <a:gdLst/>
                  <a:ahLst/>
                  <a:cxnLst>
                    <a:cxn ang="0">
                      <a:pos x="0" y="8"/>
                    </a:cxn>
                    <a:cxn ang="0">
                      <a:pos x="3" y="5"/>
                    </a:cxn>
                    <a:cxn ang="0">
                      <a:pos x="7" y="0"/>
                    </a:cxn>
                    <a:cxn ang="0">
                      <a:pos x="7" y="40"/>
                    </a:cxn>
                  </a:cxnLst>
                  <a:rect l="0" t="0" r="r" b="b"/>
                  <a:pathLst>
                    <a:path w="7" h="40">
                      <a:moveTo>
                        <a:pt x="0" y="8"/>
                      </a:moveTo>
                      <a:lnTo>
                        <a:pt x="3" y="5"/>
                      </a:lnTo>
                      <a:lnTo>
                        <a:pt x="7" y="0"/>
                      </a:lnTo>
                      <a:lnTo>
                        <a:pt x="7" y="40"/>
                      </a:lnTo>
                    </a:path>
                  </a:pathLst>
                </a:custGeom>
                <a:noFill/>
                <a:ln w="1588">
                  <a:solidFill>
                    <a:srgbClr val="000000"/>
                  </a:solidFill>
                  <a:prstDash val="solid"/>
                  <a:round/>
                  <a:headEnd/>
                  <a:tailEnd/>
                </a:ln>
              </p:spPr>
              <p:txBody>
                <a:bodyPr/>
                <a:lstStyle/>
                <a:p>
                  <a:endParaRPr lang="fr-FR"/>
                </a:p>
              </p:txBody>
            </p:sp>
            <p:sp>
              <p:nvSpPr>
                <p:cNvPr id="761982" name="Freeform 2174"/>
                <p:cNvSpPr>
                  <a:spLocks/>
                </p:cNvSpPr>
                <p:nvPr/>
              </p:nvSpPr>
              <p:spPr bwMode="auto">
                <a:xfrm>
                  <a:off x="5415" y="7074"/>
                  <a:ext cx="44" cy="76"/>
                </a:xfrm>
                <a:custGeom>
                  <a:avLst/>
                  <a:gdLst/>
                  <a:ahLst/>
                  <a:cxnLst>
                    <a:cxn ang="0">
                      <a:pos x="2" y="10"/>
                    </a:cxn>
                    <a:cxn ang="0">
                      <a:pos x="2" y="8"/>
                    </a:cxn>
                    <a:cxn ang="0">
                      <a:pos x="3" y="4"/>
                    </a:cxn>
                    <a:cxn ang="0">
                      <a:pos x="4" y="3"/>
                    </a:cxn>
                    <a:cxn ang="0">
                      <a:pos x="8" y="0"/>
                    </a:cxn>
                    <a:cxn ang="0">
                      <a:pos x="14" y="0"/>
                    </a:cxn>
                    <a:cxn ang="0">
                      <a:pos x="18" y="3"/>
                    </a:cxn>
                    <a:cxn ang="0">
                      <a:pos x="19" y="4"/>
                    </a:cxn>
                    <a:cxn ang="0">
                      <a:pos x="22" y="8"/>
                    </a:cxn>
                    <a:cxn ang="0">
                      <a:pos x="22" y="11"/>
                    </a:cxn>
                    <a:cxn ang="0">
                      <a:pos x="19" y="15"/>
                    </a:cxn>
                    <a:cxn ang="0">
                      <a:pos x="17" y="21"/>
                    </a:cxn>
                    <a:cxn ang="0">
                      <a:pos x="0" y="40"/>
                    </a:cxn>
                    <a:cxn ang="0">
                      <a:pos x="23" y="40"/>
                    </a:cxn>
                  </a:cxnLst>
                  <a:rect l="0" t="0" r="r" b="b"/>
                  <a:pathLst>
                    <a:path w="23" h="40">
                      <a:moveTo>
                        <a:pt x="2" y="10"/>
                      </a:moveTo>
                      <a:lnTo>
                        <a:pt x="2" y="8"/>
                      </a:lnTo>
                      <a:lnTo>
                        <a:pt x="3" y="4"/>
                      </a:lnTo>
                      <a:lnTo>
                        <a:pt x="4" y="3"/>
                      </a:lnTo>
                      <a:lnTo>
                        <a:pt x="8" y="0"/>
                      </a:lnTo>
                      <a:lnTo>
                        <a:pt x="14" y="0"/>
                      </a:lnTo>
                      <a:lnTo>
                        <a:pt x="18" y="3"/>
                      </a:lnTo>
                      <a:lnTo>
                        <a:pt x="19" y="4"/>
                      </a:lnTo>
                      <a:lnTo>
                        <a:pt x="22" y="8"/>
                      </a:lnTo>
                      <a:lnTo>
                        <a:pt x="22" y="11"/>
                      </a:lnTo>
                      <a:lnTo>
                        <a:pt x="19" y="15"/>
                      </a:lnTo>
                      <a:lnTo>
                        <a:pt x="17" y="21"/>
                      </a:lnTo>
                      <a:lnTo>
                        <a:pt x="0" y="40"/>
                      </a:lnTo>
                      <a:lnTo>
                        <a:pt x="23" y="40"/>
                      </a:lnTo>
                    </a:path>
                  </a:pathLst>
                </a:custGeom>
                <a:noFill/>
                <a:ln w="1588">
                  <a:solidFill>
                    <a:srgbClr val="000000"/>
                  </a:solidFill>
                  <a:prstDash val="solid"/>
                  <a:round/>
                  <a:headEnd/>
                  <a:tailEnd/>
                </a:ln>
              </p:spPr>
              <p:txBody>
                <a:bodyPr/>
                <a:lstStyle/>
                <a:p>
                  <a:endParaRPr lang="fr-FR"/>
                </a:p>
              </p:txBody>
            </p:sp>
            <p:sp>
              <p:nvSpPr>
                <p:cNvPr id="761983" name="Line 2175"/>
                <p:cNvSpPr>
                  <a:spLocks noChangeShapeType="1"/>
                </p:cNvSpPr>
                <p:nvPr/>
              </p:nvSpPr>
              <p:spPr bwMode="auto">
                <a:xfrm flipV="1">
                  <a:off x="5967" y="6922"/>
                  <a:ext cx="2" cy="64"/>
                </a:xfrm>
                <a:prstGeom prst="line">
                  <a:avLst/>
                </a:prstGeom>
                <a:noFill/>
                <a:ln w="1588">
                  <a:solidFill>
                    <a:srgbClr val="000000"/>
                  </a:solidFill>
                  <a:round/>
                  <a:headEnd/>
                  <a:tailEnd/>
                </a:ln>
              </p:spPr>
              <p:txBody>
                <a:bodyPr/>
                <a:lstStyle/>
                <a:p>
                  <a:endParaRPr lang="fr-FR"/>
                </a:p>
              </p:txBody>
            </p:sp>
            <p:sp>
              <p:nvSpPr>
                <p:cNvPr id="761984" name="Freeform 2176"/>
                <p:cNvSpPr>
                  <a:spLocks/>
                </p:cNvSpPr>
                <p:nvPr/>
              </p:nvSpPr>
              <p:spPr bwMode="auto">
                <a:xfrm>
                  <a:off x="5921" y="7074"/>
                  <a:ext cx="16" cy="76"/>
                </a:xfrm>
                <a:custGeom>
                  <a:avLst/>
                  <a:gdLst/>
                  <a:ahLst/>
                  <a:cxnLst>
                    <a:cxn ang="0">
                      <a:pos x="0" y="8"/>
                    </a:cxn>
                    <a:cxn ang="0">
                      <a:pos x="4" y="5"/>
                    </a:cxn>
                    <a:cxn ang="0">
                      <a:pos x="9" y="0"/>
                    </a:cxn>
                    <a:cxn ang="0">
                      <a:pos x="9" y="40"/>
                    </a:cxn>
                  </a:cxnLst>
                  <a:rect l="0" t="0" r="r" b="b"/>
                  <a:pathLst>
                    <a:path w="9" h="40">
                      <a:moveTo>
                        <a:pt x="0" y="8"/>
                      </a:moveTo>
                      <a:lnTo>
                        <a:pt x="4" y="5"/>
                      </a:lnTo>
                      <a:lnTo>
                        <a:pt x="9" y="0"/>
                      </a:lnTo>
                      <a:lnTo>
                        <a:pt x="9" y="40"/>
                      </a:lnTo>
                    </a:path>
                  </a:pathLst>
                </a:custGeom>
                <a:noFill/>
                <a:ln w="1588">
                  <a:solidFill>
                    <a:srgbClr val="000000"/>
                  </a:solidFill>
                  <a:prstDash val="solid"/>
                  <a:round/>
                  <a:headEnd/>
                  <a:tailEnd/>
                </a:ln>
              </p:spPr>
              <p:txBody>
                <a:bodyPr/>
                <a:lstStyle/>
                <a:p>
                  <a:endParaRPr lang="fr-FR"/>
                </a:p>
              </p:txBody>
            </p:sp>
            <p:sp>
              <p:nvSpPr>
                <p:cNvPr id="761985" name="Freeform 2177"/>
                <p:cNvSpPr>
                  <a:spLocks/>
                </p:cNvSpPr>
                <p:nvPr/>
              </p:nvSpPr>
              <p:spPr bwMode="auto">
                <a:xfrm>
                  <a:off x="5975" y="7074"/>
                  <a:ext cx="42" cy="76"/>
                </a:xfrm>
                <a:custGeom>
                  <a:avLst/>
                  <a:gdLst/>
                  <a:ahLst/>
                  <a:cxnLst>
                    <a:cxn ang="0">
                      <a:pos x="2" y="0"/>
                    </a:cxn>
                    <a:cxn ang="0">
                      <a:pos x="21" y="0"/>
                    </a:cxn>
                    <a:cxn ang="0">
                      <a:pos x="11" y="15"/>
                    </a:cxn>
                    <a:cxn ang="0">
                      <a:pos x="16" y="15"/>
                    </a:cxn>
                    <a:cxn ang="0">
                      <a:pos x="19" y="17"/>
                    </a:cxn>
                    <a:cxn ang="0">
                      <a:pos x="21" y="20"/>
                    </a:cxn>
                    <a:cxn ang="0">
                      <a:pos x="22" y="25"/>
                    </a:cxn>
                    <a:cxn ang="0">
                      <a:pos x="22" y="28"/>
                    </a:cxn>
                    <a:cxn ang="0">
                      <a:pos x="21" y="34"/>
                    </a:cxn>
                    <a:cxn ang="0">
                      <a:pos x="17" y="38"/>
                    </a:cxn>
                    <a:cxn ang="0">
                      <a:pos x="12" y="40"/>
                    </a:cxn>
                    <a:cxn ang="0">
                      <a:pos x="7" y="40"/>
                    </a:cxn>
                    <a:cxn ang="0">
                      <a:pos x="2" y="38"/>
                    </a:cxn>
                    <a:cxn ang="0">
                      <a:pos x="1" y="37"/>
                    </a:cxn>
                    <a:cxn ang="0">
                      <a:pos x="0" y="33"/>
                    </a:cxn>
                  </a:cxnLst>
                  <a:rect l="0" t="0" r="r" b="b"/>
                  <a:pathLst>
                    <a:path w="22" h="40">
                      <a:moveTo>
                        <a:pt x="2" y="0"/>
                      </a:moveTo>
                      <a:lnTo>
                        <a:pt x="21" y="0"/>
                      </a:lnTo>
                      <a:lnTo>
                        <a:pt x="11" y="15"/>
                      </a:lnTo>
                      <a:lnTo>
                        <a:pt x="16" y="15"/>
                      </a:lnTo>
                      <a:lnTo>
                        <a:pt x="19" y="17"/>
                      </a:lnTo>
                      <a:lnTo>
                        <a:pt x="21" y="20"/>
                      </a:lnTo>
                      <a:lnTo>
                        <a:pt x="22" y="25"/>
                      </a:lnTo>
                      <a:lnTo>
                        <a:pt x="22" y="28"/>
                      </a:lnTo>
                      <a:lnTo>
                        <a:pt x="21" y="34"/>
                      </a:lnTo>
                      <a:lnTo>
                        <a:pt x="17" y="38"/>
                      </a:lnTo>
                      <a:lnTo>
                        <a:pt x="12" y="40"/>
                      </a:lnTo>
                      <a:lnTo>
                        <a:pt x="7" y="40"/>
                      </a:lnTo>
                      <a:lnTo>
                        <a:pt x="2" y="38"/>
                      </a:lnTo>
                      <a:lnTo>
                        <a:pt x="1" y="37"/>
                      </a:lnTo>
                      <a:lnTo>
                        <a:pt x="0" y="33"/>
                      </a:lnTo>
                    </a:path>
                  </a:pathLst>
                </a:custGeom>
                <a:noFill/>
                <a:ln w="1588">
                  <a:solidFill>
                    <a:srgbClr val="000000"/>
                  </a:solidFill>
                  <a:prstDash val="solid"/>
                  <a:round/>
                  <a:headEnd/>
                  <a:tailEnd/>
                </a:ln>
              </p:spPr>
              <p:txBody>
                <a:bodyPr/>
                <a:lstStyle/>
                <a:p>
                  <a:endParaRPr lang="fr-FR"/>
                </a:p>
              </p:txBody>
            </p:sp>
            <p:sp>
              <p:nvSpPr>
                <p:cNvPr id="761986" name="Line 2178"/>
                <p:cNvSpPr>
                  <a:spLocks noChangeShapeType="1"/>
                </p:cNvSpPr>
                <p:nvPr/>
              </p:nvSpPr>
              <p:spPr bwMode="auto">
                <a:xfrm flipV="1">
                  <a:off x="6525" y="6922"/>
                  <a:ext cx="2" cy="64"/>
                </a:xfrm>
                <a:prstGeom prst="line">
                  <a:avLst/>
                </a:prstGeom>
                <a:noFill/>
                <a:ln w="1588">
                  <a:solidFill>
                    <a:srgbClr val="000000"/>
                  </a:solidFill>
                  <a:round/>
                  <a:headEnd/>
                  <a:tailEnd/>
                </a:ln>
              </p:spPr>
              <p:txBody>
                <a:bodyPr/>
                <a:lstStyle/>
                <a:p>
                  <a:endParaRPr lang="fr-FR"/>
                </a:p>
              </p:txBody>
            </p:sp>
            <p:sp>
              <p:nvSpPr>
                <p:cNvPr id="761987" name="Freeform 2179"/>
                <p:cNvSpPr>
                  <a:spLocks/>
                </p:cNvSpPr>
                <p:nvPr/>
              </p:nvSpPr>
              <p:spPr bwMode="auto">
                <a:xfrm>
                  <a:off x="6478" y="7074"/>
                  <a:ext cx="16" cy="76"/>
                </a:xfrm>
                <a:custGeom>
                  <a:avLst/>
                  <a:gdLst/>
                  <a:ahLst/>
                  <a:cxnLst>
                    <a:cxn ang="0">
                      <a:pos x="0" y="8"/>
                    </a:cxn>
                    <a:cxn ang="0">
                      <a:pos x="4" y="5"/>
                    </a:cxn>
                    <a:cxn ang="0">
                      <a:pos x="9" y="0"/>
                    </a:cxn>
                    <a:cxn ang="0">
                      <a:pos x="9" y="40"/>
                    </a:cxn>
                  </a:cxnLst>
                  <a:rect l="0" t="0" r="r" b="b"/>
                  <a:pathLst>
                    <a:path w="9" h="40">
                      <a:moveTo>
                        <a:pt x="0" y="8"/>
                      </a:moveTo>
                      <a:lnTo>
                        <a:pt x="4" y="5"/>
                      </a:lnTo>
                      <a:lnTo>
                        <a:pt x="9" y="0"/>
                      </a:lnTo>
                      <a:lnTo>
                        <a:pt x="9" y="40"/>
                      </a:lnTo>
                    </a:path>
                  </a:pathLst>
                </a:custGeom>
                <a:noFill/>
                <a:ln w="1588">
                  <a:solidFill>
                    <a:srgbClr val="000000"/>
                  </a:solidFill>
                  <a:prstDash val="solid"/>
                  <a:round/>
                  <a:headEnd/>
                  <a:tailEnd/>
                </a:ln>
              </p:spPr>
              <p:txBody>
                <a:bodyPr/>
                <a:lstStyle/>
                <a:p>
                  <a:endParaRPr lang="fr-FR"/>
                </a:p>
              </p:txBody>
            </p:sp>
            <p:sp>
              <p:nvSpPr>
                <p:cNvPr id="761988" name="Freeform 2180"/>
                <p:cNvSpPr>
                  <a:spLocks/>
                </p:cNvSpPr>
                <p:nvPr/>
              </p:nvSpPr>
              <p:spPr bwMode="auto">
                <a:xfrm>
                  <a:off x="6532" y="7074"/>
                  <a:ext cx="46" cy="51"/>
                </a:xfrm>
                <a:custGeom>
                  <a:avLst/>
                  <a:gdLst/>
                  <a:ahLst/>
                  <a:cxnLst>
                    <a:cxn ang="0">
                      <a:pos x="15" y="0"/>
                    </a:cxn>
                    <a:cxn ang="0">
                      <a:pos x="0" y="27"/>
                    </a:cxn>
                    <a:cxn ang="0">
                      <a:pos x="24" y="27"/>
                    </a:cxn>
                  </a:cxnLst>
                  <a:rect l="0" t="0" r="r" b="b"/>
                  <a:pathLst>
                    <a:path w="24" h="27">
                      <a:moveTo>
                        <a:pt x="15" y="0"/>
                      </a:moveTo>
                      <a:lnTo>
                        <a:pt x="0" y="27"/>
                      </a:lnTo>
                      <a:lnTo>
                        <a:pt x="24" y="27"/>
                      </a:lnTo>
                    </a:path>
                  </a:pathLst>
                </a:custGeom>
                <a:noFill/>
                <a:ln w="1588">
                  <a:solidFill>
                    <a:srgbClr val="000000"/>
                  </a:solidFill>
                  <a:prstDash val="solid"/>
                  <a:round/>
                  <a:headEnd/>
                  <a:tailEnd/>
                </a:ln>
              </p:spPr>
              <p:txBody>
                <a:bodyPr/>
                <a:lstStyle/>
                <a:p>
                  <a:endParaRPr lang="fr-FR"/>
                </a:p>
              </p:txBody>
            </p:sp>
            <p:sp>
              <p:nvSpPr>
                <p:cNvPr id="761989" name="Line 2181"/>
                <p:cNvSpPr>
                  <a:spLocks noChangeShapeType="1"/>
                </p:cNvSpPr>
                <p:nvPr/>
              </p:nvSpPr>
              <p:spPr bwMode="auto">
                <a:xfrm>
                  <a:off x="6561" y="7074"/>
                  <a:ext cx="1" cy="76"/>
                </a:xfrm>
                <a:prstGeom prst="line">
                  <a:avLst/>
                </a:prstGeom>
                <a:noFill/>
                <a:ln w="1588">
                  <a:solidFill>
                    <a:srgbClr val="000000"/>
                  </a:solidFill>
                  <a:round/>
                  <a:headEnd/>
                  <a:tailEnd/>
                </a:ln>
              </p:spPr>
              <p:txBody>
                <a:bodyPr/>
                <a:lstStyle/>
                <a:p>
                  <a:endParaRPr lang="fr-FR"/>
                </a:p>
              </p:txBody>
            </p:sp>
            <p:sp>
              <p:nvSpPr>
                <p:cNvPr id="761990" name="Line 2182"/>
                <p:cNvSpPr>
                  <a:spLocks noChangeShapeType="1"/>
                </p:cNvSpPr>
                <p:nvPr/>
              </p:nvSpPr>
              <p:spPr bwMode="auto">
                <a:xfrm flipV="1">
                  <a:off x="7083" y="6922"/>
                  <a:ext cx="1" cy="64"/>
                </a:xfrm>
                <a:prstGeom prst="line">
                  <a:avLst/>
                </a:prstGeom>
                <a:noFill/>
                <a:ln w="1588">
                  <a:solidFill>
                    <a:srgbClr val="000000"/>
                  </a:solidFill>
                  <a:round/>
                  <a:headEnd/>
                  <a:tailEnd/>
                </a:ln>
              </p:spPr>
              <p:txBody>
                <a:bodyPr/>
                <a:lstStyle/>
                <a:p>
                  <a:endParaRPr lang="fr-FR"/>
                </a:p>
              </p:txBody>
            </p:sp>
            <p:sp>
              <p:nvSpPr>
                <p:cNvPr id="761991" name="Freeform 2183"/>
                <p:cNvSpPr>
                  <a:spLocks/>
                </p:cNvSpPr>
                <p:nvPr/>
              </p:nvSpPr>
              <p:spPr bwMode="auto">
                <a:xfrm>
                  <a:off x="7038" y="7074"/>
                  <a:ext cx="15" cy="76"/>
                </a:xfrm>
                <a:custGeom>
                  <a:avLst/>
                  <a:gdLst/>
                  <a:ahLst/>
                  <a:cxnLst>
                    <a:cxn ang="0">
                      <a:pos x="0" y="8"/>
                    </a:cxn>
                    <a:cxn ang="0">
                      <a:pos x="3" y="5"/>
                    </a:cxn>
                    <a:cxn ang="0">
                      <a:pos x="8" y="0"/>
                    </a:cxn>
                    <a:cxn ang="0">
                      <a:pos x="8" y="40"/>
                    </a:cxn>
                  </a:cxnLst>
                  <a:rect l="0" t="0" r="r" b="b"/>
                  <a:pathLst>
                    <a:path w="8" h="40">
                      <a:moveTo>
                        <a:pt x="0" y="8"/>
                      </a:moveTo>
                      <a:lnTo>
                        <a:pt x="3" y="5"/>
                      </a:lnTo>
                      <a:lnTo>
                        <a:pt x="8" y="0"/>
                      </a:lnTo>
                      <a:lnTo>
                        <a:pt x="8" y="40"/>
                      </a:lnTo>
                    </a:path>
                  </a:pathLst>
                </a:custGeom>
                <a:noFill/>
                <a:ln w="1588">
                  <a:solidFill>
                    <a:srgbClr val="000000"/>
                  </a:solidFill>
                  <a:prstDash val="solid"/>
                  <a:round/>
                  <a:headEnd/>
                  <a:tailEnd/>
                </a:ln>
              </p:spPr>
              <p:txBody>
                <a:bodyPr/>
                <a:lstStyle/>
                <a:p>
                  <a:endParaRPr lang="fr-FR"/>
                </a:p>
              </p:txBody>
            </p:sp>
            <p:sp>
              <p:nvSpPr>
                <p:cNvPr id="761992" name="Freeform 2184"/>
                <p:cNvSpPr>
                  <a:spLocks/>
                </p:cNvSpPr>
                <p:nvPr/>
              </p:nvSpPr>
              <p:spPr bwMode="auto">
                <a:xfrm>
                  <a:off x="7089" y="7074"/>
                  <a:ext cx="45" cy="76"/>
                </a:xfrm>
                <a:custGeom>
                  <a:avLst/>
                  <a:gdLst/>
                  <a:ahLst/>
                  <a:cxnLst>
                    <a:cxn ang="0">
                      <a:pos x="20" y="0"/>
                    </a:cxn>
                    <a:cxn ang="0">
                      <a:pos x="4" y="0"/>
                    </a:cxn>
                    <a:cxn ang="0">
                      <a:pos x="2" y="17"/>
                    </a:cxn>
                    <a:cxn ang="0">
                      <a:pos x="4" y="15"/>
                    </a:cxn>
                    <a:cxn ang="0">
                      <a:pos x="9" y="14"/>
                    </a:cxn>
                    <a:cxn ang="0">
                      <a:pos x="14" y="14"/>
                    </a:cxn>
                    <a:cxn ang="0">
                      <a:pos x="19" y="15"/>
                    </a:cxn>
                    <a:cxn ang="0">
                      <a:pos x="21" y="20"/>
                    </a:cxn>
                    <a:cxn ang="0">
                      <a:pos x="24" y="25"/>
                    </a:cxn>
                    <a:cxn ang="0">
                      <a:pos x="24" y="28"/>
                    </a:cxn>
                    <a:cxn ang="0">
                      <a:pos x="21" y="34"/>
                    </a:cxn>
                    <a:cxn ang="0">
                      <a:pos x="19" y="38"/>
                    </a:cxn>
                    <a:cxn ang="0">
                      <a:pos x="14" y="40"/>
                    </a:cxn>
                    <a:cxn ang="0">
                      <a:pos x="9" y="40"/>
                    </a:cxn>
                    <a:cxn ang="0">
                      <a:pos x="4" y="38"/>
                    </a:cxn>
                    <a:cxn ang="0">
                      <a:pos x="2" y="37"/>
                    </a:cxn>
                    <a:cxn ang="0">
                      <a:pos x="0" y="33"/>
                    </a:cxn>
                  </a:cxnLst>
                  <a:rect l="0" t="0" r="r" b="b"/>
                  <a:pathLst>
                    <a:path w="24" h="40">
                      <a:moveTo>
                        <a:pt x="20" y="0"/>
                      </a:moveTo>
                      <a:lnTo>
                        <a:pt x="4" y="0"/>
                      </a:lnTo>
                      <a:lnTo>
                        <a:pt x="2" y="17"/>
                      </a:lnTo>
                      <a:lnTo>
                        <a:pt x="4" y="15"/>
                      </a:lnTo>
                      <a:lnTo>
                        <a:pt x="9" y="14"/>
                      </a:lnTo>
                      <a:lnTo>
                        <a:pt x="14" y="14"/>
                      </a:lnTo>
                      <a:lnTo>
                        <a:pt x="19" y="15"/>
                      </a:lnTo>
                      <a:lnTo>
                        <a:pt x="21" y="20"/>
                      </a:lnTo>
                      <a:lnTo>
                        <a:pt x="24" y="25"/>
                      </a:lnTo>
                      <a:lnTo>
                        <a:pt x="24" y="28"/>
                      </a:lnTo>
                      <a:lnTo>
                        <a:pt x="21" y="34"/>
                      </a:lnTo>
                      <a:lnTo>
                        <a:pt x="19" y="38"/>
                      </a:lnTo>
                      <a:lnTo>
                        <a:pt x="14" y="40"/>
                      </a:lnTo>
                      <a:lnTo>
                        <a:pt x="9" y="40"/>
                      </a:lnTo>
                      <a:lnTo>
                        <a:pt x="4" y="38"/>
                      </a:lnTo>
                      <a:lnTo>
                        <a:pt x="2" y="37"/>
                      </a:lnTo>
                      <a:lnTo>
                        <a:pt x="0" y="33"/>
                      </a:lnTo>
                    </a:path>
                  </a:pathLst>
                </a:custGeom>
                <a:noFill/>
                <a:ln w="1588">
                  <a:solidFill>
                    <a:srgbClr val="000000"/>
                  </a:solidFill>
                  <a:prstDash val="solid"/>
                  <a:round/>
                  <a:headEnd/>
                  <a:tailEnd/>
                </a:ln>
              </p:spPr>
              <p:txBody>
                <a:bodyPr/>
                <a:lstStyle/>
                <a:p>
                  <a:endParaRPr lang="fr-FR"/>
                </a:p>
              </p:txBody>
            </p:sp>
            <p:sp>
              <p:nvSpPr>
                <p:cNvPr id="761993" name="Line 2185"/>
                <p:cNvSpPr>
                  <a:spLocks noChangeShapeType="1"/>
                </p:cNvSpPr>
                <p:nvPr/>
              </p:nvSpPr>
              <p:spPr bwMode="auto">
                <a:xfrm flipV="1">
                  <a:off x="3233" y="6955"/>
                  <a:ext cx="3" cy="31"/>
                </a:xfrm>
                <a:prstGeom prst="line">
                  <a:avLst/>
                </a:prstGeom>
                <a:noFill/>
                <a:ln w="1588">
                  <a:solidFill>
                    <a:srgbClr val="000000"/>
                  </a:solidFill>
                  <a:round/>
                  <a:headEnd/>
                  <a:tailEnd/>
                </a:ln>
              </p:spPr>
              <p:txBody>
                <a:bodyPr/>
                <a:lstStyle/>
                <a:p>
                  <a:endParaRPr lang="fr-FR"/>
                </a:p>
              </p:txBody>
            </p:sp>
            <p:sp>
              <p:nvSpPr>
                <p:cNvPr id="761994" name="Line 2186"/>
                <p:cNvSpPr>
                  <a:spLocks noChangeShapeType="1"/>
                </p:cNvSpPr>
                <p:nvPr/>
              </p:nvSpPr>
              <p:spPr bwMode="auto">
                <a:xfrm flipV="1">
                  <a:off x="3288" y="6955"/>
                  <a:ext cx="3" cy="31"/>
                </a:xfrm>
                <a:prstGeom prst="line">
                  <a:avLst/>
                </a:prstGeom>
                <a:noFill/>
                <a:ln w="1588">
                  <a:solidFill>
                    <a:srgbClr val="000000"/>
                  </a:solidFill>
                  <a:round/>
                  <a:headEnd/>
                  <a:tailEnd/>
                </a:ln>
              </p:spPr>
              <p:txBody>
                <a:bodyPr/>
                <a:lstStyle/>
                <a:p>
                  <a:endParaRPr lang="fr-FR"/>
                </a:p>
              </p:txBody>
            </p:sp>
            <p:sp>
              <p:nvSpPr>
                <p:cNvPr id="761995" name="Line 2187"/>
                <p:cNvSpPr>
                  <a:spLocks noChangeShapeType="1"/>
                </p:cNvSpPr>
                <p:nvPr/>
              </p:nvSpPr>
              <p:spPr bwMode="auto">
                <a:xfrm flipV="1">
                  <a:off x="3344" y="6955"/>
                  <a:ext cx="3" cy="31"/>
                </a:xfrm>
                <a:prstGeom prst="line">
                  <a:avLst/>
                </a:prstGeom>
                <a:noFill/>
                <a:ln w="1588">
                  <a:solidFill>
                    <a:srgbClr val="000000"/>
                  </a:solidFill>
                  <a:round/>
                  <a:headEnd/>
                  <a:tailEnd/>
                </a:ln>
              </p:spPr>
              <p:txBody>
                <a:bodyPr/>
                <a:lstStyle/>
                <a:p>
                  <a:endParaRPr lang="fr-FR"/>
                </a:p>
              </p:txBody>
            </p:sp>
            <p:sp>
              <p:nvSpPr>
                <p:cNvPr id="761996" name="Line 2188"/>
                <p:cNvSpPr>
                  <a:spLocks noChangeShapeType="1"/>
                </p:cNvSpPr>
                <p:nvPr/>
              </p:nvSpPr>
              <p:spPr bwMode="auto">
                <a:xfrm flipV="1">
                  <a:off x="3399" y="6955"/>
                  <a:ext cx="3" cy="31"/>
                </a:xfrm>
                <a:prstGeom prst="line">
                  <a:avLst/>
                </a:prstGeom>
                <a:noFill/>
                <a:ln w="1588">
                  <a:solidFill>
                    <a:srgbClr val="000000"/>
                  </a:solidFill>
                  <a:round/>
                  <a:headEnd/>
                  <a:tailEnd/>
                </a:ln>
              </p:spPr>
              <p:txBody>
                <a:bodyPr/>
                <a:lstStyle/>
                <a:p>
                  <a:endParaRPr lang="fr-FR"/>
                </a:p>
              </p:txBody>
            </p:sp>
            <p:sp>
              <p:nvSpPr>
                <p:cNvPr id="761997" name="Line 2189"/>
                <p:cNvSpPr>
                  <a:spLocks noChangeShapeType="1"/>
                </p:cNvSpPr>
                <p:nvPr/>
              </p:nvSpPr>
              <p:spPr bwMode="auto">
                <a:xfrm flipV="1">
                  <a:off x="3456" y="6955"/>
                  <a:ext cx="2" cy="31"/>
                </a:xfrm>
                <a:prstGeom prst="line">
                  <a:avLst/>
                </a:prstGeom>
                <a:noFill/>
                <a:ln w="1588">
                  <a:solidFill>
                    <a:srgbClr val="000000"/>
                  </a:solidFill>
                  <a:round/>
                  <a:headEnd/>
                  <a:tailEnd/>
                </a:ln>
              </p:spPr>
              <p:txBody>
                <a:bodyPr/>
                <a:lstStyle/>
                <a:p>
                  <a:endParaRPr lang="fr-FR"/>
                </a:p>
              </p:txBody>
            </p:sp>
            <p:sp>
              <p:nvSpPr>
                <p:cNvPr id="761998" name="Line 2190"/>
                <p:cNvSpPr>
                  <a:spLocks noChangeShapeType="1"/>
                </p:cNvSpPr>
                <p:nvPr/>
              </p:nvSpPr>
              <p:spPr bwMode="auto">
                <a:xfrm flipV="1">
                  <a:off x="3513" y="6955"/>
                  <a:ext cx="2" cy="31"/>
                </a:xfrm>
                <a:prstGeom prst="line">
                  <a:avLst/>
                </a:prstGeom>
                <a:noFill/>
                <a:ln w="1588">
                  <a:solidFill>
                    <a:srgbClr val="000000"/>
                  </a:solidFill>
                  <a:round/>
                  <a:headEnd/>
                  <a:tailEnd/>
                </a:ln>
              </p:spPr>
              <p:txBody>
                <a:bodyPr/>
                <a:lstStyle/>
                <a:p>
                  <a:endParaRPr lang="fr-FR"/>
                </a:p>
              </p:txBody>
            </p:sp>
            <p:sp>
              <p:nvSpPr>
                <p:cNvPr id="761999" name="Line 2191"/>
                <p:cNvSpPr>
                  <a:spLocks noChangeShapeType="1"/>
                </p:cNvSpPr>
                <p:nvPr/>
              </p:nvSpPr>
              <p:spPr bwMode="auto">
                <a:xfrm flipV="1">
                  <a:off x="3569" y="6955"/>
                  <a:ext cx="2" cy="31"/>
                </a:xfrm>
                <a:prstGeom prst="line">
                  <a:avLst/>
                </a:prstGeom>
                <a:noFill/>
                <a:ln w="1588">
                  <a:solidFill>
                    <a:srgbClr val="000000"/>
                  </a:solidFill>
                  <a:round/>
                  <a:headEnd/>
                  <a:tailEnd/>
                </a:ln>
              </p:spPr>
              <p:txBody>
                <a:bodyPr/>
                <a:lstStyle/>
                <a:p>
                  <a:endParaRPr lang="fr-FR"/>
                </a:p>
              </p:txBody>
            </p:sp>
            <p:sp>
              <p:nvSpPr>
                <p:cNvPr id="762000" name="Line 2192"/>
                <p:cNvSpPr>
                  <a:spLocks noChangeShapeType="1"/>
                </p:cNvSpPr>
                <p:nvPr/>
              </p:nvSpPr>
              <p:spPr bwMode="auto">
                <a:xfrm flipV="1">
                  <a:off x="3624" y="6955"/>
                  <a:ext cx="2" cy="31"/>
                </a:xfrm>
                <a:prstGeom prst="line">
                  <a:avLst/>
                </a:prstGeom>
                <a:noFill/>
                <a:ln w="1588">
                  <a:solidFill>
                    <a:srgbClr val="000000"/>
                  </a:solidFill>
                  <a:round/>
                  <a:headEnd/>
                  <a:tailEnd/>
                </a:ln>
              </p:spPr>
              <p:txBody>
                <a:bodyPr/>
                <a:lstStyle/>
                <a:p>
                  <a:endParaRPr lang="fr-FR"/>
                </a:p>
              </p:txBody>
            </p:sp>
            <p:sp>
              <p:nvSpPr>
                <p:cNvPr id="762001" name="Line 2193"/>
                <p:cNvSpPr>
                  <a:spLocks noChangeShapeType="1"/>
                </p:cNvSpPr>
                <p:nvPr/>
              </p:nvSpPr>
              <p:spPr bwMode="auto">
                <a:xfrm flipV="1">
                  <a:off x="3680" y="6955"/>
                  <a:ext cx="2" cy="31"/>
                </a:xfrm>
                <a:prstGeom prst="line">
                  <a:avLst/>
                </a:prstGeom>
                <a:noFill/>
                <a:ln w="1588">
                  <a:solidFill>
                    <a:srgbClr val="000000"/>
                  </a:solidFill>
                  <a:round/>
                  <a:headEnd/>
                  <a:tailEnd/>
                </a:ln>
              </p:spPr>
              <p:txBody>
                <a:bodyPr/>
                <a:lstStyle/>
                <a:p>
                  <a:endParaRPr lang="fr-FR"/>
                </a:p>
              </p:txBody>
            </p:sp>
            <p:sp>
              <p:nvSpPr>
                <p:cNvPr id="762002" name="Line 2194"/>
                <p:cNvSpPr>
                  <a:spLocks noChangeShapeType="1"/>
                </p:cNvSpPr>
                <p:nvPr/>
              </p:nvSpPr>
              <p:spPr bwMode="auto">
                <a:xfrm flipV="1">
                  <a:off x="3791" y="6955"/>
                  <a:ext cx="2" cy="31"/>
                </a:xfrm>
                <a:prstGeom prst="line">
                  <a:avLst/>
                </a:prstGeom>
                <a:noFill/>
                <a:ln w="1588">
                  <a:solidFill>
                    <a:srgbClr val="000000"/>
                  </a:solidFill>
                  <a:round/>
                  <a:headEnd/>
                  <a:tailEnd/>
                </a:ln>
              </p:spPr>
              <p:txBody>
                <a:bodyPr/>
                <a:lstStyle/>
                <a:p>
                  <a:endParaRPr lang="fr-FR"/>
                </a:p>
              </p:txBody>
            </p:sp>
            <p:sp>
              <p:nvSpPr>
                <p:cNvPr id="762003" name="Line 2195"/>
                <p:cNvSpPr>
                  <a:spLocks noChangeShapeType="1"/>
                </p:cNvSpPr>
                <p:nvPr/>
              </p:nvSpPr>
              <p:spPr bwMode="auto">
                <a:xfrm flipV="1">
                  <a:off x="3846" y="6955"/>
                  <a:ext cx="2" cy="31"/>
                </a:xfrm>
                <a:prstGeom prst="line">
                  <a:avLst/>
                </a:prstGeom>
                <a:noFill/>
                <a:ln w="1588">
                  <a:solidFill>
                    <a:srgbClr val="000000"/>
                  </a:solidFill>
                  <a:round/>
                  <a:headEnd/>
                  <a:tailEnd/>
                </a:ln>
              </p:spPr>
              <p:txBody>
                <a:bodyPr/>
                <a:lstStyle/>
                <a:p>
                  <a:endParaRPr lang="fr-FR"/>
                </a:p>
              </p:txBody>
            </p:sp>
            <p:sp>
              <p:nvSpPr>
                <p:cNvPr id="762004" name="Line 2196"/>
                <p:cNvSpPr>
                  <a:spLocks noChangeShapeType="1"/>
                </p:cNvSpPr>
                <p:nvPr/>
              </p:nvSpPr>
              <p:spPr bwMode="auto">
                <a:xfrm flipV="1">
                  <a:off x="3902" y="6955"/>
                  <a:ext cx="2" cy="31"/>
                </a:xfrm>
                <a:prstGeom prst="line">
                  <a:avLst/>
                </a:prstGeom>
                <a:noFill/>
                <a:ln w="1588">
                  <a:solidFill>
                    <a:srgbClr val="000000"/>
                  </a:solidFill>
                  <a:round/>
                  <a:headEnd/>
                  <a:tailEnd/>
                </a:ln>
              </p:spPr>
              <p:txBody>
                <a:bodyPr/>
                <a:lstStyle/>
                <a:p>
                  <a:endParaRPr lang="fr-FR"/>
                </a:p>
              </p:txBody>
            </p:sp>
            <p:sp>
              <p:nvSpPr>
                <p:cNvPr id="762005" name="Line 2197"/>
                <p:cNvSpPr>
                  <a:spLocks noChangeShapeType="1"/>
                </p:cNvSpPr>
                <p:nvPr/>
              </p:nvSpPr>
              <p:spPr bwMode="auto">
                <a:xfrm flipV="1">
                  <a:off x="3957" y="6955"/>
                  <a:ext cx="2" cy="31"/>
                </a:xfrm>
                <a:prstGeom prst="line">
                  <a:avLst/>
                </a:prstGeom>
                <a:noFill/>
                <a:ln w="1588">
                  <a:solidFill>
                    <a:srgbClr val="000000"/>
                  </a:solidFill>
                  <a:round/>
                  <a:headEnd/>
                  <a:tailEnd/>
                </a:ln>
              </p:spPr>
              <p:txBody>
                <a:bodyPr/>
                <a:lstStyle/>
                <a:p>
                  <a:endParaRPr lang="fr-FR"/>
                </a:p>
              </p:txBody>
            </p:sp>
            <p:sp>
              <p:nvSpPr>
                <p:cNvPr id="762006" name="Line 2198"/>
                <p:cNvSpPr>
                  <a:spLocks noChangeShapeType="1"/>
                </p:cNvSpPr>
                <p:nvPr/>
              </p:nvSpPr>
              <p:spPr bwMode="auto">
                <a:xfrm flipV="1">
                  <a:off x="4015" y="6955"/>
                  <a:ext cx="2" cy="31"/>
                </a:xfrm>
                <a:prstGeom prst="line">
                  <a:avLst/>
                </a:prstGeom>
                <a:noFill/>
                <a:ln w="1588">
                  <a:solidFill>
                    <a:srgbClr val="000000"/>
                  </a:solidFill>
                  <a:round/>
                  <a:headEnd/>
                  <a:tailEnd/>
                </a:ln>
              </p:spPr>
              <p:txBody>
                <a:bodyPr/>
                <a:lstStyle/>
                <a:p>
                  <a:endParaRPr lang="fr-FR"/>
                </a:p>
              </p:txBody>
            </p:sp>
            <p:sp>
              <p:nvSpPr>
                <p:cNvPr id="762007" name="Line 2199"/>
                <p:cNvSpPr>
                  <a:spLocks noChangeShapeType="1"/>
                </p:cNvSpPr>
                <p:nvPr/>
              </p:nvSpPr>
              <p:spPr bwMode="auto">
                <a:xfrm flipV="1">
                  <a:off x="4070" y="6955"/>
                  <a:ext cx="2" cy="31"/>
                </a:xfrm>
                <a:prstGeom prst="line">
                  <a:avLst/>
                </a:prstGeom>
                <a:noFill/>
                <a:ln w="1588">
                  <a:solidFill>
                    <a:srgbClr val="000000"/>
                  </a:solidFill>
                  <a:round/>
                  <a:headEnd/>
                  <a:tailEnd/>
                </a:ln>
              </p:spPr>
              <p:txBody>
                <a:bodyPr/>
                <a:lstStyle/>
                <a:p>
                  <a:endParaRPr lang="fr-FR"/>
                </a:p>
              </p:txBody>
            </p:sp>
            <p:sp>
              <p:nvSpPr>
                <p:cNvPr id="762008" name="Line 2200"/>
                <p:cNvSpPr>
                  <a:spLocks noChangeShapeType="1"/>
                </p:cNvSpPr>
                <p:nvPr/>
              </p:nvSpPr>
              <p:spPr bwMode="auto">
                <a:xfrm flipV="1">
                  <a:off x="4126" y="6955"/>
                  <a:ext cx="2" cy="31"/>
                </a:xfrm>
                <a:prstGeom prst="line">
                  <a:avLst/>
                </a:prstGeom>
                <a:noFill/>
                <a:ln w="1588">
                  <a:solidFill>
                    <a:srgbClr val="000000"/>
                  </a:solidFill>
                  <a:round/>
                  <a:headEnd/>
                  <a:tailEnd/>
                </a:ln>
              </p:spPr>
              <p:txBody>
                <a:bodyPr/>
                <a:lstStyle/>
                <a:p>
                  <a:endParaRPr lang="fr-FR"/>
                </a:p>
              </p:txBody>
            </p:sp>
            <p:sp>
              <p:nvSpPr>
                <p:cNvPr id="762009" name="Line 2201"/>
                <p:cNvSpPr>
                  <a:spLocks noChangeShapeType="1"/>
                </p:cNvSpPr>
                <p:nvPr/>
              </p:nvSpPr>
              <p:spPr bwMode="auto">
                <a:xfrm flipV="1">
                  <a:off x="4181" y="6955"/>
                  <a:ext cx="2" cy="31"/>
                </a:xfrm>
                <a:prstGeom prst="line">
                  <a:avLst/>
                </a:prstGeom>
                <a:noFill/>
                <a:ln w="1588">
                  <a:solidFill>
                    <a:srgbClr val="000000"/>
                  </a:solidFill>
                  <a:round/>
                  <a:headEnd/>
                  <a:tailEnd/>
                </a:ln>
              </p:spPr>
              <p:txBody>
                <a:bodyPr/>
                <a:lstStyle/>
                <a:p>
                  <a:endParaRPr lang="fr-FR"/>
                </a:p>
              </p:txBody>
            </p:sp>
            <p:sp>
              <p:nvSpPr>
                <p:cNvPr id="762010" name="Line 2202"/>
                <p:cNvSpPr>
                  <a:spLocks noChangeShapeType="1"/>
                </p:cNvSpPr>
                <p:nvPr/>
              </p:nvSpPr>
              <p:spPr bwMode="auto">
                <a:xfrm flipV="1">
                  <a:off x="4237" y="6955"/>
                  <a:ext cx="3" cy="31"/>
                </a:xfrm>
                <a:prstGeom prst="line">
                  <a:avLst/>
                </a:prstGeom>
                <a:noFill/>
                <a:ln w="1588">
                  <a:solidFill>
                    <a:srgbClr val="000000"/>
                  </a:solidFill>
                  <a:round/>
                  <a:headEnd/>
                  <a:tailEnd/>
                </a:ln>
              </p:spPr>
              <p:txBody>
                <a:bodyPr/>
                <a:lstStyle/>
                <a:p>
                  <a:endParaRPr lang="fr-FR"/>
                </a:p>
              </p:txBody>
            </p:sp>
            <p:sp>
              <p:nvSpPr>
                <p:cNvPr id="762011" name="Line 2203"/>
                <p:cNvSpPr>
                  <a:spLocks noChangeShapeType="1"/>
                </p:cNvSpPr>
                <p:nvPr/>
              </p:nvSpPr>
              <p:spPr bwMode="auto">
                <a:xfrm flipV="1">
                  <a:off x="4350" y="6955"/>
                  <a:ext cx="1" cy="31"/>
                </a:xfrm>
                <a:prstGeom prst="line">
                  <a:avLst/>
                </a:prstGeom>
                <a:noFill/>
                <a:ln w="1588">
                  <a:solidFill>
                    <a:srgbClr val="000000"/>
                  </a:solidFill>
                  <a:round/>
                  <a:headEnd/>
                  <a:tailEnd/>
                </a:ln>
              </p:spPr>
              <p:txBody>
                <a:bodyPr/>
                <a:lstStyle/>
                <a:p>
                  <a:endParaRPr lang="fr-FR"/>
                </a:p>
              </p:txBody>
            </p:sp>
            <p:sp>
              <p:nvSpPr>
                <p:cNvPr id="762012" name="Line 2204"/>
                <p:cNvSpPr>
                  <a:spLocks noChangeShapeType="1"/>
                </p:cNvSpPr>
                <p:nvPr/>
              </p:nvSpPr>
              <p:spPr bwMode="auto">
                <a:xfrm flipV="1">
                  <a:off x="4403" y="6955"/>
                  <a:ext cx="3" cy="31"/>
                </a:xfrm>
                <a:prstGeom prst="line">
                  <a:avLst/>
                </a:prstGeom>
                <a:noFill/>
                <a:ln w="1588">
                  <a:solidFill>
                    <a:srgbClr val="000000"/>
                  </a:solidFill>
                  <a:round/>
                  <a:headEnd/>
                  <a:tailEnd/>
                </a:ln>
              </p:spPr>
              <p:txBody>
                <a:bodyPr/>
                <a:lstStyle/>
                <a:p>
                  <a:endParaRPr lang="fr-FR"/>
                </a:p>
              </p:txBody>
            </p:sp>
            <p:sp>
              <p:nvSpPr>
                <p:cNvPr id="762013" name="Line 2205"/>
                <p:cNvSpPr>
                  <a:spLocks noChangeShapeType="1"/>
                </p:cNvSpPr>
                <p:nvPr/>
              </p:nvSpPr>
              <p:spPr bwMode="auto">
                <a:xfrm flipV="1">
                  <a:off x="4462" y="6955"/>
                  <a:ext cx="2" cy="31"/>
                </a:xfrm>
                <a:prstGeom prst="line">
                  <a:avLst/>
                </a:prstGeom>
                <a:noFill/>
                <a:ln w="1588">
                  <a:solidFill>
                    <a:srgbClr val="000000"/>
                  </a:solidFill>
                  <a:round/>
                  <a:headEnd/>
                  <a:tailEnd/>
                </a:ln>
              </p:spPr>
              <p:txBody>
                <a:bodyPr/>
                <a:lstStyle/>
                <a:p>
                  <a:endParaRPr lang="fr-FR"/>
                </a:p>
              </p:txBody>
            </p:sp>
            <p:sp>
              <p:nvSpPr>
                <p:cNvPr id="762014" name="Line 2206"/>
                <p:cNvSpPr>
                  <a:spLocks noChangeShapeType="1"/>
                </p:cNvSpPr>
                <p:nvPr/>
              </p:nvSpPr>
              <p:spPr bwMode="auto">
                <a:xfrm flipV="1">
                  <a:off x="4517" y="6955"/>
                  <a:ext cx="2" cy="31"/>
                </a:xfrm>
                <a:prstGeom prst="line">
                  <a:avLst/>
                </a:prstGeom>
                <a:noFill/>
                <a:ln w="1588">
                  <a:solidFill>
                    <a:srgbClr val="000000"/>
                  </a:solidFill>
                  <a:round/>
                  <a:headEnd/>
                  <a:tailEnd/>
                </a:ln>
              </p:spPr>
              <p:txBody>
                <a:bodyPr/>
                <a:lstStyle/>
                <a:p>
                  <a:endParaRPr lang="fr-FR"/>
                </a:p>
              </p:txBody>
            </p:sp>
            <p:sp>
              <p:nvSpPr>
                <p:cNvPr id="762015" name="Line 2207"/>
                <p:cNvSpPr>
                  <a:spLocks noChangeShapeType="1"/>
                </p:cNvSpPr>
                <p:nvPr/>
              </p:nvSpPr>
              <p:spPr bwMode="auto">
                <a:xfrm flipV="1">
                  <a:off x="4573" y="6955"/>
                  <a:ext cx="2" cy="31"/>
                </a:xfrm>
                <a:prstGeom prst="line">
                  <a:avLst/>
                </a:prstGeom>
                <a:noFill/>
                <a:ln w="1588">
                  <a:solidFill>
                    <a:srgbClr val="000000"/>
                  </a:solidFill>
                  <a:round/>
                  <a:headEnd/>
                  <a:tailEnd/>
                </a:ln>
              </p:spPr>
              <p:txBody>
                <a:bodyPr/>
                <a:lstStyle/>
                <a:p>
                  <a:endParaRPr lang="fr-FR"/>
                </a:p>
              </p:txBody>
            </p:sp>
            <p:sp>
              <p:nvSpPr>
                <p:cNvPr id="762016" name="Line 2208"/>
                <p:cNvSpPr>
                  <a:spLocks noChangeShapeType="1"/>
                </p:cNvSpPr>
                <p:nvPr/>
              </p:nvSpPr>
              <p:spPr bwMode="auto">
                <a:xfrm flipV="1">
                  <a:off x="4628" y="6955"/>
                  <a:ext cx="2" cy="31"/>
                </a:xfrm>
                <a:prstGeom prst="line">
                  <a:avLst/>
                </a:prstGeom>
                <a:noFill/>
                <a:ln w="1588">
                  <a:solidFill>
                    <a:srgbClr val="000000"/>
                  </a:solidFill>
                  <a:round/>
                  <a:headEnd/>
                  <a:tailEnd/>
                </a:ln>
              </p:spPr>
              <p:txBody>
                <a:bodyPr/>
                <a:lstStyle/>
                <a:p>
                  <a:endParaRPr lang="fr-FR"/>
                </a:p>
              </p:txBody>
            </p:sp>
            <p:sp>
              <p:nvSpPr>
                <p:cNvPr id="762017" name="Line 2209"/>
                <p:cNvSpPr>
                  <a:spLocks noChangeShapeType="1"/>
                </p:cNvSpPr>
                <p:nvPr/>
              </p:nvSpPr>
              <p:spPr bwMode="auto">
                <a:xfrm flipV="1">
                  <a:off x="4685" y="6955"/>
                  <a:ext cx="1" cy="31"/>
                </a:xfrm>
                <a:prstGeom prst="line">
                  <a:avLst/>
                </a:prstGeom>
                <a:noFill/>
                <a:ln w="1588">
                  <a:solidFill>
                    <a:srgbClr val="000000"/>
                  </a:solidFill>
                  <a:round/>
                  <a:headEnd/>
                  <a:tailEnd/>
                </a:ln>
              </p:spPr>
              <p:txBody>
                <a:bodyPr/>
                <a:lstStyle/>
                <a:p>
                  <a:endParaRPr lang="fr-FR"/>
                </a:p>
              </p:txBody>
            </p:sp>
            <p:sp>
              <p:nvSpPr>
                <p:cNvPr id="762018" name="Line 2210"/>
                <p:cNvSpPr>
                  <a:spLocks noChangeShapeType="1"/>
                </p:cNvSpPr>
                <p:nvPr/>
              </p:nvSpPr>
              <p:spPr bwMode="auto">
                <a:xfrm flipV="1">
                  <a:off x="4739" y="6955"/>
                  <a:ext cx="2" cy="31"/>
                </a:xfrm>
                <a:prstGeom prst="line">
                  <a:avLst/>
                </a:prstGeom>
                <a:noFill/>
                <a:ln w="1588">
                  <a:solidFill>
                    <a:srgbClr val="000000"/>
                  </a:solidFill>
                  <a:round/>
                  <a:headEnd/>
                  <a:tailEnd/>
                </a:ln>
              </p:spPr>
              <p:txBody>
                <a:bodyPr/>
                <a:lstStyle/>
                <a:p>
                  <a:endParaRPr lang="fr-FR"/>
                </a:p>
              </p:txBody>
            </p:sp>
            <p:sp>
              <p:nvSpPr>
                <p:cNvPr id="762019" name="Line 2211"/>
                <p:cNvSpPr>
                  <a:spLocks noChangeShapeType="1"/>
                </p:cNvSpPr>
                <p:nvPr/>
              </p:nvSpPr>
              <p:spPr bwMode="auto">
                <a:xfrm flipV="1">
                  <a:off x="4796" y="6955"/>
                  <a:ext cx="1" cy="31"/>
                </a:xfrm>
                <a:prstGeom prst="line">
                  <a:avLst/>
                </a:prstGeom>
                <a:noFill/>
                <a:ln w="1588">
                  <a:solidFill>
                    <a:srgbClr val="000000"/>
                  </a:solidFill>
                  <a:round/>
                  <a:headEnd/>
                  <a:tailEnd/>
                </a:ln>
              </p:spPr>
              <p:txBody>
                <a:bodyPr/>
                <a:lstStyle/>
                <a:p>
                  <a:endParaRPr lang="fr-FR"/>
                </a:p>
              </p:txBody>
            </p:sp>
            <p:sp>
              <p:nvSpPr>
                <p:cNvPr id="762020" name="Line 2212"/>
                <p:cNvSpPr>
                  <a:spLocks noChangeShapeType="1"/>
                </p:cNvSpPr>
                <p:nvPr/>
              </p:nvSpPr>
              <p:spPr bwMode="auto">
                <a:xfrm flipV="1">
                  <a:off x="4908" y="6955"/>
                  <a:ext cx="2" cy="31"/>
                </a:xfrm>
                <a:prstGeom prst="line">
                  <a:avLst/>
                </a:prstGeom>
                <a:noFill/>
                <a:ln w="1588">
                  <a:solidFill>
                    <a:srgbClr val="000000"/>
                  </a:solidFill>
                  <a:round/>
                  <a:headEnd/>
                  <a:tailEnd/>
                </a:ln>
              </p:spPr>
              <p:txBody>
                <a:bodyPr/>
                <a:lstStyle/>
                <a:p>
                  <a:endParaRPr lang="fr-FR"/>
                </a:p>
              </p:txBody>
            </p:sp>
            <p:sp>
              <p:nvSpPr>
                <p:cNvPr id="762021" name="Line 2213"/>
                <p:cNvSpPr>
                  <a:spLocks noChangeShapeType="1"/>
                </p:cNvSpPr>
                <p:nvPr/>
              </p:nvSpPr>
              <p:spPr bwMode="auto">
                <a:xfrm flipV="1">
                  <a:off x="4963" y="6955"/>
                  <a:ext cx="2" cy="31"/>
                </a:xfrm>
                <a:prstGeom prst="line">
                  <a:avLst/>
                </a:prstGeom>
                <a:noFill/>
                <a:ln w="1588">
                  <a:solidFill>
                    <a:srgbClr val="000000"/>
                  </a:solidFill>
                  <a:round/>
                  <a:headEnd/>
                  <a:tailEnd/>
                </a:ln>
              </p:spPr>
              <p:txBody>
                <a:bodyPr/>
                <a:lstStyle/>
                <a:p>
                  <a:endParaRPr lang="fr-FR"/>
                </a:p>
              </p:txBody>
            </p:sp>
            <p:sp>
              <p:nvSpPr>
                <p:cNvPr id="762022" name="Line 2214"/>
                <p:cNvSpPr>
                  <a:spLocks noChangeShapeType="1"/>
                </p:cNvSpPr>
                <p:nvPr/>
              </p:nvSpPr>
              <p:spPr bwMode="auto">
                <a:xfrm flipV="1">
                  <a:off x="5019" y="6955"/>
                  <a:ext cx="2" cy="31"/>
                </a:xfrm>
                <a:prstGeom prst="line">
                  <a:avLst/>
                </a:prstGeom>
                <a:noFill/>
                <a:ln w="1588">
                  <a:solidFill>
                    <a:srgbClr val="000000"/>
                  </a:solidFill>
                  <a:round/>
                  <a:headEnd/>
                  <a:tailEnd/>
                </a:ln>
              </p:spPr>
              <p:txBody>
                <a:bodyPr/>
                <a:lstStyle/>
                <a:p>
                  <a:endParaRPr lang="fr-FR"/>
                </a:p>
              </p:txBody>
            </p:sp>
            <p:sp>
              <p:nvSpPr>
                <p:cNvPr id="762023" name="Line 2215"/>
                <p:cNvSpPr>
                  <a:spLocks noChangeShapeType="1"/>
                </p:cNvSpPr>
                <p:nvPr/>
              </p:nvSpPr>
              <p:spPr bwMode="auto">
                <a:xfrm flipV="1">
                  <a:off x="5074" y="6955"/>
                  <a:ext cx="2" cy="31"/>
                </a:xfrm>
                <a:prstGeom prst="line">
                  <a:avLst/>
                </a:prstGeom>
                <a:noFill/>
                <a:ln w="1588">
                  <a:solidFill>
                    <a:srgbClr val="000000"/>
                  </a:solidFill>
                  <a:round/>
                  <a:headEnd/>
                  <a:tailEnd/>
                </a:ln>
              </p:spPr>
              <p:txBody>
                <a:bodyPr/>
                <a:lstStyle/>
                <a:p>
                  <a:endParaRPr lang="fr-FR"/>
                </a:p>
              </p:txBody>
            </p:sp>
            <p:sp>
              <p:nvSpPr>
                <p:cNvPr id="762024" name="Line 2216"/>
                <p:cNvSpPr>
                  <a:spLocks noChangeShapeType="1"/>
                </p:cNvSpPr>
                <p:nvPr/>
              </p:nvSpPr>
              <p:spPr bwMode="auto">
                <a:xfrm flipV="1">
                  <a:off x="5131" y="6955"/>
                  <a:ext cx="1" cy="31"/>
                </a:xfrm>
                <a:prstGeom prst="line">
                  <a:avLst/>
                </a:prstGeom>
                <a:noFill/>
                <a:ln w="1588">
                  <a:solidFill>
                    <a:srgbClr val="000000"/>
                  </a:solidFill>
                  <a:round/>
                  <a:headEnd/>
                  <a:tailEnd/>
                </a:ln>
              </p:spPr>
              <p:txBody>
                <a:bodyPr/>
                <a:lstStyle/>
                <a:p>
                  <a:endParaRPr lang="fr-FR"/>
                </a:p>
              </p:txBody>
            </p:sp>
            <p:sp>
              <p:nvSpPr>
                <p:cNvPr id="762025" name="Line 2217"/>
                <p:cNvSpPr>
                  <a:spLocks noChangeShapeType="1"/>
                </p:cNvSpPr>
                <p:nvPr/>
              </p:nvSpPr>
              <p:spPr bwMode="auto">
                <a:xfrm flipV="1">
                  <a:off x="5185" y="6955"/>
                  <a:ext cx="2" cy="31"/>
                </a:xfrm>
                <a:prstGeom prst="line">
                  <a:avLst/>
                </a:prstGeom>
                <a:noFill/>
                <a:ln w="1588">
                  <a:solidFill>
                    <a:srgbClr val="000000"/>
                  </a:solidFill>
                  <a:round/>
                  <a:headEnd/>
                  <a:tailEnd/>
                </a:ln>
              </p:spPr>
              <p:txBody>
                <a:bodyPr/>
                <a:lstStyle/>
                <a:p>
                  <a:endParaRPr lang="fr-FR"/>
                </a:p>
              </p:txBody>
            </p:sp>
            <p:sp>
              <p:nvSpPr>
                <p:cNvPr id="762026" name="Line 2218"/>
                <p:cNvSpPr>
                  <a:spLocks noChangeShapeType="1"/>
                </p:cNvSpPr>
                <p:nvPr/>
              </p:nvSpPr>
              <p:spPr bwMode="auto">
                <a:xfrm flipV="1">
                  <a:off x="5240" y="6955"/>
                  <a:ext cx="2" cy="31"/>
                </a:xfrm>
                <a:prstGeom prst="line">
                  <a:avLst/>
                </a:prstGeom>
                <a:noFill/>
                <a:ln w="1588">
                  <a:solidFill>
                    <a:srgbClr val="000000"/>
                  </a:solidFill>
                  <a:round/>
                  <a:headEnd/>
                  <a:tailEnd/>
                </a:ln>
              </p:spPr>
              <p:txBody>
                <a:bodyPr/>
                <a:lstStyle/>
                <a:p>
                  <a:endParaRPr lang="fr-FR"/>
                </a:p>
              </p:txBody>
            </p:sp>
            <p:sp>
              <p:nvSpPr>
                <p:cNvPr id="762027" name="Line 2219"/>
                <p:cNvSpPr>
                  <a:spLocks noChangeShapeType="1"/>
                </p:cNvSpPr>
                <p:nvPr/>
              </p:nvSpPr>
              <p:spPr bwMode="auto">
                <a:xfrm flipV="1">
                  <a:off x="5296" y="6955"/>
                  <a:ext cx="3" cy="31"/>
                </a:xfrm>
                <a:prstGeom prst="line">
                  <a:avLst/>
                </a:prstGeom>
                <a:noFill/>
                <a:ln w="1588">
                  <a:solidFill>
                    <a:srgbClr val="000000"/>
                  </a:solidFill>
                  <a:round/>
                  <a:headEnd/>
                  <a:tailEnd/>
                </a:ln>
              </p:spPr>
              <p:txBody>
                <a:bodyPr/>
                <a:lstStyle/>
                <a:p>
                  <a:endParaRPr lang="fr-FR"/>
                </a:p>
              </p:txBody>
            </p:sp>
            <p:sp>
              <p:nvSpPr>
                <p:cNvPr id="762028" name="Line 2220"/>
                <p:cNvSpPr>
                  <a:spLocks noChangeShapeType="1"/>
                </p:cNvSpPr>
                <p:nvPr/>
              </p:nvSpPr>
              <p:spPr bwMode="auto">
                <a:xfrm flipV="1">
                  <a:off x="5355" y="6955"/>
                  <a:ext cx="2" cy="31"/>
                </a:xfrm>
                <a:prstGeom prst="line">
                  <a:avLst/>
                </a:prstGeom>
                <a:noFill/>
                <a:ln w="1588">
                  <a:solidFill>
                    <a:srgbClr val="000000"/>
                  </a:solidFill>
                  <a:round/>
                  <a:headEnd/>
                  <a:tailEnd/>
                </a:ln>
              </p:spPr>
              <p:txBody>
                <a:bodyPr/>
                <a:lstStyle/>
                <a:p>
                  <a:endParaRPr lang="fr-FR"/>
                </a:p>
              </p:txBody>
            </p:sp>
            <p:sp>
              <p:nvSpPr>
                <p:cNvPr id="762029" name="Line 2221"/>
                <p:cNvSpPr>
                  <a:spLocks noChangeShapeType="1"/>
                </p:cNvSpPr>
                <p:nvPr/>
              </p:nvSpPr>
              <p:spPr bwMode="auto">
                <a:xfrm flipV="1">
                  <a:off x="5467" y="6955"/>
                  <a:ext cx="1" cy="31"/>
                </a:xfrm>
                <a:prstGeom prst="line">
                  <a:avLst/>
                </a:prstGeom>
                <a:noFill/>
                <a:ln w="1588">
                  <a:solidFill>
                    <a:srgbClr val="000000"/>
                  </a:solidFill>
                  <a:round/>
                  <a:headEnd/>
                  <a:tailEnd/>
                </a:ln>
              </p:spPr>
              <p:txBody>
                <a:bodyPr/>
                <a:lstStyle/>
                <a:p>
                  <a:endParaRPr lang="fr-FR"/>
                </a:p>
              </p:txBody>
            </p:sp>
            <p:sp>
              <p:nvSpPr>
                <p:cNvPr id="762030" name="Line 2222"/>
                <p:cNvSpPr>
                  <a:spLocks noChangeShapeType="1"/>
                </p:cNvSpPr>
                <p:nvPr/>
              </p:nvSpPr>
              <p:spPr bwMode="auto">
                <a:xfrm flipV="1">
                  <a:off x="5521" y="6955"/>
                  <a:ext cx="2" cy="31"/>
                </a:xfrm>
                <a:prstGeom prst="line">
                  <a:avLst/>
                </a:prstGeom>
                <a:noFill/>
                <a:ln w="1588">
                  <a:solidFill>
                    <a:srgbClr val="000000"/>
                  </a:solidFill>
                  <a:round/>
                  <a:headEnd/>
                  <a:tailEnd/>
                </a:ln>
              </p:spPr>
              <p:txBody>
                <a:bodyPr/>
                <a:lstStyle/>
                <a:p>
                  <a:endParaRPr lang="fr-FR"/>
                </a:p>
              </p:txBody>
            </p:sp>
            <p:sp>
              <p:nvSpPr>
                <p:cNvPr id="762031" name="Line 2223"/>
                <p:cNvSpPr>
                  <a:spLocks noChangeShapeType="1"/>
                </p:cNvSpPr>
                <p:nvPr/>
              </p:nvSpPr>
              <p:spPr bwMode="auto">
                <a:xfrm flipV="1">
                  <a:off x="5576" y="6955"/>
                  <a:ext cx="2" cy="31"/>
                </a:xfrm>
                <a:prstGeom prst="line">
                  <a:avLst/>
                </a:prstGeom>
                <a:noFill/>
                <a:ln w="1588">
                  <a:solidFill>
                    <a:srgbClr val="000000"/>
                  </a:solidFill>
                  <a:round/>
                  <a:headEnd/>
                  <a:tailEnd/>
                </a:ln>
              </p:spPr>
              <p:txBody>
                <a:bodyPr/>
                <a:lstStyle/>
                <a:p>
                  <a:endParaRPr lang="fr-FR"/>
                </a:p>
              </p:txBody>
            </p:sp>
            <p:sp>
              <p:nvSpPr>
                <p:cNvPr id="762032" name="Line 2224"/>
                <p:cNvSpPr>
                  <a:spLocks noChangeShapeType="1"/>
                </p:cNvSpPr>
                <p:nvPr/>
              </p:nvSpPr>
              <p:spPr bwMode="auto">
                <a:xfrm flipV="1">
                  <a:off x="5632" y="6955"/>
                  <a:ext cx="2" cy="31"/>
                </a:xfrm>
                <a:prstGeom prst="line">
                  <a:avLst/>
                </a:prstGeom>
                <a:noFill/>
                <a:ln w="1588">
                  <a:solidFill>
                    <a:srgbClr val="000000"/>
                  </a:solidFill>
                  <a:round/>
                  <a:headEnd/>
                  <a:tailEnd/>
                </a:ln>
              </p:spPr>
              <p:txBody>
                <a:bodyPr/>
                <a:lstStyle/>
                <a:p>
                  <a:endParaRPr lang="fr-FR"/>
                </a:p>
              </p:txBody>
            </p:sp>
            <p:sp>
              <p:nvSpPr>
                <p:cNvPr id="762033" name="Line 2225"/>
                <p:cNvSpPr>
                  <a:spLocks noChangeShapeType="1"/>
                </p:cNvSpPr>
                <p:nvPr/>
              </p:nvSpPr>
              <p:spPr bwMode="auto">
                <a:xfrm flipV="1">
                  <a:off x="5687" y="6955"/>
                  <a:ext cx="2" cy="31"/>
                </a:xfrm>
                <a:prstGeom prst="line">
                  <a:avLst/>
                </a:prstGeom>
                <a:noFill/>
                <a:ln w="1588">
                  <a:solidFill>
                    <a:srgbClr val="000000"/>
                  </a:solidFill>
                  <a:round/>
                  <a:headEnd/>
                  <a:tailEnd/>
                </a:ln>
              </p:spPr>
              <p:txBody>
                <a:bodyPr/>
                <a:lstStyle/>
                <a:p>
                  <a:endParaRPr lang="fr-FR"/>
                </a:p>
              </p:txBody>
            </p:sp>
            <p:sp>
              <p:nvSpPr>
                <p:cNvPr id="762034" name="Line 2226"/>
                <p:cNvSpPr>
                  <a:spLocks noChangeShapeType="1"/>
                </p:cNvSpPr>
                <p:nvPr/>
              </p:nvSpPr>
              <p:spPr bwMode="auto">
                <a:xfrm flipV="1">
                  <a:off x="5745" y="6955"/>
                  <a:ext cx="2" cy="31"/>
                </a:xfrm>
                <a:prstGeom prst="line">
                  <a:avLst/>
                </a:prstGeom>
                <a:noFill/>
                <a:ln w="1588">
                  <a:solidFill>
                    <a:srgbClr val="000000"/>
                  </a:solidFill>
                  <a:round/>
                  <a:headEnd/>
                  <a:tailEnd/>
                </a:ln>
              </p:spPr>
              <p:txBody>
                <a:bodyPr/>
                <a:lstStyle/>
                <a:p>
                  <a:endParaRPr lang="fr-FR"/>
                </a:p>
              </p:txBody>
            </p:sp>
            <p:sp>
              <p:nvSpPr>
                <p:cNvPr id="762035" name="Line 2227"/>
                <p:cNvSpPr>
                  <a:spLocks noChangeShapeType="1"/>
                </p:cNvSpPr>
                <p:nvPr/>
              </p:nvSpPr>
              <p:spPr bwMode="auto">
                <a:xfrm flipV="1">
                  <a:off x="5802" y="6955"/>
                  <a:ext cx="1" cy="31"/>
                </a:xfrm>
                <a:prstGeom prst="line">
                  <a:avLst/>
                </a:prstGeom>
                <a:noFill/>
                <a:ln w="1588">
                  <a:solidFill>
                    <a:srgbClr val="000000"/>
                  </a:solidFill>
                  <a:round/>
                  <a:headEnd/>
                  <a:tailEnd/>
                </a:ln>
              </p:spPr>
              <p:txBody>
                <a:bodyPr/>
                <a:lstStyle/>
                <a:p>
                  <a:endParaRPr lang="fr-FR"/>
                </a:p>
              </p:txBody>
            </p:sp>
            <p:sp>
              <p:nvSpPr>
                <p:cNvPr id="762036" name="Line 2228"/>
                <p:cNvSpPr>
                  <a:spLocks noChangeShapeType="1"/>
                </p:cNvSpPr>
                <p:nvPr/>
              </p:nvSpPr>
              <p:spPr bwMode="auto">
                <a:xfrm flipV="1">
                  <a:off x="5856" y="6955"/>
                  <a:ext cx="2" cy="31"/>
                </a:xfrm>
                <a:prstGeom prst="line">
                  <a:avLst/>
                </a:prstGeom>
                <a:noFill/>
                <a:ln w="1588">
                  <a:solidFill>
                    <a:srgbClr val="000000"/>
                  </a:solidFill>
                  <a:round/>
                  <a:headEnd/>
                  <a:tailEnd/>
                </a:ln>
              </p:spPr>
              <p:txBody>
                <a:bodyPr/>
                <a:lstStyle/>
                <a:p>
                  <a:endParaRPr lang="fr-FR"/>
                </a:p>
              </p:txBody>
            </p:sp>
            <p:sp>
              <p:nvSpPr>
                <p:cNvPr id="762037" name="Line 2229"/>
                <p:cNvSpPr>
                  <a:spLocks noChangeShapeType="1"/>
                </p:cNvSpPr>
                <p:nvPr/>
              </p:nvSpPr>
              <p:spPr bwMode="auto">
                <a:xfrm flipV="1">
                  <a:off x="5911" y="6955"/>
                  <a:ext cx="2" cy="31"/>
                </a:xfrm>
                <a:prstGeom prst="line">
                  <a:avLst/>
                </a:prstGeom>
                <a:noFill/>
                <a:ln w="1588">
                  <a:solidFill>
                    <a:srgbClr val="000000"/>
                  </a:solidFill>
                  <a:round/>
                  <a:headEnd/>
                  <a:tailEnd/>
                </a:ln>
              </p:spPr>
              <p:txBody>
                <a:bodyPr/>
                <a:lstStyle/>
                <a:p>
                  <a:endParaRPr lang="fr-FR"/>
                </a:p>
              </p:txBody>
            </p:sp>
            <p:sp>
              <p:nvSpPr>
                <p:cNvPr id="762038" name="Line 2230"/>
                <p:cNvSpPr>
                  <a:spLocks noChangeShapeType="1"/>
                </p:cNvSpPr>
                <p:nvPr/>
              </p:nvSpPr>
              <p:spPr bwMode="auto">
                <a:xfrm flipV="1">
                  <a:off x="6022" y="6955"/>
                  <a:ext cx="2" cy="31"/>
                </a:xfrm>
                <a:prstGeom prst="line">
                  <a:avLst/>
                </a:prstGeom>
                <a:noFill/>
                <a:ln w="1588">
                  <a:solidFill>
                    <a:srgbClr val="000000"/>
                  </a:solidFill>
                  <a:round/>
                  <a:headEnd/>
                  <a:tailEnd/>
                </a:ln>
              </p:spPr>
              <p:txBody>
                <a:bodyPr/>
                <a:lstStyle/>
                <a:p>
                  <a:endParaRPr lang="fr-FR"/>
                </a:p>
              </p:txBody>
            </p:sp>
            <p:sp>
              <p:nvSpPr>
                <p:cNvPr id="762039" name="Line 2231"/>
                <p:cNvSpPr>
                  <a:spLocks noChangeShapeType="1"/>
                </p:cNvSpPr>
                <p:nvPr/>
              </p:nvSpPr>
              <p:spPr bwMode="auto">
                <a:xfrm flipV="1">
                  <a:off x="6078" y="6955"/>
                  <a:ext cx="2" cy="31"/>
                </a:xfrm>
                <a:prstGeom prst="line">
                  <a:avLst/>
                </a:prstGeom>
                <a:noFill/>
                <a:ln w="1588">
                  <a:solidFill>
                    <a:srgbClr val="000000"/>
                  </a:solidFill>
                  <a:round/>
                  <a:headEnd/>
                  <a:tailEnd/>
                </a:ln>
              </p:spPr>
              <p:txBody>
                <a:bodyPr/>
                <a:lstStyle/>
                <a:p>
                  <a:endParaRPr lang="fr-FR"/>
                </a:p>
              </p:txBody>
            </p:sp>
            <p:sp>
              <p:nvSpPr>
                <p:cNvPr id="762040" name="Line 2232"/>
                <p:cNvSpPr>
                  <a:spLocks noChangeShapeType="1"/>
                </p:cNvSpPr>
                <p:nvPr/>
              </p:nvSpPr>
              <p:spPr bwMode="auto">
                <a:xfrm flipV="1">
                  <a:off x="6133" y="6955"/>
                  <a:ext cx="2" cy="31"/>
                </a:xfrm>
                <a:prstGeom prst="line">
                  <a:avLst/>
                </a:prstGeom>
                <a:noFill/>
                <a:ln w="1588">
                  <a:solidFill>
                    <a:srgbClr val="000000"/>
                  </a:solidFill>
                  <a:round/>
                  <a:headEnd/>
                  <a:tailEnd/>
                </a:ln>
              </p:spPr>
              <p:txBody>
                <a:bodyPr/>
                <a:lstStyle/>
                <a:p>
                  <a:endParaRPr lang="fr-FR"/>
                </a:p>
              </p:txBody>
            </p:sp>
            <p:sp>
              <p:nvSpPr>
                <p:cNvPr id="762041" name="Line 2233"/>
                <p:cNvSpPr>
                  <a:spLocks noChangeShapeType="1"/>
                </p:cNvSpPr>
                <p:nvPr/>
              </p:nvSpPr>
              <p:spPr bwMode="auto">
                <a:xfrm flipV="1">
                  <a:off x="6191" y="6955"/>
                  <a:ext cx="3" cy="31"/>
                </a:xfrm>
                <a:prstGeom prst="line">
                  <a:avLst/>
                </a:prstGeom>
                <a:noFill/>
                <a:ln w="1588">
                  <a:solidFill>
                    <a:srgbClr val="000000"/>
                  </a:solidFill>
                  <a:round/>
                  <a:headEnd/>
                  <a:tailEnd/>
                </a:ln>
              </p:spPr>
              <p:txBody>
                <a:bodyPr/>
                <a:lstStyle/>
                <a:p>
                  <a:endParaRPr lang="fr-FR"/>
                </a:p>
              </p:txBody>
            </p:sp>
            <p:sp>
              <p:nvSpPr>
                <p:cNvPr id="762042" name="Line 2234"/>
                <p:cNvSpPr>
                  <a:spLocks noChangeShapeType="1"/>
                </p:cNvSpPr>
                <p:nvPr/>
              </p:nvSpPr>
              <p:spPr bwMode="auto">
                <a:xfrm flipV="1">
                  <a:off x="6249" y="6955"/>
                  <a:ext cx="1" cy="31"/>
                </a:xfrm>
                <a:prstGeom prst="line">
                  <a:avLst/>
                </a:prstGeom>
                <a:noFill/>
                <a:ln w="1588">
                  <a:solidFill>
                    <a:srgbClr val="000000"/>
                  </a:solidFill>
                  <a:round/>
                  <a:headEnd/>
                  <a:tailEnd/>
                </a:ln>
              </p:spPr>
              <p:txBody>
                <a:bodyPr/>
                <a:lstStyle/>
                <a:p>
                  <a:endParaRPr lang="fr-FR"/>
                </a:p>
              </p:txBody>
            </p:sp>
            <p:sp>
              <p:nvSpPr>
                <p:cNvPr id="762043" name="Line 2235"/>
                <p:cNvSpPr>
                  <a:spLocks noChangeShapeType="1"/>
                </p:cNvSpPr>
                <p:nvPr/>
              </p:nvSpPr>
              <p:spPr bwMode="auto">
                <a:xfrm flipV="1">
                  <a:off x="6303" y="6955"/>
                  <a:ext cx="2" cy="31"/>
                </a:xfrm>
                <a:prstGeom prst="line">
                  <a:avLst/>
                </a:prstGeom>
                <a:noFill/>
                <a:ln w="1588">
                  <a:solidFill>
                    <a:srgbClr val="000000"/>
                  </a:solidFill>
                  <a:round/>
                  <a:headEnd/>
                  <a:tailEnd/>
                </a:ln>
              </p:spPr>
              <p:txBody>
                <a:bodyPr/>
                <a:lstStyle/>
                <a:p>
                  <a:endParaRPr lang="fr-FR"/>
                </a:p>
              </p:txBody>
            </p:sp>
            <p:sp>
              <p:nvSpPr>
                <p:cNvPr id="762044" name="Line 2236"/>
                <p:cNvSpPr>
                  <a:spLocks noChangeShapeType="1"/>
                </p:cNvSpPr>
                <p:nvPr/>
              </p:nvSpPr>
              <p:spPr bwMode="auto">
                <a:xfrm flipV="1">
                  <a:off x="6358" y="6955"/>
                  <a:ext cx="2" cy="31"/>
                </a:xfrm>
                <a:prstGeom prst="line">
                  <a:avLst/>
                </a:prstGeom>
                <a:noFill/>
                <a:ln w="1588">
                  <a:solidFill>
                    <a:srgbClr val="000000"/>
                  </a:solidFill>
                  <a:round/>
                  <a:headEnd/>
                  <a:tailEnd/>
                </a:ln>
              </p:spPr>
              <p:txBody>
                <a:bodyPr/>
                <a:lstStyle/>
                <a:p>
                  <a:endParaRPr lang="fr-FR"/>
                </a:p>
              </p:txBody>
            </p:sp>
            <p:sp>
              <p:nvSpPr>
                <p:cNvPr id="762045" name="Line 2237"/>
                <p:cNvSpPr>
                  <a:spLocks noChangeShapeType="1"/>
                </p:cNvSpPr>
                <p:nvPr/>
              </p:nvSpPr>
              <p:spPr bwMode="auto">
                <a:xfrm flipV="1">
                  <a:off x="6414" y="6955"/>
                  <a:ext cx="2" cy="31"/>
                </a:xfrm>
                <a:prstGeom prst="line">
                  <a:avLst/>
                </a:prstGeom>
                <a:noFill/>
                <a:ln w="1588">
                  <a:solidFill>
                    <a:srgbClr val="000000"/>
                  </a:solidFill>
                  <a:round/>
                  <a:headEnd/>
                  <a:tailEnd/>
                </a:ln>
              </p:spPr>
              <p:txBody>
                <a:bodyPr/>
                <a:lstStyle/>
                <a:p>
                  <a:endParaRPr lang="fr-FR"/>
                </a:p>
              </p:txBody>
            </p:sp>
            <p:sp>
              <p:nvSpPr>
                <p:cNvPr id="762046" name="Line 2238"/>
                <p:cNvSpPr>
                  <a:spLocks noChangeShapeType="1"/>
                </p:cNvSpPr>
                <p:nvPr/>
              </p:nvSpPr>
              <p:spPr bwMode="auto">
                <a:xfrm flipV="1">
                  <a:off x="6469" y="6955"/>
                  <a:ext cx="2" cy="31"/>
                </a:xfrm>
                <a:prstGeom prst="line">
                  <a:avLst/>
                </a:prstGeom>
                <a:noFill/>
                <a:ln w="1588">
                  <a:solidFill>
                    <a:srgbClr val="000000"/>
                  </a:solidFill>
                  <a:round/>
                  <a:headEnd/>
                  <a:tailEnd/>
                </a:ln>
              </p:spPr>
              <p:txBody>
                <a:bodyPr/>
                <a:lstStyle/>
                <a:p>
                  <a:endParaRPr lang="fr-FR"/>
                </a:p>
              </p:txBody>
            </p:sp>
            <p:sp>
              <p:nvSpPr>
                <p:cNvPr id="762047" name="Line 2239"/>
                <p:cNvSpPr>
                  <a:spLocks noChangeShapeType="1"/>
                </p:cNvSpPr>
                <p:nvPr/>
              </p:nvSpPr>
              <p:spPr bwMode="auto">
                <a:xfrm flipV="1">
                  <a:off x="6580" y="6955"/>
                  <a:ext cx="2" cy="31"/>
                </a:xfrm>
                <a:prstGeom prst="line">
                  <a:avLst/>
                </a:prstGeom>
                <a:noFill/>
                <a:ln w="1588">
                  <a:solidFill>
                    <a:srgbClr val="000000"/>
                  </a:solidFill>
                  <a:round/>
                  <a:headEnd/>
                  <a:tailEnd/>
                </a:ln>
              </p:spPr>
              <p:txBody>
                <a:bodyPr/>
                <a:lstStyle/>
                <a:p>
                  <a:endParaRPr lang="fr-FR"/>
                </a:p>
              </p:txBody>
            </p:sp>
            <p:sp>
              <p:nvSpPr>
                <p:cNvPr id="762048" name="Line 2240"/>
                <p:cNvSpPr>
                  <a:spLocks noChangeShapeType="1"/>
                </p:cNvSpPr>
                <p:nvPr/>
              </p:nvSpPr>
              <p:spPr bwMode="auto">
                <a:xfrm flipV="1">
                  <a:off x="6638" y="6955"/>
                  <a:ext cx="2" cy="31"/>
                </a:xfrm>
                <a:prstGeom prst="line">
                  <a:avLst/>
                </a:prstGeom>
                <a:noFill/>
                <a:ln w="1588">
                  <a:solidFill>
                    <a:srgbClr val="000000"/>
                  </a:solidFill>
                  <a:round/>
                  <a:headEnd/>
                  <a:tailEnd/>
                </a:ln>
              </p:spPr>
              <p:txBody>
                <a:bodyPr/>
                <a:lstStyle/>
                <a:p>
                  <a:endParaRPr lang="fr-FR"/>
                </a:p>
              </p:txBody>
            </p:sp>
            <p:sp>
              <p:nvSpPr>
                <p:cNvPr id="762049" name="Line 2241"/>
                <p:cNvSpPr>
                  <a:spLocks noChangeShapeType="1"/>
                </p:cNvSpPr>
                <p:nvPr/>
              </p:nvSpPr>
              <p:spPr bwMode="auto">
                <a:xfrm flipV="1">
                  <a:off x="6693" y="6955"/>
                  <a:ext cx="2" cy="31"/>
                </a:xfrm>
                <a:prstGeom prst="line">
                  <a:avLst/>
                </a:prstGeom>
                <a:noFill/>
                <a:ln w="1588">
                  <a:solidFill>
                    <a:srgbClr val="000000"/>
                  </a:solidFill>
                  <a:round/>
                  <a:headEnd/>
                  <a:tailEnd/>
                </a:ln>
              </p:spPr>
              <p:txBody>
                <a:bodyPr/>
                <a:lstStyle/>
                <a:p>
                  <a:endParaRPr lang="fr-FR"/>
                </a:p>
              </p:txBody>
            </p:sp>
            <p:sp>
              <p:nvSpPr>
                <p:cNvPr id="762050" name="Line 2242"/>
                <p:cNvSpPr>
                  <a:spLocks noChangeShapeType="1"/>
                </p:cNvSpPr>
                <p:nvPr/>
              </p:nvSpPr>
              <p:spPr bwMode="auto">
                <a:xfrm flipV="1">
                  <a:off x="6749" y="6955"/>
                  <a:ext cx="2" cy="31"/>
                </a:xfrm>
                <a:prstGeom prst="line">
                  <a:avLst/>
                </a:prstGeom>
                <a:noFill/>
                <a:ln w="1588">
                  <a:solidFill>
                    <a:srgbClr val="000000"/>
                  </a:solidFill>
                  <a:round/>
                  <a:headEnd/>
                  <a:tailEnd/>
                </a:ln>
              </p:spPr>
              <p:txBody>
                <a:bodyPr/>
                <a:lstStyle/>
                <a:p>
                  <a:endParaRPr lang="fr-FR"/>
                </a:p>
              </p:txBody>
            </p:sp>
            <p:sp>
              <p:nvSpPr>
                <p:cNvPr id="762051" name="Line 2243"/>
                <p:cNvSpPr>
                  <a:spLocks noChangeShapeType="1"/>
                </p:cNvSpPr>
                <p:nvPr/>
              </p:nvSpPr>
              <p:spPr bwMode="auto">
                <a:xfrm flipV="1">
                  <a:off x="6804" y="6955"/>
                  <a:ext cx="2" cy="31"/>
                </a:xfrm>
                <a:prstGeom prst="line">
                  <a:avLst/>
                </a:prstGeom>
                <a:noFill/>
                <a:ln w="1588">
                  <a:solidFill>
                    <a:srgbClr val="000000"/>
                  </a:solidFill>
                  <a:round/>
                  <a:headEnd/>
                  <a:tailEnd/>
                </a:ln>
              </p:spPr>
              <p:txBody>
                <a:bodyPr/>
                <a:lstStyle/>
                <a:p>
                  <a:endParaRPr lang="fr-FR"/>
                </a:p>
              </p:txBody>
            </p:sp>
            <p:sp>
              <p:nvSpPr>
                <p:cNvPr id="762052" name="Line 2244"/>
                <p:cNvSpPr>
                  <a:spLocks noChangeShapeType="1"/>
                </p:cNvSpPr>
                <p:nvPr/>
              </p:nvSpPr>
              <p:spPr bwMode="auto">
                <a:xfrm flipV="1">
                  <a:off x="6860" y="6955"/>
                  <a:ext cx="2" cy="31"/>
                </a:xfrm>
                <a:prstGeom prst="line">
                  <a:avLst/>
                </a:prstGeom>
                <a:noFill/>
                <a:ln w="1588">
                  <a:solidFill>
                    <a:srgbClr val="000000"/>
                  </a:solidFill>
                  <a:round/>
                  <a:headEnd/>
                  <a:tailEnd/>
                </a:ln>
              </p:spPr>
              <p:txBody>
                <a:bodyPr/>
                <a:lstStyle/>
                <a:p>
                  <a:endParaRPr lang="fr-FR"/>
                </a:p>
              </p:txBody>
            </p:sp>
            <p:sp>
              <p:nvSpPr>
                <p:cNvPr id="762053" name="Line 2245"/>
                <p:cNvSpPr>
                  <a:spLocks noChangeShapeType="1"/>
                </p:cNvSpPr>
                <p:nvPr/>
              </p:nvSpPr>
              <p:spPr bwMode="auto">
                <a:xfrm flipV="1">
                  <a:off x="6915" y="6955"/>
                  <a:ext cx="2" cy="31"/>
                </a:xfrm>
                <a:prstGeom prst="line">
                  <a:avLst/>
                </a:prstGeom>
                <a:noFill/>
                <a:ln w="1588">
                  <a:solidFill>
                    <a:srgbClr val="000000"/>
                  </a:solidFill>
                  <a:round/>
                  <a:headEnd/>
                  <a:tailEnd/>
                </a:ln>
              </p:spPr>
              <p:txBody>
                <a:bodyPr/>
                <a:lstStyle/>
                <a:p>
                  <a:endParaRPr lang="fr-FR"/>
                </a:p>
              </p:txBody>
            </p:sp>
            <p:sp>
              <p:nvSpPr>
                <p:cNvPr id="762054" name="Line 2246"/>
                <p:cNvSpPr>
                  <a:spLocks noChangeShapeType="1"/>
                </p:cNvSpPr>
                <p:nvPr/>
              </p:nvSpPr>
              <p:spPr bwMode="auto">
                <a:xfrm flipV="1">
                  <a:off x="6971" y="6955"/>
                  <a:ext cx="2" cy="31"/>
                </a:xfrm>
                <a:prstGeom prst="line">
                  <a:avLst/>
                </a:prstGeom>
                <a:noFill/>
                <a:ln w="1588">
                  <a:solidFill>
                    <a:srgbClr val="000000"/>
                  </a:solidFill>
                  <a:round/>
                  <a:headEnd/>
                  <a:tailEnd/>
                </a:ln>
              </p:spPr>
              <p:txBody>
                <a:bodyPr/>
                <a:lstStyle/>
                <a:p>
                  <a:endParaRPr lang="fr-FR"/>
                </a:p>
              </p:txBody>
            </p:sp>
            <p:sp>
              <p:nvSpPr>
                <p:cNvPr id="762055" name="Line 2247"/>
                <p:cNvSpPr>
                  <a:spLocks noChangeShapeType="1"/>
                </p:cNvSpPr>
                <p:nvPr/>
              </p:nvSpPr>
              <p:spPr bwMode="auto">
                <a:xfrm flipV="1">
                  <a:off x="7026" y="6955"/>
                  <a:ext cx="2" cy="31"/>
                </a:xfrm>
                <a:prstGeom prst="line">
                  <a:avLst/>
                </a:prstGeom>
                <a:noFill/>
                <a:ln w="1588">
                  <a:solidFill>
                    <a:srgbClr val="000000"/>
                  </a:solidFill>
                  <a:round/>
                  <a:headEnd/>
                  <a:tailEnd/>
                </a:ln>
              </p:spPr>
              <p:txBody>
                <a:bodyPr/>
                <a:lstStyle/>
                <a:p>
                  <a:endParaRPr lang="fr-FR"/>
                </a:p>
              </p:txBody>
            </p:sp>
            <p:sp>
              <p:nvSpPr>
                <p:cNvPr id="762056" name="Freeform 2248"/>
                <p:cNvSpPr>
                  <a:spLocks/>
                </p:cNvSpPr>
                <p:nvPr/>
              </p:nvSpPr>
              <p:spPr bwMode="auto">
                <a:xfrm>
                  <a:off x="5240" y="7212"/>
                  <a:ext cx="6" cy="8"/>
                </a:xfrm>
                <a:custGeom>
                  <a:avLst/>
                  <a:gdLst/>
                  <a:ahLst/>
                  <a:cxnLst>
                    <a:cxn ang="0">
                      <a:pos x="0" y="1"/>
                    </a:cxn>
                    <a:cxn ang="0">
                      <a:pos x="2" y="4"/>
                    </a:cxn>
                    <a:cxn ang="0">
                      <a:pos x="3" y="1"/>
                    </a:cxn>
                    <a:cxn ang="0">
                      <a:pos x="2" y="0"/>
                    </a:cxn>
                    <a:cxn ang="0">
                      <a:pos x="0" y="1"/>
                    </a:cxn>
                  </a:cxnLst>
                  <a:rect l="0" t="0" r="r" b="b"/>
                  <a:pathLst>
                    <a:path w="3" h="4">
                      <a:moveTo>
                        <a:pt x="0" y="1"/>
                      </a:moveTo>
                      <a:lnTo>
                        <a:pt x="2" y="4"/>
                      </a:lnTo>
                      <a:lnTo>
                        <a:pt x="3" y="1"/>
                      </a:lnTo>
                      <a:lnTo>
                        <a:pt x="2" y="0"/>
                      </a:lnTo>
                      <a:lnTo>
                        <a:pt x="0" y="1"/>
                      </a:lnTo>
                    </a:path>
                  </a:pathLst>
                </a:custGeom>
                <a:noFill/>
                <a:ln w="1588">
                  <a:solidFill>
                    <a:srgbClr val="000000"/>
                  </a:solidFill>
                  <a:prstDash val="solid"/>
                  <a:round/>
                  <a:headEnd/>
                  <a:tailEnd/>
                </a:ln>
              </p:spPr>
              <p:txBody>
                <a:bodyPr/>
                <a:lstStyle/>
                <a:p>
                  <a:endParaRPr lang="fr-FR"/>
                </a:p>
              </p:txBody>
            </p:sp>
            <p:sp>
              <p:nvSpPr>
                <p:cNvPr id="762057" name="Line 2249"/>
                <p:cNvSpPr>
                  <a:spLocks noChangeShapeType="1"/>
                </p:cNvSpPr>
                <p:nvPr/>
              </p:nvSpPr>
              <p:spPr bwMode="auto">
                <a:xfrm>
                  <a:off x="5263" y="7241"/>
                  <a:ext cx="20" cy="2"/>
                </a:xfrm>
                <a:prstGeom prst="line">
                  <a:avLst/>
                </a:prstGeom>
                <a:noFill/>
                <a:ln w="1588">
                  <a:solidFill>
                    <a:srgbClr val="000000"/>
                  </a:solidFill>
                  <a:round/>
                  <a:headEnd/>
                  <a:tailEnd/>
                </a:ln>
              </p:spPr>
              <p:txBody>
                <a:bodyPr/>
                <a:lstStyle/>
                <a:p>
                  <a:endParaRPr lang="fr-FR"/>
                </a:p>
              </p:txBody>
            </p:sp>
            <p:sp>
              <p:nvSpPr>
                <p:cNvPr id="762058" name="Line 2250"/>
                <p:cNvSpPr>
                  <a:spLocks noChangeShapeType="1"/>
                </p:cNvSpPr>
                <p:nvPr/>
              </p:nvSpPr>
              <p:spPr bwMode="auto">
                <a:xfrm>
                  <a:off x="3177" y="3729"/>
                  <a:ext cx="3906" cy="2"/>
                </a:xfrm>
                <a:prstGeom prst="line">
                  <a:avLst/>
                </a:prstGeom>
                <a:noFill/>
                <a:ln w="1588">
                  <a:solidFill>
                    <a:srgbClr val="000000"/>
                  </a:solidFill>
                  <a:round/>
                  <a:headEnd/>
                  <a:tailEnd/>
                </a:ln>
              </p:spPr>
              <p:txBody>
                <a:bodyPr/>
                <a:lstStyle/>
                <a:p>
                  <a:endParaRPr lang="fr-FR"/>
                </a:p>
              </p:txBody>
            </p:sp>
            <p:sp>
              <p:nvSpPr>
                <p:cNvPr id="762059" name="Line 2251"/>
                <p:cNvSpPr>
                  <a:spLocks noChangeShapeType="1"/>
                </p:cNvSpPr>
                <p:nvPr/>
              </p:nvSpPr>
              <p:spPr bwMode="auto">
                <a:xfrm>
                  <a:off x="3177" y="3729"/>
                  <a:ext cx="2" cy="65"/>
                </a:xfrm>
                <a:prstGeom prst="line">
                  <a:avLst/>
                </a:prstGeom>
                <a:noFill/>
                <a:ln w="1588">
                  <a:solidFill>
                    <a:srgbClr val="000000"/>
                  </a:solidFill>
                  <a:round/>
                  <a:headEnd/>
                  <a:tailEnd/>
                </a:ln>
              </p:spPr>
              <p:txBody>
                <a:bodyPr/>
                <a:lstStyle/>
                <a:p>
                  <a:endParaRPr lang="fr-FR"/>
                </a:p>
              </p:txBody>
            </p:sp>
            <p:sp>
              <p:nvSpPr>
                <p:cNvPr id="762060" name="Line 2252"/>
                <p:cNvSpPr>
                  <a:spLocks noChangeShapeType="1"/>
                </p:cNvSpPr>
                <p:nvPr/>
              </p:nvSpPr>
              <p:spPr bwMode="auto">
                <a:xfrm>
                  <a:off x="3735" y="3729"/>
                  <a:ext cx="2" cy="65"/>
                </a:xfrm>
                <a:prstGeom prst="line">
                  <a:avLst/>
                </a:prstGeom>
                <a:noFill/>
                <a:ln w="1588">
                  <a:solidFill>
                    <a:srgbClr val="000000"/>
                  </a:solidFill>
                  <a:round/>
                  <a:headEnd/>
                  <a:tailEnd/>
                </a:ln>
              </p:spPr>
              <p:txBody>
                <a:bodyPr/>
                <a:lstStyle/>
                <a:p>
                  <a:endParaRPr lang="fr-FR"/>
                </a:p>
              </p:txBody>
            </p:sp>
            <p:sp>
              <p:nvSpPr>
                <p:cNvPr id="762061" name="Line 2253"/>
                <p:cNvSpPr>
                  <a:spLocks noChangeShapeType="1"/>
                </p:cNvSpPr>
                <p:nvPr/>
              </p:nvSpPr>
              <p:spPr bwMode="auto">
                <a:xfrm>
                  <a:off x="4292" y="3729"/>
                  <a:ext cx="3" cy="65"/>
                </a:xfrm>
                <a:prstGeom prst="line">
                  <a:avLst/>
                </a:prstGeom>
                <a:noFill/>
                <a:ln w="1588">
                  <a:solidFill>
                    <a:srgbClr val="000000"/>
                  </a:solidFill>
                  <a:round/>
                  <a:headEnd/>
                  <a:tailEnd/>
                </a:ln>
              </p:spPr>
              <p:txBody>
                <a:bodyPr/>
                <a:lstStyle/>
                <a:p>
                  <a:endParaRPr lang="fr-FR"/>
                </a:p>
              </p:txBody>
            </p:sp>
            <p:sp>
              <p:nvSpPr>
                <p:cNvPr id="762062" name="Line 2254"/>
                <p:cNvSpPr>
                  <a:spLocks noChangeShapeType="1"/>
                </p:cNvSpPr>
                <p:nvPr/>
              </p:nvSpPr>
              <p:spPr bwMode="auto">
                <a:xfrm>
                  <a:off x="4850" y="3729"/>
                  <a:ext cx="2" cy="65"/>
                </a:xfrm>
                <a:prstGeom prst="line">
                  <a:avLst/>
                </a:prstGeom>
                <a:noFill/>
                <a:ln w="1588">
                  <a:solidFill>
                    <a:srgbClr val="000000"/>
                  </a:solidFill>
                  <a:round/>
                  <a:headEnd/>
                  <a:tailEnd/>
                </a:ln>
              </p:spPr>
              <p:txBody>
                <a:bodyPr/>
                <a:lstStyle/>
                <a:p>
                  <a:endParaRPr lang="fr-FR"/>
                </a:p>
              </p:txBody>
            </p:sp>
            <p:sp>
              <p:nvSpPr>
                <p:cNvPr id="762063" name="Line 2255"/>
                <p:cNvSpPr>
                  <a:spLocks noChangeShapeType="1"/>
                </p:cNvSpPr>
                <p:nvPr/>
              </p:nvSpPr>
              <p:spPr bwMode="auto">
                <a:xfrm>
                  <a:off x="5410" y="3729"/>
                  <a:ext cx="2" cy="65"/>
                </a:xfrm>
                <a:prstGeom prst="line">
                  <a:avLst/>
                </a:prstGeom>
                <a:noFill/>
                <a:ln w="1588">
                  <a:solidFill>
                    <a:srgbClr val="000000"/>
                  </a:solidFill>
                  <a:round/>
                  <a:headEnd/>
                  <a:tailEnd/>
                </a:ln>
              </p:spPr>
              <p:txBody>
                <a:bodyPr/>
                <a:lstStyle/>
                <a:p>
                  <a:endParaRPr lang="fr-FR"/>
                </a:p>
              </p:txBody>
            </p:sp>
            <p:sp>
              <p:nvSpPr>
                <p:cNvPr id="762064" name="Line 2256"/>
                <p:cNvSpPr>
                  <a:spLocks noChangeShapeType="1"/>
                </p:cNvSpPr>
                <p:nvPr/>
              </p:nvSpPr>
              <p:spPr bwMode="auto">
                <a:xfrm>
                  <a:off x="5967" y="3729"/>
                  <a:ext cx="2" cy="65"/>
                </a:xfrm>
                <a:prstGeom prst="line">
                  <a:avLst/>
                </a:prstGeom>
                <a:noFill/>
                <a:ln w="1588">
                  <a:solidFill>
                    <a:srgbClr val="000000"/>
                  </a:solidFill>
                  <a:round/>
                  <a:headEnd/>
                  <a:tailEnd/>
                </a:ln>
              </p:spPr>
              <p:txBody>
                <a:bodyPr/>
                <a:lstStyle/>
                <a:p>
                  <a:endParaRPr lang="fr-FR"/>
                </a:p>
              </p:txBody>
            </p:sp>
            <p:sp>
              <p:nvSpPr>
                <p:cNvPr id="762065" name="Line 2257"/>
                <p:cNvSpPr>
                  <a:spLocks noChangeShapeType="1"/>
                </p:cNvSpPr>
                <p:nvPr/>
              </p:nvSpPr>
              <p:spPr bwMode="auto">
                <a:xfrm>
                  <a:off x="6525" y="3729"/>
                  <a:ext cx="2" cy="65"/>
                </a:xfrm>
                <a:prstGeom prst="line">
                  <a:avLst/>
                </a:prstGeom>
                <a:noFill/>
                <a:ln w="1588">
                  <a:solidFill>
                    <a:srgbClr val="000000"/>
                  </a:solidFill>
                  <a:round/>
                  <a:headEnd/>
                  <a:tailEnd/>
                </a:ln>
              </p:spPr>
              <p:txBody>
                <a:bodyPr/>
                <a:lstStyle/>
                <a:p>
                  <a:endParaRPr lang="fr-FR"/>
                </a:p>
              </p:txBody>
            </p:sp>
            <p:sp>
              <p:nvSpPr>
                <p:cNvPr id="762066" name="Line 2258"/>
                <p:cNvSpPr>
                  <a:spLocks noChangeShapeType="1"/>
                </p:cNvSpPr>
                <p:nvPr/>
              </p:nvSpPr>
              <p:spPr bwMode="auto">
                <a:xfrm>
                  <a:off x="7083" y="3729"/>
                  <a:ext cx="1" cy="65"/>
                </a:xfrm>
                <a:prstGeom prst="line">
                  <a:avLst/>
                </a:prstGeom>
                <a:noFill/>
                <a:ln w="1588">
                  <a:solidFill>
                    <a:srgbClr val="000000"/>
                  </a:solidFill>
                  <a:round/>
                  <a:headEnd/>
                  <a:tailEnd/>
                </a:ln>
              </p:spPr>
              <p:txBody>
                <a:bodyPr/>
                <a:lstStyle/>
                <a:p>
                  <a:endParaRPr lang="fr-FR"/>
                </a:p>
              </p:txBody>
            </p:sp>
            <p:sp>
              <p:nvSpPr>
                <p:cNvPr id="762067" name="Line 2259"/>
                <p:cNvSpPr>
                  <a:spLocks noChangeShapeType="1"/>
                </p:cNvSpPr>
                <p:nvPr/>
              </p:nvSpPr>
              <p:spPr bwMode="auto">
                <a:xfrm>
                  <a:off x="3233" y="3729"/>
                  <a:ext cx="3" cy="32"/>
                </a:xfrm>
                <a:prstGeom prst="line">
                  <a:avLst/>
                </a:prstGeom>
                <a:noFill/>
                <a:ln w="1588">
                  <a:solidFill>
                    <a:srgbClr val="000000"/>
                  </a:solidFill>
                  <a:round/>
                  <a:headEnd/>
                  <a:tailEnd/>
                </a:ln>
              </p:spPr>
              <p:txBody>
                <a:bodyPr/>
                <a:lstStyle/>
                <a:p>
                  <a:endParaRPr lang="fr-FR"/>
                </a:p>
              </p:txBody>
            </p:sp>
            <p:sp>
              <p:nvSpPr>
                <p:cNvPr id="762068" name="Line 2260"/>
                <p:cNvSpPr>
                  <a:spLocks noChangeShapeType="1"/>
                </p:cNvSpPr>
                <p:nvPr/>
              </p:nvSpPr>
              <p:spPr bwMode="auto">
                <a:xfrm>
                  <a:off x="3288" y="3729"/>
                  <a:ext cx="3" cy="32"/>
                </a:xfrm>
                <a:prstGeom prst="line">
                  <a:avLst/>
                </a:prstGeom>
                <a:noFill/>
                <a:ln w="1588">
                  <a:solidFill>
                    <a:srgbClr val="000000"/>
                  </a:solidFill>
                  <a:round/>
                  <a:headEnd/>
                  <a:tailEnd/>
                </a:ln>
              </p:spPr>
              <p:txBody>
                <a:bodyPr/>
                <a:lstStyle/>
                <a:p>
                  <a:endParaRPr lang="fr-FR"/>
                </a:p>
              </p:txBody>
            </p:sp>
            <p:sp>
              <p:nvSpPr>
                <p:cNvPr id="762069" name="Line 2261"/>
                <p:cNvSpPr>
                  <a:spLocks noChangeShapeType="1"/>
                </p:cNvSpPr>
                <p:nvPr/>
              </p:nvSpPr>
              <p:spPr bwMode="auto">
                <a:xfrm>
                  <a:off x="3344" y="3729"/>
                  <a:ext cx="3" cy="32"/>
                </a:xfrm>
                <a:prstGeom prst="line">
                  <a:avLst/>
                </a:prstGeom>
                <a:noFill/>
                <a:ln w="1588">
                  <a:solidFill>
                    <a:srgbClr val="000000"/>
                  </a:solidFill>
                  <a:round/>
                  <a:headEnd/>
                  <a:tailEnd/>
                </a:ln>
              </p:spPr>
              <p:txBody>
                <a:bodyPr/>
                <a:lstStyle/>
                <a:p>
                  <a:endParaRPr lang="fr-FR"/>
                </a:p>
              </p:txBody>
            </p:sp>
            <p:sp>
              <p:nvSpPr>
                <p:cNvPr id="762070" name="Line 2262"/>
                <p:cNvSpPr>
                  <a:spLocks noChangeShapeType="1"/>
                </p:cNvSpPr>
                <p:nvPr/>
              </p:nvSpPr>
              <p:spPr bwMode="auto">
                <a:xfrm>
                  <a:off x="3399" y="3729"/>
                  <a:ext cx="3" cy="32"/>
                </a:xfrm>
                <a:prstGeom prst="line">
                  <a:avLst/>
                </a:prstGeom>
                <a:noFill/>
                <a:ln w="1588">
                  <a:solidFill>
                    <a:srgbClr val="000000"/>
                  </a:solidFill>
                  <a:round/>
                  <a:headEnd/>
                  <a:tailEnd/>
                </a:ln>
              </p:spPr>
              <p:txBody>
                <a:bodyPr/>
                <a:lstStyle/>
                <a:p>
                  <a:endParaRPr lang="fr-FR"/>
                </a:p>
              </p:txBody>
            </p:sp>
            <p:sp>
              <p:nvSpPr>
                <p:cNvPr id="762071" name="Line 2263"/>
                <p:cNvSpPr>
                  <a:spLocks noChangeShapeType="1"/>
                </p:cNvSpPr>
                <p:nvPr/>
              </p:nvSpPr>
              <p:spPr bwMode="auto">
                <a:xfrm>
                  <a:off x="3456" y="3729"/>
                  <a:ext cx="2" cy="32"/>
                </a:xfrm>
                <a:prstGeom prst="line">
                  <a:avLst/>
                </a:prstGeom>
                <a:noFill/>
                <a:ln w="1588">
                  <a:solidFill>
                    <a:srgbClr val="000000"/>
                  </a:solidFill>
                  <a:round/>
                  <a:headEnd/>
                  <a:tailEnd/>
                </a:ln>
              </p:spPr>
              <p:txBody>
                <a:bodyPr/>
                <a:lstStyle/>
                <a:p>
                  <a:endParaRPr lang="fr-FR"/>
                </a:p>
              </p:txBody>
            </p:sp>
            <p:sp>
              <p:nvSpPr>
                <p:cNvPr id="762072" name="Line 2264"/>
                <p:cNvSpPr>
                  <a:spLocks noChangeShapeType="1"/>
                </p:cNvSpPr>
                <p:nvPr/>
              </p:nvSpPr>
              <p:spPr bwMode="auto">
                <a:xfrm>
                  <a:off x="3513" y="3729"/>
                  <a:ext cx="2" cy="32"/>
                </a:xfrm>
                <a:prstGeom prst="line">
                  <a:avLst/>
                </a:prstGeom>
                <a:noFill/>
                <a:ln w="1588">
                  <a:solidFill>
                    <a:srgbClr val="000000"/>
                  </a:solidFill>
                  <a:round/>
                  <a:headEnd/>
                  <a:tailEnd/>
                </a:ln>
              </p:spPr>
              <p:txBody>
                <a:bodyPr/>
                <a:lstStyle/>
                <a:p>
                  <a:endParaRPr lang="fr-FR"/>
                </a:p>
              </p:txBody>
            </p:sp>
            <p:sp>
              <p:nvSpPr>
                <p:cNvPr id="762073" name="Line 2265"/>
                <p:cNvSpPr>
                  <a:spLocks noChangeShapeType="1"/>
                </p:cNvSpPr>
                <p:nvPr/>
              </p:nvSpPr>
              <p:spPr bwMode="auto">
                <a:xfrm>
                  <a:off x="3569" y="3729"/>
                  <a:ext cx="2" cy="32"/>
                </a:xfrm>
                <a:prstGeom prst="line">
                  <a:avLst/>
                </a:prstGeom>
                <a:noFill/>
                <a:ln w="1588">
                  <a:solidFill>
                    <a:srgbClr val="000000"/>
                  </a:solidFill>
                  <a:round/>
                  <a:headEnd/>
                  <a:tailEnd/>
                </a:ln>
              </p:spPr>
              <p:txBody>
                <a:bodyPr/>
                <a:lstStyle/>
                <a:p>
                  <a:endParaRPr lang="fr-FR"/>
                </a:p>
              </p:txBody>
            </p:sp>
            <p:sp>
              <p:nvSpPr>
                <p:cNvPr id="762074" name="Line 2266"/>
                <p:cNvSpPr>
                  <a:spLocks noChangeShapeType="1"/>
                </p:cNvSpPr>
                <p:nvPr/>
              </p:nvSpPr>
              <p:spPr bwMode="auto">
                <a:xfrm>
                  <a:off x="3624" y="3729"/>
                  <a:ext cx="2" cy="32"/>
                </a:xfrm>
                <a:prstGeom prst="line">
                  <a:avLst/>
                </a:prstGeom>
                <a:noFill/>
                <a:ln w="1588">
                  <a:solidFill>
                    <a:srgbClr val="000000"/>
                  </a:solidFill>
                  <a:round/>
                  <a:headEnd/>
                  <a:tailEnd/>
                </a:ln>
              </p:spPr>
              <p:txBody>
                <a:bodyPr/>
                <a:lstStyle/>
                <a:p>
                  <a:endParaRPr lang="fr-FR"/>
                </a:p>
              </p:txBody>
            </p:sp>
            <p:sp>
              <p:nvSpPr>
                <p:cNvPr id="762075" name="Line 2267"/>
                <p:cNvSpPr>
                  <a:spLocks noChangeShapeType="1"/>
                </p:cNvSpPr>
                <p:nvPr/>
              </p:nvSpPr>
              <p:spPr bwMode="auto">
                <a:xfrm>
                  <a:off x="3680" y="3729"/>
                  <a:ext cx="2" cy="32"/>
                </a:xfrm>
                <a:prstGeom prst="line">
                  <a:avLst/>
                </a:prstGeom>
                <a:noFill/>
                <a:ln w="1588">
                  <a:solidFill>
                    <a:srgbClr val="000000"/>
                  </a:solidFill>
                  <a:round/>
                  <a:headEnd/>
                  <a:tailEnd/>
                </a:ln>
              </p:spPr>
              <p:txBody>
                <a:bodyPr/>
                <a:lstStyle/>
                <a:p>
                  <a:endParaRPr lang="fr-FR"/>
                </a:p>
              </p:txBody>
            </p:sp>
            <p:sp>
              <p:nvSpPr>
                <p:cNvPr id="762076" name="Line 2268"/>
                <p:cNvSpPr>
                  <a:spLocks noChangeShapeType="1"/>
                </p:cNvSpPr>
                <p:nvPr/>
              </p:nvSpPr>
              <p:spPr bwMode="auto">
                <a:xfrm>
                  <a:off x="3791" y="3729"/>
                  <a:ext cx="2" cy="32"/>
                </a:xfrm>
                <a:prstGeom prst="line">
                  <a:avLst/>
                </a:prstGeom>
                <a:noFill/>
                <a:ln w="1588">
                  <a:solidFill>
                    <a:srgbClr val="000000"/>
                  </a:solidFill>
                  <a:round/>
                  <a:headEnd/>
                  <a:tailEnd/>
                </a:ln>
              </p:spPr>
              <p:txBody>
                <a:bodyPr/>
                <a:lstStyle/>
                <a:p>
                  <a:endParaRPr lang="fr-FR"/>
                </a:p>
              </p:txBody>
            </p:sp>
            <p:sp>
              <p:nvSpPr>
                <p:cNvPr id="762077" name="Line 2269"/>
                <p:cNvSpPr>
                  <a:spLocks noChangeShapeType="1"/>
                </p:cNvSpPr>
                <p:nvPr/>
              </p:nvSpPr>
              <p:spPr bwMode="auto">
                <a:xfrm>
                  <a:off x="3846" y="3729"/>
                  <a:ext cx="2" cy="32"/>
                </a:xfrm>
                <a:prstGeom prst="line">
                  <a:avLst/>
                </a:prstGeom>
                <a:noFill/>
                <a:ln w="1588">
                  <a:solidFill>
                    <a:srgbClr val="000000"/>
                  </a:solidFill>
                  <a:round/>
                  <a:headEnd/>
                  <a:tailEnd/>
                </a:ln>
              </p:spPr>
              <p:txBody>
                <a:bodyPr/>
                <a:lstStyle/>
                <a:p>
                  <a:endParaRPr lang="fr-FR"/>
                </a:p>
              </p:txBody>
            </p:sp>
            <p:sp>
              <p:nvSpPr>
                <p:cNvPr id="762078" name="Line 2270"/>
                <p:cNvSpPr>
                  <a:spLocks noChangeShapeType="1"/>
                </p:cNvSpPr>
                <p:nvPr/>
              </p:nvSpPr>
              <p:spPr bwMode="auto">
                <a:xfrm>
                  <a:off x="3902" y="3729"/>
                  <a:ext cx="2" cy="32"/>
                </a:xfrm>
                <a:prstGeom prst="line">
                  <a:avLst/>
                </a:prstGeom>
                <a:noFill/>
                <a:ln w="1588">
                  <a:solidFill>
                    <a:srgbClr val="000000"/>
                  </a:solidFill>
                  <a:round/>
                  <a:headEnd/>
                  <a:tailEnd/>
                </a:ln>
              </p:spPr>
              <p:txBody>
                <a:bodyPr/>
                <a:lstStyle/>
                <a:p>
                  <a:endParaRPr lang="fr-FR"/>
                </a:p>
              </p:txBody>
            </p:sp>
            <p:sp>
              <p:nvSpPr>
                <p:cNvPr id="762079" name="Line 2271"/>
                <p:cNvSpPr>
                  <a:spLocks noChangeShapeType="1"/>
                </p:cNvSpPr>
                <p:nvPr/>
              </p:nvSpPr>
              <p:spPr bwMode="auto">
                <a:xfrm>
                  <a:off x="3957" y="3729"/>
                  <a:ext cx="2" cy="32"/>
                </a:xfrm>
                <a:prstGeom prst="line">
                  <a:avLst/>
                </a:prstGeom>
                <a:noFill/>
                <a:ln w="1588">
                  <a:solidFill>
                    <a:srgbClr val="000000"/>
                  </a:solidFill>
                  <a:round/>
                  <a:headEnd/>
                  <a:tailEnd/>
                </a:ln>
              </p:spPr>
              <p:txBody>
                <a:bodyPr/>
                <a:lstStyle/>
                <a:p>
                  <a:endParaRPr lang="fr-FR"/>
                </a:p>
              </p:txBody>
            </p:sp>
            <p:sp>
              <p:nvSpPr>
                <p:cNvPr id="762080" name="Line 2272"/>
                <p:cNvSpPr>
                  <a:spLocks noChangeShapeType="1"/>
                </p:cNvSpPr>
                <p:nvPr/>
              </p:nvSpPr>
              <p:spPr bwMode="auto">
                <a:xfrm>
                  <a:off x="4015" y="3729"/>
                  <a:ext cx="2" cy="32"/>
                </a:xfrm>
                <a:prstGeom prst="line">
                  <a:avLst/>
                </a:prstGeom>
                <a:noFill/>
                <a:ln w="1588">
                  <a:solidFill>
                    <a:srgbClr val="000000"/>
                  </a:solidFill>
                  <a:round/>
                  <a:headEnd/>
                  <a:tailEnd/>
                </a:ln>
              </p:spPr>
              <p:txBody>
                <a:bodyPr/>
                <a:lstStyle/>
                <a:p>
                  <a:endParaRPr lang="fr-FR"/>
                </a:p>
              </p:txBody>
            </p:sp>
            <p:sp>
              <p:nvSpPr>
                <p:cNvPr id="762081" name="Line 2273"/>
                <p:cNvSpPr>
                  <a:spLocks noChangeShapeType="1"/>
                </p:cNvSpPr>
                <p:nvPr/>
              </p:nvSpPr>
              <p:spPr bwMode="auto">
                <a:xfrm>
                  <a:off x="4070" y="3729"/>
                  <a:ext cx="2" cy="32"/>
                </a:xfrm>
                <a:prstGeom prst="line">
                  <a:avLst/>
                </a:prstGeom>
                <a:noFill/>
                <a:ln w="1588">
                  <a:solidFill>
                    <a:srgbClr val="000000"/>
                  </a:solidFill>
                  <a:round/>
                  <a:headEnd/>
                  <a:tailEnd/>
                </a:ln>
              </p:spPr>
              <p:txBody>
                <a:bodyPr/>
                <a:lstStyle/>
                <a:p>
                  <a:endParaRPr lang="fr-FR"/>
                </a:p>
              </p:txBody>
            </p:sp>
            <p:sp>
              <p:nvSpPr>
                <p:cNvPr id="762082" name="Line 2274"/>
                <p:cNvSpPr>
                  <a:spLocks noChangeShapeType="1"/>
                </p:cNvSpPr>
                <p:nvPr/>
              </p:nvSpPr>
              <p:spPr bwMode="auto">
                <a:xfrm>
                  <a:off x="4126" y="3729"/>
                  <a:ext cx="2" cy="32"/>
                </a:xfrm>
                <a:prstGeom prst="line">
                  <a:avLst/>
                </a:prstGeom>
                <a:noFill/>
                <a:ln w="1588">
                  <a:solidFill>
                    <a:srgbClr val="000000"/>
                  </a:solidFill>
                  <a:round/>
                  <a:headEnd/>
                  <a:tailEnd/>
                </a:ln>
              </p:spPr>
              <p:txBody>
                <a:bodyPr/>
                <a:lstStyle/>
                <a:p>
                  <a:endParaRPr lang="fr-FR"/>
                </a:p>
              </p:txBody>
            </p:sp>
            <p:sp>
              <p:nvSpPr>
                <p:cNvPr id="762083" name="Line 2275"/>
                <p:cNvSpPr>
                  <a:spLocks noChangeShapeType="1"/>
                </p:cNvSpPr>
                <p:nvPr/>
              </p:nvSpPr>
              <p:spPr bwMode="auto">
                <a:xfrm>
                  <a:off x="4181" y="3729"/>
                  <a:ext cx="2" cy="32"/>
                </a:xfrm>
                <a:prstGeom prst="line">
                  <a:avLst/>
                </a:prstGeom>
                <a:noFill/>
                <a:ln w="1588">
                  <a:solidFill>
                    <a:srgbClr val="000000"/>
                  </a:solidFill>
                  <a:round/>
                  <a:headEnd/>
                  <a:tailEnd/>
                </a:ln>
              </p:spPr>
              <p:txBody>
                <a:bodyPr/>
                <a:lstStyle/>
                <a:p>
                  <a:endParaRPr lang="fr-FR"/>
                </a:p>
              </p:txBody>
            </p:sp>
            <p:sp>
              <p:nvSpPr>
                <p:cNvPr id="762084" name="Line 2276"/>
                <p:cNvSpPr>
                  <a:spLocks noChangeShapeType="1"/>
                </p:cNvSpPr>
                <p:nvPr/>
              </p:nvSpPr>
              <p:spPr bwMode="auto">
                <a:xfrm>
                  <a:off x="4237" y="3729"/>
                  <a:ext cx="3" cy="32"/>
                </a:xfrm>
                <a:prstGeom prst="line">
                  <a:avLst/>
                </a:prstGeom>
                <a:noFill/>
                <a:ln w="1588">
                  <a:solidFill>
                    <a:srgbClr val="000000"/>
                  </a:solidFill>
                  <a:round/>
                  <a:headEnd/>
                  <a:tailEnd/>
                </a:ln>
              </p:spPr>
              <p:txBody>
                <a:bodyPr/>
                <a:lstStyle/>
                <a:p>
                  <a:endParaRPr lang="fr-FR"/>
                </a:p>
              </p:txBody>
            </p:sp>
            <p:sp>
              <p:nvSpPr>
                <p:cNvPr id="762085" name="Line 2277"/>
                <p:cNvSpPr>
                  <a:spLocks noChangeShapeType="1"/>
                </p:cNvSpPr>
                <p:nvPr/>
              </p:nvSpPr>
              <p:spPr bwMode="auto">
                <a:xfrm>
                  <a:off x="4350" y="3729"/>
                  <a:ext cx="1" cy="32"/>
                </a:xfrm>
                <a:prstGeom prst="line">
                  <a:avLst/>
                </a:prstGeom>
                <a:noFill/>
                <a:ln w="1588">
                  <a:solidFill>
                    <a:srgbClr val="000000"/>
                  </a:solidFill>
                  <a:round/>
                  <a:headEnd/>
                  <a:tailEnd/>
                </a:ln>
              </p:spPr>
              <p:txBody>
                <a:bodyPr/>
                <a:lstStyle/>
                <a:p>
                  <a:endParaRPr lang="fr-FR"/>
                </a:p>
              </p:txBody>
            </p:sp>
            <p:sp>
              <p:nvSpPr>
                <p:cNvPr id="762086" name="Line 2278"/>
                <p:cNvSpPr>
                  <a:spLocks noChangeShapeType="1"/>
                </p:cNvSpPr>
                <p:nvPr/>
              </p:nvSpPr>
              <p:spPr bwMode="auto">
                <a:xfrm>
                  <a:off x="4403" y="3729"/>
                  <a:ext cx="3" cy="32"/>
                </a:xfrm>
                <a:prstGeom prst="line">
                  <a:avLst/>
                </a:prstGeom>
                <a:noFill/>
                <a:ln w="1588">
                  <a:solidFill>
                    <a:srgbClr val="000000"/>
                  </a:solidFill>
                  <a:round/>
                  <a:headEnd/>
                  <a:tailEnd/>
                </a:ln>
              </p:spPr>
              <p:txBody>
                <a:bodyPr/>
                <a:lstStyle/>
                <a:p>
                  <a:endParaRPr lang="fr-FR"/>
                </a:p>
              </p:txBody>
            </p:sp>
            <p:sp>
              <p:nvSpPr>
                <p:cNvPr id="762087" name="Line 2279"/>
                <p:cNvSpPr>
                  <a:spLocks noChangeShapeType="1"/>
                </p:cNvSpPr>
                <p:nvPr/>
              </p:nvSpPr>
              <p:spPr bwMode="auto">
                <a:xfrm>
                  <a:off x="4462" y="3729"/>
                  <a:ext cx="2" cy="32"/>
                </a:xfrm>
                <a:prstGeom prst="line">
                  <a:avLst/>
                </a:prstGeom>
                <a:noFill/>
                <a:ln w="1588">
                  <a:solidFill>
                    <a:srgbClr val="000000"/>
                  </a:solidFill>
                  <a:round/>
                  <a:headEnd/>
                  <a:tailEnd/>
                </a:ln>
              </p:spPr>
              <p:txBody>
                <a:bodyPr/>
                <a:lstStyle/>
                <a:p>
                  <a:endParaRPr lang="fr-FR"/>
                </a:p>
              </p:txBody>
            </p:sp>
            <p:sp>
              <p:nvSpPr>
                <p:cNvPr id="762088" name="Line 2280"/>
                <p:cNvSpPr>
                  <a:spLocks noChangeShapeType="1"/>
                </p:cNvSpPr>
                <p:nvPr/>
              </p:nvSpPr>
              <p:spPr bwMode="auto">
                <a:xfrm>
                  <a:off x="4517" y="3729"/>
                  <a:ext cx="2" cy="32"/>
                </a:xfrm>
                <a:prstGeom prst="line">
                  <a:avLst/>
                </a:prstGeom>
                <a:noFill/>
                <a:ln w="1588">
                  <a:solidFill>
                    <a:srgbClr val="000000"/>
                  </a:solidFill>
                  <a:round/>
                  <a:headEnd/>
                  <a:tailEnd/>
                </a:ln>
              </p:spPr>
              <p:txBody>
                <a:bodyPr/>
                <a:lstStyle/>
                <a:p>
                  <a:endParaRPr lang="fr-FR"/>
                </a:p>
              </p:txBody>
            </p:sp>
            <p:sp>
              <p:nvSpPr>
                <p:cNvPr id="762089" name="Line 2281"/>
                <p:cNvSpPr>
                  <a:spLocks noChangeShapeType="1"/>
                </p:cNvSpPr>
                <p:nvPr/>
              </p:nvSpPr>
              <p:spPr bwMode="auto">
                <a:xfrm>
                  <a:off x="4573" y="3729"/>
                  <a:ext cx="2" cy="32"/>
                </a:xfrm>
                <a:prstGeom prst="line">
                  <a:avLst/>
                </a:prstGeom>
                <a:noFill/>
                <a:ln w="1588">
                  <a:solidFill>
                    <a:srgbClr val="000000"/>
                  </a:solidFill>
                  <a:round/>
                  <a:headEnd/>
                  <a:tailEnd/>
                </a:ln>
              </p:spPr>
              <p:txBody>
                <a:bodyPr/>
                <a:lstStyle/>
                <a:p>
                  <a:endParaRPr lang="fr-FR"/>
                </a:p>
              </p:txBody>
            </p:sp>
            <p:sp>
              <p:nvSpPr>
                <p:cNvPr id="762090" name="Line 2282"/>
                <p:cNvSpPr>
                  <a:spLocks noChangeShapeType="1"/>
                </p:cNvSpPr>
                <p:nvPr/>
              </p:nvSpPr>
              <p:spPr bwMode="auto">
                <a:xfrm>
                  <a:off x="4628" y="3729"/>
                  <a:ext cx="2" cy="32"/>
                </a:xfrm>
                <a:prstGeom prst="line">
                  <a:avLst/>
                </a:prstGeom>
                <a:noFill/>
                <a:ln w="1588">
                  <a:solidFill>
                    <a:srgbClr val="000000"/>
                  </a:solidFill>
                  <a:round/>
                  <a:headEnd/>
                  <a:tailEnd/>
                </a:ln>
              </p:spPr>
              <p:txBody>
                <a:bodyPr/>
                <a:lstStyle/>
                <a:p>
                  <a:endParaRPr lang="fr-FR"/>
                </a:p>
              </p:txBody>
            </p:sp>
            <p:sp>
              <p:nvSpPr>
                <p:cNvPr id="762091" name="Line 2283"/>
                <p:cNvSpPr>
                  <a:spLocks noChangeShapeType="1"/>
                </p:cNvSpPr>
                <p:nvPr/>
              </p:nvSpPr>
              <p:spPr bwMode="auto">
                <a:xfrm>
                  <a:off x="4685" y="3729"/>
                  <a:ext cx="1" cy="32"/>
                </a:xfrm>
                <a:prstGeom prst="line">
                  <a:avLst/>
                </a:prstGeom>
                <a:noFill/>
                <a:ln w="1588">
                  <a:solidFill>
                    <a:srgbClr val="000000"/>
                  </a:solidFill>
                  <a:round/>
                  <a:headEnd/>
                  <a:tailEnd/>
                </a:ln>
              </p:spPr>
              <p:txBody>
                <a:bodyPr/>
                <a:lstStyle/>
                <a:p>
                  <a:endParaRPr lang="fr-FR"/>
                </a:p>
              </p:txBody>
            </p:sp>
            <p:sp>
              <p:nvSpPr>
                <p:cNvPr id="762092" name="Line 2284"/>
                <p:cNvSpPr>
                  <a:spLocks noChangeShapeType="1"/>
                </p:cNvSpPr>
                <p:nvPr/>
              </p:nvSpPr>
              <p:spPr bwMode="auto">
                <a:xfrm>
                  <a:off x="4739" y="3729"/>
                  <a:ext cx="2" cy="32"/>
                </a:xfrm>
                <a:prstGeom prst="line">
                  <a:avLst/>
                </a:prstGeom>
                <a:noFill/>
                <a:ln w="1588">
                  <a:solidFill>
                    <a:srgbClr val="000000"/>
                  </a:solidFill>
                  <a:round/>
                  <a:headEnd/>
                  <a:tailEnd/>
                </a:ln>
              </p:spPr>
              <p:txBody>
                <a:bodyPr/>
                <a:lstStyle/>
                <a:p>
                  <a:endParaRPr lang="fr-FR"/>
                </a:p>
              </p:txBody>
            </p:sp>
            <p:sp>
              <p:nvSpPr>
                <p:cNvPr id="762093" name="Line 2285"/>
                <p:cNvSpPr>
                  <a:spLocks noChangeShapeType="1"/>
                </p:cNvSpPr>
                <p:nvPr/>
              </p:nvSpPr>
              <p:spPr bwMode="auto">
                <a:xfrm>
                  <a:off x="4796" y="3729"/>
                  <a:ext cx="1" cy="32"/>
                </a:xfrm>
                <a:prstGeom prst="line">
                  <a:avLst/>
                </a:prstGeom>
                <a:noFill/>
                <a:ln w="1588">
                  <a:solidFill>
                    <a:srgbClr val="000000"/>
                  </a:solidFill>
                  <a:round/>
                  <a:headEnd/>
                  <a:tailEnd/>
                </a:ln>
              </p:spPr>
              <p:txBody>
                <a:bodyPr/>
                <a:lstStyle/>
                <a:p>
                  <a:endParaRPr lang="fr-FR"/>
                </a:p>
              </p:txBody>
            </p:sp>
            <p:sp>
              <p:nvSpPr>
                <p:cNvPr id="762094" name="Line 2286"/>
                <p:cNvSpPr>
                  <a:spLocks noChangeShapeType="1"/>
                </p:cNvSpPr>
                <p:nvPr/>
              </p:nvSpPr>
              <p:spPr bwMode="auto">
                <a:xfrm>
                  <a:off x="4908" y="3729"/>
                  <a:ext cx="2" cy="32"/>
                </a:xfrm>
                <a:prstGeom prst="line">
                  <a:avLst/>
                </a:prstGeom>
                <a:noFill/>
                <a:ln w="1588">
                  <a:solidFill>
                    <a:srgbClr val="000000"/>
                  </a:solidFill>
                  <a:round/>
                  <a:headEnd/>
                  <a:tailEnd/>
                </a:ln>
              </p:spPr>
              <p:txBody>
                <a:bodyPr/>
                <a:lstStyle/>
                <a:p>
                  <a:endParaRPr lang="fr-FR"/>
                </a:p>
              </p:txBody>
            </p:sp>
            <p:sp>
              <p:nvSpPr>
                <p:cNvPr id="762095" name="Line 2287"/>
                <p:cNvSpPr>
                  <a:spLocks noChangeShapeType="1"/>
                </p:cNvSpPr>
                <p:nvPr/>
              </p:nvSpPr>
              <p:spPr bwMode="auto">
                <a:xfrm>
                  <a:off x="4963" y="3729"/>
                  <a:ext cx="2" cy="32"/>
                </a:xfrm>
                <a:prstGeom prst="line">
                  <a:avLst/>
                </a:prstGeom>
                <a:noFill/>
                <a:ln w="1588">
                  <a:solidFill>
                    <a:srgbClr val="000000"/>
                  </a:solidFill>
                  <a:round/>
                  <a:headEnd/>
                  <a:tailEnd/>
                </a:ln>
              </p:spPr>
              <p:txBody>
                <a:bodyPr/>
                <a:lstStyle/>
                <a:p>
                  <a:endParaRPr lang="fr-FR"/>
                </a:p>
              </p:txBody>
            </p:sp>
            <p:sp>
              <p:nvSpPr>
                <p:cNvPr id="762096" name="Line 2288"/>
                <p:cNvSpPr>
                  <a:spLocks noChangeShapeType="1"/>
                </p:cNvSpPr>
                <p:nvPr/>
              </p:nvSpPr>
              <p:spPr bwMode="auto">
                <a:xfrm>
                  <a:off x="5019" y="3729"/>
                  <a:ext cx="2" cy="32"/>
                </a:xfrm>
                <a:prstGeom prst="line">
                  <a:avLst/>
                </a:prstGeom>
                <a:noFill/>
                <a:ln w="1588">
                  <a:solidFill>
                    <a:srgbClr val="000000"/>
                  </a:solidFill>
                  <a:round/>
                  <a:headEnd/>
                  <a:tailEnd/>
                </a:ln>
              </p:spPr>
              <p:txBody>
                <a:bodyPr/>
                <a:lstStyle/>
                <a:p>
                  <a:endParaRPr lang="fr-FR"/>
                </a:p>
              </p:txBody>
            </p:sp>
            <p:sp>
              <p:nvSpPr>
                <p:cNvPr id="762097" name="Line 2289"/>
                <p:cNvSpPr>
                  <a:spLocks noChangeShapeType="1"/>
                </p:cNvSpPr>
                <p:nvPr/>
              </p:nvSpPr>
              <p:spPr bwMode="auto">
                <a:xfrm>
                  <a:off x="5074" y="3729"/>
                  <a:ext cx="2" cy="32"/>
                </a:xfrm>
                <a:prstGeom prst="line">
                  <a:avLst/>
                </a:prstGeom>
                <a:noFill/>
                <a:ln w="1588">
                  <a:solidFill>
                    <a:srgbClr val="000000"/>
                  </a:solidFill>
                  <a:round/>
                  <a:headEnd/>
                  <a:tailEnd/>
                </a:ln>
              </p:spPr>
              <p:txBody>
                <a:bodyPr/>
                <a:lstStyle/>
                <a:p>
                  <a:endParaRPr lang="fr-FR"/>
                </a:p>
              </p:txBody>
            </p:sp>
            <p:sp>
              <p:nvSpPr>
                <p:cNvPr id="762098" name="Line 2290"/>
                <p:cNvSpPr>
                  <a:spLocks noChangeShapeType="1"/>
                </p:cNvSpPr>
                <p:nvPr/>
              </p:nvSpPr>
              <p:spPr bwMode="auto">
                <a:xfrm>
                  <a:off x="5131" y="3729"/>
                  <a:ext cx="1" cy="32"/>
                </a:xfrm>
                <a:prstGeom prst="line">
                  <a:avLst/>
                </a:prstGeom>
                <a:noFill/>
                <a:ln w="1588">
                  <a:solidFill>
                    <a:srgbClr val="000000"/>
                  </a:solidFill>
                  <a:round/>
                  <a:headEnd/>
                  <a:tailEnd/>
                </a:ln>
              </p:spPr>
              <p:txBody>
                <a:bodyPr/>
                <a:lstStyle/>
                <a:p>
                  <a:endParaRPr lang="fr-FR"/>
                </a:p>
              </p:txBody>
            </p:sp>
            <p:sp>
              <p:nvSpPr>
                <p:cNvPr id="762099" name="Line 2291"/>
                <p:cNvSpPr>
                  <a:spLocks noChangeShapeType="1"/>
                </p:cNvSpPr>
                <p:nvPr/>
              </p:nvSpPr>
              <p:spPr bwMode="auto">
                <a:xfrm>
                  <a:off x="5185" y="3729"/>
                  <a:ext cx="2" cy="32"/>
                </a:xfrm>
                <a:prstGeom prst="line">
                  <a:avLst/>
                </a:prstGeom>
                <a:noFill/>
                <a:ln w="1588">
                  <a:solidFill>
                    <a:srgbClr val="000000"/>
                  </a:solidFill>
                  <a:round/>
                  <a:headEnd/>
                  <a:tailEnd/>
                </a:ln>
              </p:spPr>
              <p:txBody>
                <a:bodyPr/>
                <a:lstStyle/>
                <a:p>
                  <a:endParaRPr lang="fr-FR"/>
                </a:p>
              </p:txBody>
            </p:sp>
            <p:sp>
              <p:nvSpPr>
                <p:cNvPr id="762100" name="Line 2292"/>
                <p:cNvSpPr>
                  <a:spLocks noChangeShapeType="1"/>
                </p:cNvSpPr>
                <p:nvPr/>
              </p:nvSpPr>
              <p:spPr bwMode="auto">
                <a:xfrm>
                  <a:off x="5240" y="3729"/>
                  <a:ext cx="2" cy="32"/>
                </a:xfrm>
                <a:prstGeom prst="line">
                  <a:avLst/>
                </a:prstGeom>
                <a:noFill/>
                <a:ln w="1588">
                  <a:solidFill>
                    <a:srgbClr val="000000"/>
                  </a:solidFill>
                  <a:round/>
                  <a:headEnd/>
                  <a:tailEnd/>
                </a:ln>
              </p:spPr>
              <p:txBody>
                <a:bodyPr/>
                <a:lstStyle/>
                <a:p>
                  <a:endParaRPr lang="fr-FR"/>
                </a:p>
              </p:txBody>
            </p:sp>
            <p:sp>
              <p:nvSpPr>
                <p:cNvPr id="762101" name="Line 2293"/>
                <p:cNvSpPr>
                  <a:spLocks noChangeShapeType="1"/>
                </p:cNvSpPr>
                <p:nvPr/>
              </p:nvSpPr>
              <p:spPr bwMode="auto">
                <a:xfrm>
                  <a:off x="5296" y="3729"/>
                  <a:ext cx="3" cy="32"/>
                </a:xfrm>
                <a:prstGeom prst="line">
                  <a:avLst/>
                </a:prstGeom>
                <a:noFill/>
                <a:ln w="1588">
                  <a:solidFill>
                    <a:srgbClr val="000000"/>
                  </a:solidFill>
                  <a:round/>
                  <a:headEnd/>
                  <a:tailEnd/>
                </a:ln>
              </p:spPr>
              <p:txBody>
                <a:bodyPr/>
                <a:lstStyle/>
                <a:p>
                  <a:endParaRPr lang="fr-FR"/>
                </a:p>
              </p:txBody>
            </p:sp>
            <p:sp>
              <p:nvSpPr>
                <p:cNvPr id="762102" name="Line 2294"/>
                <p:cNvSpPr>
                  <a:spLocks noChangeShapeType="1"/>
                </p:cNvSpPr>
                <p:nvPr/>
              </p:nvSpPr>
              <p:spPr bwMode="auto">
                <a:xfrm>
                  <a:off x="5355" y="3729"/>
                  <a:ext cx="2" cy="32"/>
                </a:xfrm>
                <a:prstGeom prst="line">
                  <a:avLst/>
                </a:prstGeom>
                <a:noFill/>
                <a:ln w="1588">
                  <a:solidFill>
                    <a:srgbClr val="000000"/>
                  </a:solidFill>
                  <a:round/>
                  <a:headEnd/>
                  <a:tailEnd/>
                </a:ln>
              </p:spPr>
              <p:txBody>
                <a:bodyPr/>
                <a:lstStyle/>
                <a:p>
                  <a:endParaRPr lang="fr-FR"/>
                </a:p>
              </p:txBody>
            </p:sp>
            <p:sp>
              <p:nvSpPr>
                <p:cNvPr id="762103" name="Line 2295"/>
                <p:cNvSpPr>
                  <a:spLocks noChangeShapeType="1"/>
                </p:cNvSpPr>
                <p:nvPr/>
              </p:nvSpPr>
              <p:spPr bwMode="auto">
                <a:xfrm>
                  <a:off x="5467" y="3729"/>
                  <a:ext cx="1" cy="32"/>
                </a:xfrm>
                <a:prstGeom prst="line">
                  <a:avLst/>
                </a:prstGeom>
                <a:noFill/>
                <a:ln w="1588">
                  <a:solidFill>
                    <a:srgbClr val="000000"/>
                  </a:solidFill>
                  <a:round/>
                  <a:headEnd/>
                  <a:tailEnd/>
                </a:ln>
              </p:spPr>
              <p:txBody>
                <a:bodyPr/>
                <a:lstStyle/>
                <a:p>
                  <a:endParaRPr lang="fr-FR"/>
                </a:p>
              </p:txBody>
            </p:sp>
            <p:sp>
              <p:nvSpPr>
                <p:cNvPr id="762104" name="Line 2296"/>
                <p:cNvSpPr>
                  <a:spLocks noChangeShapeType="1"/>
                </p:cNvSpPr>
                <p:nvPr/>
              </p:nvSpPr>
              <p:spPr bwMode="auto">
                <a:xfrm>
                  <a:off x="5521" y="3729"/>
                  <a:ext cx="2" cy="32"/>
                </a:xfrm>
                <a:prstGeom prst="line">
                  <a:avLst/>
                </a:prstGeom>
                <a:noFill/>
                <a:ln w="1588">
                  <a:solidFill>
                    <a:srgbClr val="000000"/>
                  </a:solidFill>
                  <a:round/>
                  <a:headEnd/>
                  <a:tailEnd/>
                </a:ln>
              </p:spPr>
              <p:txBody>
                <a:bodyPr/>
                <a:lstStyle/>
                <a:p>
                  <a:endParaRPr lang="fr-FR"/>
                </a:p>
              </p:txBody>
            </p:sp>
            <p:sp>
              <p:nvSpPr>
                <p:cNvPr id="762105" name="Line 2297"/>
                <p:cNvSpPr>
                  <a:spLocks noChangeShapeType="1"/>
                </p:cNvSpPr>
                <p:nvPr/>
              </p:nvSpPr>
              <p:spPr bwMode="auto">
                <a:xfrm>
                  <a:off x="5576" y="3729"/>
                  <a:ext cx="2" cy="32"/>
                </a:xfrm>
                <a:prstGeom prst="line">
                  <a:avLst/>
                </a:prstGeom>
                <a:noFill/>
                <a:ln w="1588">
                  <a:solidFill>
                    <a:srgbClr val="000000"/>
                  </a:solidFill>
                  <a:round/>
                  <a:headEnd/>
                  <a:tailEnd/>
                </a:ln>
              </p:spPr>
              <p:txBody>
                <a:bodyPr/>
                <a:lstStyle/>
                <a:p>
                  <a:endParaRPr lang="fr-FR"/>
                </a:p>
              </p:txBody>
            </p:sp>
            <p:sp>
              <p:nvSpPr>
                <p:cNvPr id="762106" name="Line 2298"/>
                <p:cNvSpPr>
                  <a:spLocks noChangeShapeType="1"/>
                </p:cNvSpPr>
                <p:nvPr/>
              </p:nvSpPr>
              <p:spPr bwMode="auto">
                <a:xfrm>
                  <a:off x="5632" y="3729"/>
                  <a:ext cx="2" cy="32"/>
                </a:xfrm>
                <a:prstGeom prst="line">
                  <a:avLst/>
                </a:prstGeom>
                <a:noFill/>
                <a:ln w="1588">
                  <a:solidFill>
                    <a:srgbClr val="000000"/>
                  </a:solidFill>
                  <a:round/>
                  <a:headEnd/>
                  <a:tailEnd/>
                </a:ln>
              </p:spPr>
              <p:txBody>
                <a:bodyPr/>
                <a:lstStyle/>
                <a:p>
                  <a:endParaRPr lang="fr-FR"/>
                </a:p>
              </p:txBody>
            </p:sp>
            <p:sp>
              <p:nvSpPr>
                <p:cNvPr id="762107" name="Line 2299"/>
                <p:cNvSpPr>
                  <a:spLocks noChangeShapeType="1"/>
                </p:cNvSpPr>
                <p:nvPr/>
              </p:nvSpPr>
              <p:spPr bwMode="auto">
                <a:xfrm>
                  <a:off x="5687" y="3729"/>
                  <a:ext cx="2" cy="32"/>
                </a:xfrm>
                <a:prstGeom prst="line">
                  <a:avLst/>
                </a:prstGeom>
                <a:noFill/>
                <a:ln w="1588">
                  <a:solidFill>
                    <a:srgbClr val="000000"/>
                  </a:solidFill>
                  <a:round/>
                  <a:headEnd/>
                  <a:tailEnd/>
                </a:ln>
              </p:spPr>
              <p:txBody>
                <a:bodyPr/>
                <a:lstStyle/>
                <a:p>
                  <a:endParaRPr lang="fr-FR"/>
                </a:p>
              </p:txBody>
            </p:sp>
            <p:sp>
              <p:nvSpPr>
                <p:cNvPr id="762108" name="Line 2300"/>
                <p:cNvSpPr>
                  <a:spLocks noChangeShapeType="1"/>
                </p:cNvSpPr>
                <p:nvPr/>
              </p:nvSpPr>
              <p:spPr bwMode="auto">
                <a:xfrm>
                  <a:off x="5745" y="3729"/>
                  <a:ext cx="2" cy="32"/>
                </a:xfrm>
                <a:prstGeom prst="line">
                  <a:avLst/>
                </a:prstGeom>
                <a:noFill/>
                <a:ln w="1588">
                  <a:solidFill>
                    <a:srgbClr val="000000"/>
                  </a:solidFill>
                  <a:round/>
                  <a:headEnd/>
                  <a:tailEnd/>
                </a:ln>
              </p:spPr>
              <p:txBody>
                <a:bodyPr/>
                <a:lstStyle/>
                <a:p>
                  <a:endParaRPr lang="fr-FR"/>
                </a:p>
              </p:txBody>
            </p:sp>
            <p:sp>
              <p:nvSpPr>
                <p:cNvPr id="762109" name="Line 2301"/>
                <p:cNvSpPr>
                  <a:spLocks noChangeShapeType="1"/>
                </p:cNvSpPr>
                <p:nvPr/>
              </p:nvSpPr>
              <p:spPr bwMode="auto">
                <a:xfrm>
                  <a:off x="5802" y="3729"/>
                  <a:ext cx="1" cy="32"/>
                </a:xfrm>
                <a:prstGeom prst="line">
                  <a:avLst/>
                </a:prstGeom>
                <a:noFill/>
                <a:ln w="1588">
                  <a:solidFill>
                    <a:srgbClr val="000000"/>
                  </a:solidFill>
                  <a:round/>
                  <a:headEnd/>
                  <a:tailEnd/>
                </a:ln>
              </p:spPr>
              <p:txBody>
                <a:bodyPr/>
                <a:lstStyle/>
                <a:p>
                  <a:endParaRPr lang="fr-FR"/>
                </a:p>
              </p:txBody>
            </p:sp>
            <p:sp>
              <p:nvSpPr>
                <p:cNvPr id="762110" name="Line 2302"/>
                <p:cNvSpPr>
                  <a:spLocks noChangeShapeType="1"/>
                </p:cNvSpPr>
                <p:nvPr/>
              </p:nvSpPr>
              <p:spPr bwMode="auto">
                <a:xfrm>
                  <a:off x="5856" y="3729"/>
                  <a:ext cx="2" cy="32"/>
                </a:xfrm>
                <a:prstGeom prst="line">
                  <a:avLst/>
                </a:prstGeom>
                <a:noFill/>
                <a:ln w="1588">
                  <a:solidFill>
                    <a:srgbClr val="000000"/>
                  </a:solidFill>
                  <a:round/>
                  <a:headEnd/>
                  <a:tailEnd/>
                </a:ln>
              </p:spPr>
              <p:txBody>
                <a:bodyPr/>
                <a:lstStyle/>
                <a:p>
                  <a:endParaRPr lang="fr-FR"/>
                </a:p>
              </p:txBody>
            </p:sp>
            <p:sp>
              <p:nvSpPr>
                <p:cNvPr id="762111" name="Line 2303"/>
                <p:cNvSpPr>
                  <a:spLocks noChangeShapeType="1"/>
                </p:cNvSpPr>
                <p:nvPr/>
              </p:nvSpPr>
              <p:spPr bwMode="auto">
                <a:xfrm>
                  <a:off x="5911" y="3729"/>
                  <a:ext cx="2" cy="32"/>
                </a:xfrm>
                <a:prstGeom prst="line">
                  <a:avLst/>
                </a:prstGeom>
                <a:noFill/>
                <a:ln w="1588">
                  <a:solidFill>
                    <a:srgbClr val="000000"/>
                  </a:solidFill>
                  <a:round/>
                  <a:headEnd/>
                  <a:tailEnd/>
                </a:ln>
              </p:spPr>
              <p:txBody>
                <a:bodyPr/>
                <a:lstStyle/>
                <a:p>
                  <a:endParaRPr lang="fr-FR"/>
                </a:p>
              </p:txBody>
            </p:sp>
            <p:sp>
              <p:nvSpPr>
                <p:cNvPr id="762112" name="Line 2304"/>
                <p:cNvSpPr>
                  <a:spLocks noChangeShapeType="1"/>
                </p:cNvSpPr>
                <p:nvPr/>
              </p:nvSpPr>
              <p:spPr bwMode="auto">
                <a:xfrm>
                  <a:off x="6022" y="3729"/>
                  <a:ext cx="2" cy="32"/>
                </a:xfrm>
                <a:prstGeom prst="line">
                  <a:avLst/>
                </a:prstGeom>
                <a:noFill/>
                <a:ln w="1588">
                  <a:solidFill>
                    <a:srgbClr val="000000"/>
                  </a:solidFill>
                  <a:round/>
                  <a:headEnd/>
                  <a:tailEnd/>
                </a:ln>
              </p:spPr>
              <p:txBody>
                <a:bodyPr/>
                <a:lstStyle/>
                <a:p>
                  <a:endParaRPr lang="fr-FR"/>
                </a:p>
              </p:txBody>
            </p:sp>
            <p:sp>
              <p:nvSpPr>
                <p:cNvPr id="762113" name="Line 2305"/>
                <p:cNvSpPr>
                  <a:spLocks noChangeShapeType="1"/>
                </p:cNvSpPr>
                <p:nvPr/>
              </p:nvSpPr>
              <p:spPr bwMode="auto">
                <a:xfrm>
                  <a:off x="6078" y="3729"/>
                  <a:ext cx="2" cy="32"/>
                </a:xfrm>
                <a:prstGeom prst="line">
                  <a:avLst/>
                </a:prstGeom>
                <a:noFill/>
                <a:ln w="1588">
                  <a:solidFill>
                    <a:srgbClr val="000000"/>
                  </a:solidFill>
                  <a:round/>
                  <a:headEnd/>
                  <a:tailEnd/>
                </a:ln>
              </p:spPr>
              <p:txBody>
                <a:bodyPr/>
                <a:lstStyle/>
                <a:p>
                  <a:endParaRPr lang="fr-FR"/>
                </a:p>
              </p:txBody>
            </p:sp>
            <p:sp>
              <p:nvSpPr>
                <p:cNvPr id="762114" name="Line 2306"/>
                <p:cNvSpPr>
                  <a:spLocks noChangeShapeType="1"/>
                </p:cNvSpPr>
                <p:nvPr/>
              </p:nvSpPr>
              <p:spPr bwMode="auto">
                <a:xfrm>
                  <a:off x="6133" y="3729"/>
                  <a:ext cx="2" cy="32"/>
                </a:xfrm>
                <a:prstGeom prst="line">
                  <a:avLst/>
                </a:prstGeom>
                <a:noFill/>
                <a:ln w="1588">
                  <a:solidFill>
                    <a:srgbClr val="000000"/>
                  </a:solidFill>
                  <a:round/>
                  <a:headEnd/>
                  <a:tailEnd/>
                </a:ln>
              </p:spPr>
              <p:txBody>
                <a:bodyPr/>
                <a:lstStyle/>
                <a:p>
                  <a:endParaRPr lang="fr-FR"/>
                </a:p>
              </p:txBody>
            </p:sp>
            <p:sp>
              <p:nvSpPr>
                <p:cNvPr id="762115" name="Line 2307"/>
                <p:cNvSpPr>
                  <a:spLocks noChangeShapeType="1"/>
                </p:cNvSpPr>
                <p:nvPr/>
              </p:nvSpPr>
              <p:spPr bwMode="auto">
                <a:xfrm>
                  <a:off x="6191" y="3729"/>
                  <a:ext cx="3" cy="32"/>
                </a:xfrm>
                <a:prstGeom prst="line">
                  <a:avLst/>
                </a:prstGeom>
                <a:noFill/>
                <a:ln w="1588">
                  <a:solidFill>
                    <a:srgbClr val="000000"/>
                  </a:solidFill>
                  <a:round/>
                  <a:headEnd/>
                  <a:tailEnd/>
                </a:ln>
              </p:spPr>
              <p:txBody>
                <a:bodyPr/>
                <a:lstStyle/>
                <a:p>
                  <a:endParaRPr lang="fr-FR"/>
                </a:p>
              </p:txBody>
            </p:sp>
            <p:sp>
              <p:nvSpPr>
                <p:cNvPr id="762116" name="Line 2308"/>
                <p:cNvSpPr>
                  <a:spLocks noChangeShapeType="1"/>
                </p:cNvSpPr>
                <p:nvPr/>
              </p:nvSpPr>
              <p:spPr bwMode="auto">
                <a:xfrm>
                  <a:off x="6249" y="3729"/>
                  <a:ext cx="1" cy="32"/>
                </a:xfrm>
                <a:prstGeom prst="line">
                  <a:avLst/>
                </a:prstGeom>
                <a:noFill/>
                <a:ln w="1588">
                  <a:solidFill>
                    <a:srgbClr val="000000"/>
                  </a:solidFill>
                  <a:round/>
                  <a:headEnd/>
                  <a:tailEnd/>
                </a:ln>
              </p:spPr>
              <p:txBody>
                <a:bodyPr/>
                <a:lstStyle/>
                <a:p>
                  <a:endParaRPr lang="fr-FR"/>
                </a:p>
              </p:txBody>
            </p:sp>
            <p:sp>
              <p:nvSpPr>
                <p:cNvPr id="762117" name="Line 2309"/>
                <p:cNvSpPr>
                  <a:spLocks noChangeShapeType="1"/>
                </p:cNvSpPr>
                <p:nvPr/>
              </p:nvSpPr>
              <p:spPr bwMode="auto">
                <a:xfrm>
                  <a:off x="6303" y="3729"/>
                  <a:ext cx="2" cy="32"/>
                </a:xfrm>
                <a:prstGeom prst="line">
                  <a:avLst/>
                </a:prstGeom>
                <a:noFill/>
                <a:ln w="1588">
                  <a:solidFill>
                    <a:srgbClr val="000000"/>
                  </a:solidFill>
                  <a:round/>
                  <a:headEnd/>
                  <a:tailEnd/>
                </a:ln>
              </p:spPr>
              <p:txBody>
                <a:bodyPr/>
                <a:lstStyle/>
                <a:p>
                  <a:endParaRPr lang="fr-FR"/>
                </a:p>
              </p:txBody>
            </p:sp>
            <p:sp>
              <p:nvSpPr>
                <p:cNvPr id="762118" name="Line 2310"/>
                <p:cNvSpPr>
                  <a:spLocks noChangeShapeType="1"/>
                </p:cNvSpPr>
                <p:nvPr/>
              </p:nvSpPr>
              <p:spPr bwMode="auto">
                <a:xfrm>
                  <a:off x="6358" y="3729"/>
                  <a:ext cx="2" cy="32"/>
                </a:xfrm>
                <a:prstGeom prst="line">
                  <a:avLst/>
                </a:prstGeom>
                <a:noFill/>
                <a:ln w="1588">
                  <a:solidFill>
                    <a:srgbClr val="000000"/>
                  </a:solidFill>
                  <a:round/>
                  <a:headEnd/>
                  <a:tailEnd/>
                </a:ln>
              </p:spPr>
              <p:txBody>
                <a:bodyPr/>
                <a:lstStyle/>
                <a:p>
                  <a:endParaRPr lang="fr-FR"/>
                </a:p>
              </p:txBody>
            </p:sp>
            <p:sp>
              <p:nvSpPr>
                <p:cNvPr id="762119" name="Line 2311"/>
                <p:cNvSpPr>
                  <a:spLocks noChangeShapeType="1"/>
                </p:cNvSpPr>
                <p:nvPr/>
              </p:nvSpPr>
              <p:spPr bwMode="auto">
                <a:xfrm>
                  <a:off x="6414" y="3729"/>
                  <a:ext cx="2" cy="32"/>
                </a:xfrm>
                <a:prstGeom prst="line">
                  <a:avLst/>
                </a:prstGeom>
                <a:noFill/>
                <a:ln w="1588">
                  <a:solidFill>
                    <a:srgbClr val="000000"/>
                  </a:solidFill>
                  <a:round/>
                  <a:headEnd/>
                  <a:tailEnd/>
                </a:ln>
              </p:spPr>
              <p:txBody>
                <a:bodyPr/>
                <a:lstStyle/>
                <a:p>
                  <a:endParaRPr lang="fr-FR"/>
                </a:p>
              </p:txBody>
            </p:sp>
            <p:sp>
              <p:nvSpPr>
                <p:cNvPr id="762120" name="Line 2312"/>
                <p:cNvSpPr>
                  <a:spLocks noChangeShapeType="1"/>
                </p:cNvSpPr>
                <p:nvPr/>
              </p:nvSpPr>
              <p:spPr bwMode="auto">
                <a:xfrm>
                  <a:off x="6469" y="3729"/>
                  <a:ext cx="2" cy="32"/>
                </a:xfrm>
                <a:prstGeom prst="line">
                  <a:avLst/>
                </a:prstGeom>
                <a:noFill/>
                <a:ln w="1588">
                  <a:solidFill>
                    <a:srgbClr val="000000"/>
                  </a:solidFill>
                  <a:round/>
                  <a:headEnd/>
                  <a:tailEnd/>
                </a:ln>
              </p:spPr>
              <p:txBody>
                <a:bodyPr/>
                <a:lstStyle/>
                <a:p>
                  <a:endParaRPr lang="fr-FR"/>
                </a:p>
              </p:txBody>
            </p:sp>
            <p:sp>
              <p:nvSpPr>
                <p:cNvPr id="762121" name="Line 2313"/>
                <p:cNvSpPr>
                  <a:spLocks noChangeShapeType="1"/>
                </p:cNvSpPr>
                <p:nvPr/>
              </p:nvSpPr>
              <p:spPr bwMode="auto">
                <a:xfrm>
                  <a:off x="6580" y="3729"/>
                  <a:ext cx="2" cy="32"/>
                </a:xfrm>
                <a:prstGeom prst="line">
                  <a:avLst/>
                </a:prstGeom>
                <a:noFill/>
                <a:ln w="1588">
                  <a:solidFill>
                    <a:srgbClr val="000000"/>
                  </a:solidFill>
                  <a:round/>
                  <a:headEnd/>
                  <a:tailEnd/>
                </a:ln>
              </p:spPr>
              <p:txBody>
                <a:bodyPr/>
                <a:lstStyle/>
                <a:p>
                  <a:endParaRPr lang="fr-FR"/>
                </a:p>
              </p:txBody>
            </p:sp>
            <p:sp>
              <p:nvSpPr>
                <p:cNvPr id="762122" name="Line 2314"/>
                <p:cNvSpPr>
                  <a:spLocks noChangeShapeType="1"/>
                </p:cNvSpPr>
                <p:nvPr/>
              </p:nvSpPr>
              <p:spPr bwMode="auto">
                <a:xfrm>
                  <a:off x="6638" y="3729"/>
                  <a:ext cx="2" cy="32"/>
                </a:xfrm>
                <a:prstGeom prst="line">
                  <a:avLst/>
                </a:prstGeom>
                <a:noFill/>
                <a:ln w="1588">
                  <a:solidFill>
                    <a:srgbClr val="000000"/>
                  </a:solidFill>
                  <a:round/>
                  <a:headEnd/>
                  <a:tailEnd/>
                </a:ln>
              </p:spPr>
              <p:txBody>
                <a:bodyPr/>
                <a:lstStyle/>
                <a:p>
                  <a:endParaRPr lang="fr-FR"/>
                </a:p>
              </p:txBody>
            </p:sp>
            <p:sp>
              <p:nvSpPr>
                <p:cNvPr id="762123" name="Line 2315"/>
                <p:cNvSpPr>
                  <a:spLocks noChangeShapeType="1"/>
                </p:cNvSpPr>
                <p:nvPr/>
              </p:nvSpPr>
              <p:spPr bwMode="auto">
                <a:xfrm>
                  <a:off x="6693" y="3729"/>
                  <a:ext cx="2" cy="32"/>
                </a:xfrm>
                <a:prstGeom prst="line">
                  <a:avLst/>
                </a:prstGeom>
                <a:noFill/>
                <a:ln w="1588">
                  <a:solidFill>
                    <a:srgbClr val="000000"/>
                  </a:solidFill>
                  <a:round/>
                  <a:headEnd/>
                  <a:tailEnd/>
                </a:ln>
              </p:spPr>
              <p:txBody>
                <a:bodyPr/>
                <a:lstStyle/>
                <a:p>
                  <a:endParaRPr lang="fr-FR"/>
                </a:p>
              </p:txBody>
            </p:sp>
          </p:grpSp>
          <p:sp>
            <p:nvSpPr>
              <p:cNvPr id="762124" name="Line 2316"/>
              <p:cNvSpPr>
                <a:spLocks noChangeShapeType="1"/>
              </p:cNvSpPr>
              <p:nvPr/>
            </p:nvSpPr>
            <p:spPr bwMode="auto">
              <a:xfrm>
                <a:off x="2349" y="1057"/>
                <a:ext cx="1" cy="16"/>
              </a:xfrm>
              <a:prstGeom prst="line">
                <a:avLst/>
              </a:prstGeom>
              <a:noFill/>
              <a:ln w="1588">
                <a:solidFill>
                  <a:srgbClr val="000000"/>
                </a:solidFill>
                <a:round/>
                <a:headEnd/>
                <a:tailEnd/>
              </a:ln>
            </p:spPr>
            <p:txBody>
              <a:bodyPr/>
              <a:lstStyle/>
              <a:p>
                <a:endParaRPr lang="fr-FR"/>
              </a:p>
            </p:txBody>
          </p:sp>
          <p:sp>
            <p:nvSpPr>
              <p:cNvPr id="762125" name="Line 2317"/>
              <p:cNvSpPr>
                <a:spLocks noChangeShapeType="1"/>
              </p:cNvSpPr>
              <p:nvPr/>
            </p:nvSpPr>
            <p:spPr bwMode="auto">
              <a:xfrm>
                <a:off x="2377" y="1057"/>
                <a:ext cx="1" cy="16"/>
              </a:xfrm>
              <a:prstGeom prst="line">
                <a:avLst/>
              </a:prstGeom>
              <a:noFill/>
              <a:ln w="1588">
                <a:solidFill>
                  <a:srgbClr val="000000"/>
                </a:solidFill>
                <a:round/>
                <a:headEnd/>
                <a:tailEnd/>
              </a:ln>
            </p:spPr>
            <p:txBody>
              <a:bodyPr/>
              <a:lstStyle/>
              <a:p>
                <a:endParaRPr lang="fr-FR"/>
              </a:p>
            </p:txBody>
          </p:sp>
          <p:sp>
            <p:nvSpPr>
              <p:cNvPr id="762126" name="Line 2318"/>
              <p:cNvSpPr>
                <a:spLocks noChangeShapeType="1"/>
              </p:cNvSpPr>
              <p:nvPr/>
            </p:nvSpPr>
            <p:spPr bwMode="auto">
              <a:xfrm>
                <a:off x="2407" y="1057"/>
                <a:ext cx="1" cy="16"/>
              </a:xfrm>
              <a:prstGeom prst="line">
                <a:avLst/>
              </a:prstGeom>
              <a:noFill/>
              <a:ln w="1588">
                <a:solidFill>
                  <a:srgbClr val="000000"/>
                </a:solidFill>
                <a:round/>
                <a:headEnd/>
                <a:tailEnd/>
              </a:ln>
            </p:spPr>
            <p:txBody>
              <a:bodyPr/>
              <a:lstStyle/>
              <a:p>
                <a:endParaRPr lang="fr-FR"/>
              </a:p>
            </p:txBody>
          </p:sp>
          <p:sp>
            <p:nvSpPr>
              <p:cNvPr id="762127" name="Line 2319"/>
              <p:cNvSpPr>
                <a:spLocks noChangeShapeType="1"/>
              </p:cNvSpPr>
              <p:nvPr/>
            </p:nvSpPr>
            <p:spPr bwMode="auto">
              <a:xfrm>
                <a:off x="2435" y="1057"/>
                <a:ext cx="1" cy="16"/>
              </a:xfrm>
              <a:prstGeom prst="line">
                <a:avLst/>
              </a:prstGeom>
              <a:noFill/>
              <a:ln w="1588">
                <a:solidFill>
                  <a:srgbClr val="000000"/>
                </a:solidFill>
                <a:round/>
                <a:headEnd/>
                <a:tailEnd/>
              </a:ln>
            </p:spPr>
            <p:txBody>
              <a:bodyPr/>
              <a:lstStyle/>
              <a:p>
                <a:endParaRPr lang="fr-FR"/>
              </a:p>
            </p:txBody>
          </p:sp>
          <p:sp>
            <p:nvSpPr>
              <p:cNvPr id="762128" name="Line 2320"/>
              <p:cNvSpPr>
                <a:spLocks noChangeShapeType="1"/>
              </p:cNvSpPr>
              <p:nvPr/>
            </p:nvSpPr>
            <p:spPr bwMode="auto">
              <a:xfrm>
                <a:off x="2464" y="1057"/>
                <a:ext cx="1" cy="16"/>
              </a:xfrm>
              <a:prstGeom prst="line">
                <a:avLst/>
              </a:prstGeom>
              <a:noFill/>
              <a:ln w="1588">
                <a:solidFill>
                  <a:srgbClr val="000000"/>
                </a:solidFill>
                <a:round/>
                <a:headEnd/>
                <a:tailEnd/>
              </a:ln>
            </p:spPr>
            <p:txBody>
              <a:bodyPr/>
              <a:lstStyle/>
              <a:p>
                <a:endParaRPr lang="fr-FR"/>
              </a:p>
            </p:txBody>
          </p:sp>
          <p:sp>
            <p:nvSpPr>
              <p:cNvPr id="762129" name="Line 2321"/>
              <p:cNvSpPr>
                <a:spLocks noChangeShapeType="1"/>
              </p:cNvSpPr>
              <p:nvPr/>
            </p:nvSpPr>
            <p:spPr bwMode="auto">
              <a:xfrm>
                <a:off x="2493" y="1057"/>
                <a:ext cx="1" cy="16"/>
              </a:xfrm>
              <a:prstGeom prst="line">
                <a:avLst/>
              </a:prstGeom>
              <a:noFill/>
              <a:ln w="1588">
                <a:solidFill>
                  <a:srgbClr val="000000"/>
                </a:solidFill>
                <a:round/>
                <a:headEnd/>
                <a:tailEnd/>
              </a:ln>
            </p:spPr>
            <p:txBody>
              <a:bodyPr/>
              <a:lstStyle/>
              <a:p>
                <a:endParaRPr lang="fr-FR"/>
              </a:p>
            </p:txBody>
          </p:sp>
          <p:sp>
            <p:nvSpPr>
              <p:cNvPr id="762130" name="Line 2322"/>
              <p:cNvSpPr>
                <a:spLocks noChangeShapeType="1"/>
              </p:cNvSpPr>
              <p:nvPr/>
            </p:nvSpPr>
            <p:spPr bwMode="auto">
              <a:xfrm flipV="1">
                <a:off x="496" y="1057"/>
                <a:ext cx="0" cy="1591"/>
              </a:xfrm>
              <a:prstGeom prst="line">
                <a:avLst/>
              </a:prstGeom>
              <a:noFill/>
              <a:ln w="1588">
                <a:solidFill>
                  <a:srgbClr val="000000"/>
                </a:solidFill>
                <a:round/>
                <a:headEnd/>
                <a:tailEnd/>
              </a:ln>
            </p:spPr>
            <p:txBody>
              <a:bodyPr/>
              <a:lstStyle/>
              <a:p>
                <a:endParaRPr lang="fr-FR"/>
              </a:p>
            </p:txBody>
          </p:sp>
          <p:sp>
            <p:nvSpPr>
              <p:cNvPr id="762131" name="Line 2323"/>
              <p:cNvSpPr>
                <a:spLocks noChangeShapeType="1"/>
              </p:cNvSpPr>
              <p:nvPr/>
            </p:nvSpPr>
            <p:spPr bwMode="auto">
              <a:xfrm>
                <a:off x="496" y="2648"/>
                <a:ext cx="41" cy="1"/>
              </a:xfrm>
              <a:prstGeom prst="line">
                <a:avLst/>
              </a:prstGeom>
              <a:noFill/>
              <a:ln w="1588">
                <a:solidFill>
                  <a:srgbClr val="000000"/>
                </a:solidFill>
                <a:round/>
                <a:headEnd/>
                <a:tailEnd/>
              </a:ln>
            </p:spPr>
            <p:txBody>
              <a:bodyPr/>
              <a:lstStyle/>
              <a:p>
                <a:endParaRPr lang="fr-FR"/>
              </a:p>
            </p:txBody>
          </p:sp>
          <p:sp>
            <p:nvSpPr>
              <p:cNvPr id="762132" name="Freeform 2324"/>
              <p:cNvSpPr>
                <a:spLocks/>
              </p:cNvSpPr>
              <p:nvPr/>
            </p:nvSpPr>
            <p:spPr bwMode="auto">
              <a:xfrm>
                <a:off x="420" y="2612"/>
                <a:ext cx="22" cy="36"/>
              </a:xfrm>
              <a:custGeom>
                <a:avLst/>
                <a:gdLst/>
                <a:ahLst/>
                <a:cxnLst>
                  <a:cxn ang="0">
                    <a:pos x="20" y="0"/>
                  </a:cxn>
                  <a:cxn ang="0">
                    <a:pos x="2" y="0"/>
                  </a:cxn>
                  <a:cxn ang="0">
                    <a:pos x="1" y="16"/>
                  </a:cxn>
                  <a:cxn ang="0">
                    <a:pos x="2" y="15"/>
                  </a:cxn>
                  <a:cxn ang="0">
                    <a:pos x="7" y="13"/>
                  </a:cxn>
                  <a:cxn ang="0">
                    <a:pos x="12" y="13"/>
                  </a:cxn>
                  <a:cxn ang="0">
                    <a:pos x="17" y="15"/>
                  </a:cxn>
                  <a:cxn ang="0">
                    <a:pos x="21" y="19"/>
                  </a:cxn>
                  <a:cxn ang="0">
                    <a:pos x="22" y="25"/>
                  </a:cxn>
                  <a:cxn ang="0">
                    <a:pos x="22" y="27"/>
                  </a:cxn>
                  <a:cxn ang="0">
                    <a:pos x="21" y="33"/>
                  </a:cxn>
                  <a:cxn ang="0">
                    <a:pos x="17" y="37"/>
                  </a:cxn>
                  <a:cxn ang="0">
                    <a:pos x="12" y="39"/>
                  </a:cxn>
                  <a:cxn ang="0">
                    <a:pos x="7" y="39"/>
                  </a:cxn>
                  <a:cxn ang="0">
                    <a:pos x="2" y="37"/>
                  </a:cxn>
                  <a:cxn ang="0">
                    <a:pos x="1" y="36"/>
                  </a:cxn>
                  <a:cxn ang="0">
                    <a:pos x="0" y="32"/>
                  </a:cxn>
                </a:cxnLst>
                <a:rect l="0" t="0" r="r" b="b"/>
                <a:pathLst>
                  <a:path w="22" h="39">
                    <a:moveTo>
                      <a:pt x="20" y="0"/>
                    </a:moveTo>
                    <a:lnTo>
                      <a:pt x="2" y="0"/>
                    </a:lnTo>
                    <a:lnTo>
                      <a:pt x="1" y="16"/>
                    </a:lnTo>
                    <a:lnTo>
                      <a:pt x="2" y="15"/>
                    </a:lnTo>
                    <a:lnTo>
                      <a:pt x="7" y="13"/>
                    </a:lnTo>
                    <a:lnTo>
                      <a:pt x="12" y="13"/>
                    </a:lnTo>
                    <a:lnTo>
                      <a:pt x="17" y="15"/>
                    </a:lnTo>
                    <a:lnTo>
                      <a:pt x="21" y="19"/>
                    </a:lnTo>
                    <a:lnTo>
                      <a:pt x="22" y="25"/>
                    </a:lnTo>
                    <a:lnTo>
                      <a:pt x="22" y="27"/>
                    </a:lnTo>
                    <a:lnTo>
                      <a:pt x="21" y="33"/>
                    </a:lnTo>
                    <a:lnTo>
                      <a:pt x="17" y="37"/>
                    </a:lnTo>
                    <a:lnTo>
                      <a:pt x="12" y="39"/>
                    </a:lnTo>
                    <a:lnTo>
                      <a:pt x="7" y="39"/>
                    </a:lnTo>
                    <a:lnTo>
                      <a:pt x="2" y="37"/>
                    </a:lnTo>
                    <a:lnTo>
                      <a:pt x="1" y="36"/>
                    </a:lnTo>
                    <a:lnTo>
                      <a:pt x="0" y="32"/>
                    </a:lnTo>
                  </a:path>
                </a:pathLst>
              </a:custGeom>
              <a:noFill/>
              <a:ln w="1588">
                <a:solidFill>
                  <a:srgbClr val="000000"/>
                </a:solidFill>
                <a:prstDash val="solid"/>
                <a:round/>
                <a:headEnd/>
                <a:tailEnd/>
              </a:ln>
            </p:spPr>
            <p:txBody>
              <a:bodyPr/>
              <a:lstStyle/>
              <a:p>
                <a:endParaRPr lang="fr-FR"/>
              </a:p>
            </p:txBody>
          </p:sp>
          <p:sp>
            <p:nvSpPr>
              <p:cNvPr id="762133" name="Freeform 2325"/>
              <p:cNvSpPr>
                <a:spLocks/>
              </p:cNvSpPr>
              <p:nvPr/>
            </p:nvSpPr>
            <p:spPr bwMode="auto">
              <a:xfrm>
                <a:off x="452" y="2612"/>
                <a:ext cx="22" cy="36"/>
              </a:xfrm>
              <a:custGeom>
                <a:avLst/>
                <a:gdLst/>
                <a:ahLst/>
                <a:cxnLst>
                  <a:cxn ang="0">
                    <a:pos x="10" y="0"/>
                  </a:cxn>
                  <a:cxn ang="0">
                    <a:pos x="5" y="2"/>
                  </a:cxn>
                  <a:cxn ang="0">
                    <a:pos x="2" y="7"/>
                  </a:cxn>
                  <a:cxn ang="0">
                    <a:pos x="0" y="16"/>
                  </a:cxn>
                  <a:cxn ang="0">
                    <a:pos x="0" y="22"/>
                  </a:cxn>
                  <a:cxn ang="0">
                    <a:pos x="2" y="32"/>
                  </a:cxn>
                  <a:cxn ang="0">
                    <a:pos x="5" y="37"/>
                  </a:cxn>
                  <a:cxn ang="0">
                    <a:pos x="10" y="39"/>
                  </a:cxn>
                  <a:cxn ang="0">
                    <a:pos x="13" y="39"/>
                  </a:cxn>
                  <a:cxn ang="0">
                    <a:pos x="18" y="37"/>
                  </a:cxn>
                  <a:cxn ang="0">
                    <a:pos x="22" y="32"/>
                  </a:cxn>
                  <a:cxn ang="0">
                    <a:pos x="23" y="22"/>
                  </a:cxn>
                  <a:cxn ang="0">
                    <a:pos x="23" y="16"/>
                  </a:cxn>
                  <a:cxn ang="0">
                    <a:pos x="22" y="7"/>
                  </a:cxn>
                  <a:cxn ang="0">
                    <a:pos x="18" y="2"/>
                  </a:cxn>
                  <a:cxn ang="0">
                    <a:pos x="13" y="0"/>
                  </a:cxn>
                  <a:cxn ang="0">
                    <a:pos x="10" y="0"/>
                  </a:cxn>
                </a:cxnLst>
                <a:rect l="0" t="0" r="r" b="b"/>
                <a:pathLst>
                  <a:path w="23" h="39">
                    <a:moveTo>
                      <a:pt x="10" y="0"/>
                    </a:moveTo>
                    <a:lnTo>
                      <a:pt x="5" y="2"/>
                    </a:lnTo>
                    <a:lnTo>
                      <a:pt x="2" y="7"/>
                    </a:lnTo>
                    <a:lnTo>
                      <a:pt x="0" y="16"/>
                    </a:lnTo>
                    <a:lnTo>
                      <a:pt x="0" y="22"/>
                    </a:lnTo>
                    <a:lnTo>
                      <a:pt x="2" y="32"/>
                    </a:lnTo>
                    <a:lnTo>
                      <a:pt x="5" y="37"/>
                    </a:lnTo>
                    <a:lnTo>
                      <a:pt x="10" y="39"/>
                    </a:lnTo>
                    <a:lnTo>
                      <a:pt x="13" y="39"/>
                    </a:lnTo>
                    <a:lnTo>
                      <a:pt x="18" y="37"/>
                    </a:lnTo>
                    <a:lnTo>
                      <a:pt x="22" y="32"/>
                    </a:lnTo>
                    <a:lnTo>
                      <a:pt x="23" y="22"/>
                    </a:lnTo>
                    <a:lnTo>
                      <a:pt x="23" y="16"/>
                    </a:lnTo>
                    <a:lnTo>
                      <a:pt x="22" y="7"/>
                    </a:lnTo>
                    <a:lnTo>
                      <a:pt x="18" y="2"/>
                    </a:lnTo>
                    <a:lnTo>
                      <a:pt x="13" y="0"/>
                    </a:lnTo>
                    <a:lnTo>
                      <a:pt x="10" y="0"/>
                    </a:lnTo>
                  </a:path>
                </a:pathLst>
              </a:custGeom>
              <a:noFill/>
              <a:ln w="1588">
                <a:solidFill>
                  <a:srgbClr val="000000"/>
                </a:solidFill>
                <a:prstDash val="solid"/>
                <a:round/>
                <a:headEnd/>
                <a:tailEnd/>
              </a:ln>
            </p:spPr>
            <p:txBody>
              <a:bodyPr/>
              <a:lstStyle/>
              <a:p>
                <a:endParaRPr lang="fr-FR"/>
              </a:p>
            </p:txBody>
          </p:sp>
          <p:sp>
            <p:nvSpPr>
              <p:cNvPr id="762134" name="Line 2326"/>
              <p:cNvSpPr>
                <a:spLocks noChangeShapeType="1"/>
              </p:cNvSpPr>
              <p:nvPr/>
            </p:nvSpPr>
            <p:spPr bwMode="auto">
              <a:xfrm>
                <a:off x="496" y="2329"/>
                <a:ext cx="41" cy="1"/>
              </a:xfrm>
              <a:prstGeom prst="line">
                <a:avLst/>
              </a:prstGeom>
              <a:noFill/>
              <a:ln w="1588">
                <a:solidFill>
                  <a:srgbClr val="000000"/>
                </a:solidFill>
                <a:round/>
                <a:headEnd/>
                <a:tailEnd/>
              </a:ln>
            </p:spPr>
            <p:txBody>
              <a:bodyPr/>
              <a:lstStyle/>
              <a:p>
                <a:endParaRPr lang="fr-FR"/>
              </a:p>
            </p:txBody>
          </p:sp>
          <p:sp>
            <p:nvSpPr>
              <p:cNvPr id="762135" name="Freeform 2327"/>
              <p:cNvSpPr>
                <a:spLocks/>
              </p:cNvSpPr>
              <p:nvPr/>
            </p:nvSpPr>
            <p:spPr bwMode="auto">
              <a:xfrm>
                <a:off x="421" y="2314"/>
                <a:ext cx="21" cy="37"/>
              </a:xfrm>
              <a:custGeom>
                <a:avLst/>
                <a:gdLst/>
                <a:ahLst/>
                <a:cxnLst>
                  <a:cxn ang="0">
                    <a:pos x="20" y="6"/>
                  </a:cxn>
                  <a:cxn ang="0">
                    <a:pos x="19" y="3"/>
                  </a:cxn>
                  <a:cxn ang="0">
                    <a:pos x="14" y="0"/>
                  </a:cxn>
                  <a:cxn ang="0">
                    <a:pos x="10" y="0"/>
                  </a:cxn>
                  <a:cxn ang="0">
                    <a:pos x="5" y="3"/>
                  </a:cxn>
                  <a:cxn ang="0">
                    <a:pos x="1" y="9"/>
                  </a:cxn>
                  <a:cxn ang="0">
                    <a:pos x="0" y="17"/>
                  </a:cxn>
                  <a:cxn ang="0">
                    <a:pos x="0" y="27"/>
                  </a:cxn>
                  <a:cxn ang="0">
                    <a:pos x="1" y="34"/>
                  </a:cxn>
                  <a:cxn ang="0">
                    <a:pos x="5" y="39"/>
                  </a:cxn>
                  <a:cxn ang="0">
                    <a:pos x="10" y="40"/>
                  </a:cxn>
                  <a:cxn ang="0">
                    <a:pos x="11" y="40"/>
                  </a:cxn>
                  <a:cxn ang="0">
                    <a:pos x="16" y="39"/>
                  </a:cxn>
                  <a:cxn ang="0">
                    <a:pos x="20" y="34"/>
                  </a:cxn>
                  <a:cxn ang="0">
                    <a:pos x="21" y="29"/>
                  </a:cxn>
                  <a:cxn ang="0">
                    <a:pos x="21" y="27"/>
                  </a:cxn>
                  <a:cxn ang="0">
                    <a:pos x="20" y="22"/>
                  </a:cxn>
                  <a:cxn ang="0">
                    <a:pos x="16" y="17"/>
                  </a:cxn>
                  <a:cxn ang="0">
                    <a:pos x="11" y="16"/>
                  </a:cxn>
                  <a:cxn ang="0">
                    <a:pos x="10" y="16"/>
                  </a:cxn>
                  <a:cxn ang="0">
                    <a:pos x="5" y="17"/>
                  </a:cxn>
                  <a:cxn ang="0">
                    <a:pos x="1" y="22"/>
                  </a:cxn>
                  <a:cxn ang="0">
                    <a:pos x="0" y="27"/>
                  </a:cxn>
                </a:cxnLst>
                <a:rect l="0" t="0" r="r" b="b"/>
                <a:pathLst>
                  <a:path w="21" h="40">
                    <a:moveTo>
                      <a:pt x="20" y="6"/>
                    </a:moveTo>
                    <a:lnTo>
                      <a:pt x="19" y="3"/>
                    </a:lnTo>
                    <a:lnTo>
                      <a:pt x="14" y="0"/>
                    </a:lnTo>
                    <a:lnTo>
                      <a:pt x="10" y="0"/>
                    </a:lnTo>
                    <a:lnTo>
                      <a:pt x="5" y="3"/>
                    </a:lnTo>
                    <a:lnTo>
                      <a:pt x="1" y="9"/>
                    </a:lnTo>
                    <a:lnTo>
                      <a:pt x="0" y="17"/>
                    </a:lnTo>
                    <a:lnTo>
                      <a:pt x="0" y="27"/>
                    </a:lnTo>
                    <a:lnTo>
                      <a:pt x="1" y="34"/>
                    </a:lnTo>
                    <a:lnTo>
                      <a:pt x="5" y="39"/>
                    </a:lnTo>
                    <a:lnTo>
                      <a:pt x="10" y="40"/>
                    </a:lnTo>
                    <a:lnTo>
                      <a:pt x="11" y="40"/>
                    </a:lnTo>
                    <a:lnTo>
                      <a:pt x="16" y="39"/>
                    </a:lnTo>
                    <a:lnTo>
                      <a:pt x="20" y="34"/>
                    </a:lnTo>
                    <a:lnTo>
                      <a:pt x="21" y="29"/>
                    </a:lnTo>
                    <a:lnTo>
                      <a:pt x="21" y="27"/>
                    </a:lnTo>
                    <a:lnTo>
                      <a:pt x="20" y="22"/>
                    </a:lnTo>
                    <a:lnTo>
                      <a:pt x="16" y="17"/>
                    </a:lnTo>
                    <a:lnTo>
                      <a:pt x="11" y="16"/>
                    </a:lnTo>
                    <a:lnTo>
                      <a:pt x="10" y="16"/>
                    </a:lnTo>
                    <a:lnTo>
                      <a:pt x="5" y="17"/>
                    </a:lnTo>
                    <a:lnTo>
                      <a:pt x="1" y="22"/>
                    </a:lnTo>
                    <a:lnTo>
                      <a:pt x="0" y="27"/>
                    </a:lnTo>
                  </a:path>
                </a:pathLst>
              </a:custGeom>
              <a:noFill/>
              <a:ln w="1588">
                <a:solidFill>
                  <a:srgbClr val="000000"/>
                </a:solidFill>
                <a:prstDash val="solid"/>
                <a:round/>
                <a:headEnd/>
                <a:tailEnd/>
              </a:ln>
            </p:spPr>
            <p:txBody>
              <a:bodyPr/>
              <a:lstStyle/>
              <a:p>
                <a:endParaRPr lang="fr-FR"/>
              </a:p>
            </p:txBody>
          </p:sp>
          <p:sp>
            <p:nvSpPr>
              <p:cNvPr id="762136" name="Freeform 2328"/>
              <p:cNvSpPr>
                <a:spLocks/>
              </p:cNvSpPr>
              <p:nvPr/>
            </p:nvSpPr>
            <p:spPr bwMode="auto">
              <a:xfrm>
                <a:off x="452" y="2314"/>
                <a:ext cx="22" cy="37"/>
              </a:xfrm>
              <a:custGeom>
                <a:avLst/>
                <a:gdLst/>
                <a:ahLst/>
                <a:cxnLst>
                  <a:cxn ang="0">
                    <a:pos x="10" y="0"/>
                  </a:cxn>
                  <a:cxn ang="0">
                    <a:pos x="5" y="3"/>
                  </a:cxn>
                  <a:cxn ang="0">
                    <a:pos x="2" y="9"/>
                  </a:cxn>
                  <a:cxn ang="0">
                    <a:pos x="0" y="17"/>
                  </a:cxn>
                  <a:cxn ang="0">
                    <a:pos x="0" y="23"/>
                  </a:cxn>
                  <a:cxn ang="0">
                    <a:pos x="2" y="33"/>
                  </a:cxn>
                  <a:cxn ang="0">
                    <a:pos x="5" y="39"/>
                  </a:cxn>
                  <a:cxn ang="0">
                    <a:pos x="10" y="40"/>
                  </a:cxn>
                  <a:cxn ang="0">
                    <a:pos x="13" y="40"/>
                  </a:cxn>
                  <a:cxn ang="0">
                    <a:pos x="18" y="39"/>
                  </a:cxn>
                  <a:cxn ang="0">
                    <a:pos x="22" y="33"/>
                  </a:cxn>
                  <a:cxn ang="0">
                    <a:pos x="23" y="23"/>
                  </a:cxn>
                  <a:cxn ang="0">
                    <a:pos x="23" y="17"/>
                  </a:cxn>
                  <a:cxn ang="0">
                    <a:pos x="22" y="9"/>
                  </a:cxn>
                  <a:cxn ang="0">
                    <a:pos x="18" y="3"/>
                  </a:cxn>
                  <a:cxn ang="0">
                    <a:pos x="13" y="0"/>
                  </a:cxn>
                  <a:cxn ang="0">
                    <a:pos x="10" y="0"/>
                  </a:cxn>
                </a:cxnLst>
                <a:rect l="0" t="0" r="r" b="b"/>
                <a:pathLst>
                  <a:path w="23" h="40">
                    <a:moveTo>
                      <a:pt x="10" y="0"/>
                    </a:moveTo>
                    <a:lnTo>
                      <a:pt x="5" y="3"/>
                    </a:lnTo>
                    <a:lnTo>
                      <a:pt x="2" y="9"/>
                    </a:lnTo>
                    <a:lnTo>
                      <a:pt x="0" y="17"/>
                    </a:lnTo>
                    <a:lnTo>
                      <a:pt x="0" y="23"/>
                    </a:lnTo>
                    <a:lnTo>
                      <a:pt x="2" y="33"/>
                    </a:lnTo>
                    <a:lnTo>
                      <a:pt x="5" y="39"/>
                    </a:lnTo>
                    <a:lnTo>
                      <a:pt x="10" y="40"/>
                    </a:lnTo>
                    <a:lnTo>
                      <a:pt x="13" y="40"/>
                    </a:lnTo>
                    <a:lnTo>
                      <a:pt x="18" y="39"/>
                    </a:lnTo>
                    <a:lnTo>
                      <a:pt x="22" y="33"/>
                    </a:lnTo>
                    <a:lnTo>
                      <a:pt x="23" y="23"/>
                    </a:lnTo>
                    <a:lnTo>
                      <a:pt x="23" y="17"/>
                    </a:lnTo>
                    <a:lnTo>
                      <a:pt x="22" y="9"/>
                    </a:lnTo>
                    <a:lnTo>
                      <a:pt x="18" y="3"/>
                    </a:lnTo>
                    <a:lnTo>
                      <a:pt x="13" y="0"/>
                    </a:lnTo>
                    <a:lnTo>
                      <a:pt x="10" y="0"/>
                    </a:lnTo>
                  </a:path>
                </a:pathLst>
              </a:custGeom>
              <a:noFill/>
              <a:ln w="1588">
                <a:solidFill>
                  <a:srgbClr val="000000"/>
                </a:solidFill>
                <a:prstDash val="solid"/>
                <a:round/>
                <a:headEnd/>
                <a:tailEnd/>
              </a:ln>
            </p:spPr>
            <p:txBody>
              <a:bodyPr/>
              <a:lstStyle/>
              <a:p>
                <a:endParaRPr lang="fr-FR"/>
              </a:p>
            </p:txBody>
          </p:sp>
          <p:sp>
            <p:nvSpPr>
              <p:cNvPr id="762137" name="Line 2329"/>
              <p:cNvSpPr>
                <a:spLocks noChangeShapeType="1"/>
              </p:cNvSpPr>
              <p:nvPr/>
            </p:nvSpPr>
            <p:spPr bwMode="auto">
              <a:xfrm>
                <a:off x="496" y="2012"/>
                <a:ext cx="41" cy="1"/>
              </a:xfrm>
              <a:prstGeom prst="line">
                <a:avLst/>
              </a:prstGeom>
              <a:noFill/>
              <a:ln w="1588">
                <a:solidFill>
                  <a:srgbClr val="000000"/>
                </a:solidFill>
                <a:round/>
                <a:headEnd/>
                <a:tailEnd/>
              </a:ln>
            </p:spPr>
            <p:txBody>
              <a:bodyPr/>
              <a:lstStyle/>
              <a:p>
                <a:endParaRPr lang="fr-FR"/>
              </a:p>
            </p:txBody>
          </p:sp>
          <p:sp>
            <p:nvSpPr>
              <p:cNvPr id="762138" name="Line 2330"/>
              <p:cNvSpPr>
                <a:spLocks noChangeShapeType="1"/>
              </p:cNvSpPr>
              <p:nvPr/>
            </p:nvSpPr>
            <p:spPr bwMode="auto">
              <a:xfrm flipH="1">
                <a:off x="426" y="1995"/>
                <a:ext cx="16" cy="37"/>
              </a:xfrm>
              <a:prstGeom prst="line">
                <a:avLst/>
              </a:prstGeom>
              <a:noFill/>
              <a:ln w="1588">
                <a:solidFill>
                  <a:srgbClr val="000000"/>
                </a:solidFill>
                <a:round/>
                <a:headEnd/>
                <a:tailEnd/>
              </a:ln>
            </p:spPr>
            <p:txBody>
              <a:bodyPr/>
              <a:lstStyle/>
              <a:p>
                <a:endParaRPr lang="fr-FR"/>
              </a:p>
            </p:txBody>
          </p:sp>
          <p:sp>
            <p:nvSpPr>
              <p:cNvPr id="762139" name="Line 2331"/>
              <p:cNvSpPr>
                <a:spLocks noChangeShapeType="1"/>
              </p:cNvSpPr>
              <p:nvPr/>
            </p:nvSpPr>
            <p:spPr bwMode="auto">
              <a:xfrm>
                <a:off x="420" y="1995"/>
                <a:ext cx="22" cy="1"/>
              </a:xfrm>
              <a:prstGeom prst="line">
                <a:avLst/>
              </a:prstGeom>
              <a:noFill/>
              <a:ln w="1588">
                <a:solidFill>
                  <a:srgbClr val="000000"/>
                </a:solidFill>
                <a:round/>
                <a:headEnd/>
                <a:tailEnd/>
              </a:ln>
            </p:spPr>
            <p:txBody>
              <a:bodyPr/>
              <a:lstStyle/>
              <a:p>
                <a:endParaRPr lang="fr-FR"/>
              </a:p>
            </p:txBody>
          </p:sp>
          <p:sp>
            <p:nvSpPr>
              <p:cNvPr id="762140" name="Freeform 2332"/>
              <p:cNvSpPr>
                <a:spLocks/>
              </p:cNvSpPr>
              <p:nvPr/>
            </p:nvSpPr>
            <p:spPr bwMode="auto">
              <a:xfrm>
                <a:off x="452" y="1995"/>
                <a:ext cx="22" cy="37"/>
              </a:xfrm>
              <a:custGeom>
                <a:avLst/>
                <a:gdLst/>
                <a:ahLst/>
                <a:cxnLst>
                  <a:cxn ang="0">
                    <a:pos x="10" y="0"/>
                  </a:cxn>
                  <a:cxn ang="0">
                    <a:pos x="5" y="3"/>
                  </a:cxn>
                  <a:cxn ang="0">
                    <a:pos x="2" y="9"/>
                  </a:cxn>
                  <a:cxn ang="0">
                    <a:pos x="0" y="18"/>
                  </a:cxn>
                  <a:cxn ang="0">
                    <a:pos x="0" y="23"/>
                  </a:cxn>
                  <a:cxn ang="0">
                    <a:pos x="2" y="33"/>
                  </a:cxn>
                  <a:cxn ang="0">
                    <a:pos x="5" y="39"/>
                  </a:cxn>
                  <a:cxn ang="0">
                    <a:pos x="10" y="40"/>
                  </a:cxn>
                  <a:cxn ang="0">
                    <a:pos x="13" y="40"/>
                  </a:cxn>
                  <a:cxn ang="0">
                    <a:pos x="18" y="39"/>
                  </a:cxn>
                  <a:cxn ang="0">
                    <a:pos x="22" y="33"/>
                  </a:cxn>
                  <a:cxn ang="0">
                    <a:pos x="23" y="23"/>
                  </a:cxn>
                  <a:cxn ang="0">
                    <a:pos x="23" y="18"/>
                  </a:cxn>
                  <a:cxn ang="0">
                    <a:pos x="22" y="9"/>
                  </a:cxn>
                  <a:cxn ang="0">
                    <a:pos x="18" y="3"/>
                  </a:cxn>
                  <a:cxn ang="0">
                    <a:pos x="13" y="0"/>
                  </a:cxn>
                  <a:cxn ang="0">
                    <a:pos x="10" y="0"/>
                  </a:cxn>
                </a:cxnLst>
                <a:rect l="0" t="0" r="r" b="b"/>
                <a:pathLst>
                  <a:path w="23" h="40">
                    <a:moveTo>
                      <a:pt x="10" y="0"/>
                    </a:moveTo>
                    <a:lnTo>
                      <a:pt x="5" y="3"/>
                    </a:lnTo>
                    <a:lnTo>
                      <a:pt x="2" y="9"/>
                    </a:lnTo>
                    <a:lnTo>
                      <a:pt x="0" y="18"/>
                    </a:lnTo>
                    <a:lnTo>
                      <a:pt x="0" y="23"/>
                    </a:lnTo>
                    <a:lnTo>
                      <a:pt x="2" y="33"/>
                    </a:lnTo>
                    <a:lnTo>
                      <a:pt x="5" y="39"/>
                    </a:lnTo>
                    <a:lnTo>
                      <a:pt x="10" y="40"/>
                    </a:lnTo>
                    <a:lnTo>
                      <a:pt x="13" y="40"/>
                    </a:lnTo>
                    <a:lnTo>
                      <a:pt x="18" y="39"/>
                    </a:lnTo>
                    <a:lnTo>
                      <a:pt x="22" y="33"/>
                    </a:lnTo>
                    <a:lnTo>
                      <a:pt x="23" y="23"/>
                    </a:lnTo>
                    <a:lnTo>
                      <a:pt x="23" y="18"/>
                    </a:lnTo>
                    <a:lnTo>
                      <a:pt x="22" y="9"/>
                    </a:lnTo>
                    <a:lnTo>
                      <a:pt x="18" y="3"/>
                    </a:lnTo>
                    <a:lnTo>
                      <a:pt x="13" y="0"/>
                    </a:lnTo>
                    <a:lnTo>
                      <a:pt x="10" y="0"/>
                    </a:lnTo>
                  </a:path>
                </a:pathLst>
              </a:custGeom>
              <a:noFill/>
              <a:ln w="1588">
                <a:solidFill>
                  <a:srgbClr val="000000"/>
                </a:solidFill>
                <a:prstDash val="solid"/>
                <a:round/>
                <a:headEnd/>
                <a:tailEnd/>
              </a:ln>
            </p:spPr>
            <p:txBody>
              <a:bodyPr/>
              <a:lstStyle/>
              <a:p>
                <a:endParaRPr lang="fr-FR"/>
              </a:p>
            </p:txBody>
          </p:sp>
          <p:sp>
            <p:nvSpPr>
              <p:cNvPr id="762141" name="Line 2333"/>
              <p:cNvSpPr>
                <a:spLocks noChangeShapeType="1"/>
              </p:cNvSpPr>
              <p:nvPr/>
            </p:nvSpPr>
            <p:spPr bwMode="auto">
              <a:xfrm>
                <a:off x="496" y="1693"/>
                <a:ext cx="41" cy="1"/>
              </a:xfrm>
              <a:prstGeom prst="line">
                <a:avLst/>
              </a:prstGeom>
              <a:noFill/>
              <a:ln w="1588">
                <a:solidFill>
                  <a:srgbClr val="000000"/>
                </a:solidFill>
                <a:round/>
                <a:headEnd/>
                <a:tailEnd/>
              </a:ln>
            </p:spPr>
            <p:txBody>
              <a:bodyPr/>
              <a:lstStyle/>
              <a:p>
                <a:endParaRPr lang="fr-FR"/>
              </a:p>
            </p:txBody>
          </p:sp>
          <p:sp>
            <p:nvSpPr>
              <p:cNvPr id="762142" name="Freeform 2334"/>
              <p:cNvSpPr>
                <a:spLocks/>
              </p:cNvSpPr>
              <p:nvPr/>
            </p:nvSpPr>
            <p:spPr bwMode="auto">
              <a:xfrm>
                <a:off x="420" y="1678"/>
                <a:ext cx="22" cy="37"/>
              </a:xfrm>
              <a:custGeom>
                <a:avLst/>
                <a:gdLst/>
                <a:ahLst/>
                <a:cxnLst>
                  <a:cxn ang="0">
                    <a:pos x="7" y="0"/>
                  </a:cxn>
                  <a:cxn ang="0">
                    <a:pos x="2" y="1"/>
                  </a:cxn>
                  <a:cxn ang="0">
                    <a:pos x="1" y="5"/>
                  </a:cxn>
                  <a:cxn ang="0">
                    <a:pos x="1" y="10"/>
                  </a:cxn>
                  <a:cxn ang="0">
                    <a:pos x="2" y="13"/>
                  </a:cxn>
                  <a:cxn ang="0">
                    <a:pos x="6" y="15"/>
                  </a:cxn>
                  <a:cxn ang="0">
                    <a:pos x="12" y="17"/>
                  </a:cxn>
                  <a:cxn ang="0">
                    <a:pos x="17" y="18"/>
                  </a:cxn>
                  <a:cxn ang="0">
                    <a:pos x="21" y="23"/>
                  </a:cxn>
                  <a:cxn ang="0">
                    <a:pos x="22" y="27"/>
                  </a:cxn>
                  <a:cxn ang="0">
                    <a:pos x="22" y="33"/>
                  </a:cxn>
                  <a:cxn ang="0">
                    <a:pos x="21" y="36"/>
                  </a:cxn>
                  <a:cxn ang="0">
                    <a:pos x="20" y="38"/>
                  </a:cxn>
                  <a:cxn ang="0">
                    <a:pos x="15" y="40"/>
                  </a:cxn>
                  <a:cxn ang="0">
                    <a:pos x="7" y="40"/>
                  </a:cxn>
                  <a:cxn ang="0">
                    <a:pos x="2" y="38"/>
                  </a:cxn>
                  <a:cxn ang="0">
                    <a:pos x="1" y="36"/>
                  </a:cxn>
                  <a:cxn ang="0">
                    <a:pos x="0" y="33"/>
                  </a:cxn>
                  <a:cxn ang="0">
                    <a:pos x="0" y="27"/>
                  </a:cxn>
                  <a:cxn ang="0">
                    <a:pos x="1" y="23"/>
                  </a:cxn>
                  <a:cxn ang="0">
                    <a:pos x="5" y="18"/>
                  </a:cxn>
                  <a:cxn ang="0">
                    <a:pos x="10" y="17"/>
                  </a:cxn>
                  <a:cxn ang="0">
                    <a:pos x="16" y="15"/>
                  </a:cxn>
                  <a:cxn ang="0">
                    <a:pos x="20" y="13"/>
                  </a:cxn>
                  <a:cxn ang="0">
                    <a:pos x="21" y="10"/>
                  </a:cxn>
                  <a:cxn ang="0">
                    <a:pos x="21" y="5"/>
                  </a:cxn>
                  <a:cxn ang="0">
                    <a:pos x="20" y="1"/>
                  </a:cxn>
                  <a:cxn ang="0">
                    <a:pos x="15" y="0"/>
                  </a:cxn>
                  <a:cxn ang="0">
                    <a:pos x="7" y="0"/>
                  </a:cxn>
                </a:cxnLst>
                <a:rect l="0" t="0" r="r" b="b"/>
                <a:pathLst>
                  <a:path w="22" h="40">
                    <a:moveTo>
                      <a:pt x="7" y="0"/>
                    </a:moveTo>
                    <a:lnTo>
                      <a:pt x="2" y="1"/>
                    </a:lnTo>
                    <a:lnTo>
                      <a:pt x="1" y="5"/>
                    </a:lnTo>
                    <a:lnTo>
                      <a:pt x="1" y="10"/>
                    </a:lnTo>
                    <a:lnTo>
                      <a:pt x="2" y="13"/>
                    </a:lnTo>
                    <a:lnTo>
                      <a:pt x="6" y="15"/>
                    </a:lnTo>
                    <a:lnTo>
                      <a:pt x="12" y="17"/>
                    </a:lnTo>
                    <a:lnTo>
                      <a:pt x="17" y="18"/>
                    </a:lnTo>
                    <a:lnTo>
                      <a:pt x="21" y="23"/>
                    </a:lnTo>
                    <a:lnTo>
                      <a:pt x="22" y="27"/>
                    </a:lnTo>
                    <a:lnTo>
                      <a:pt x="22" y="33"/>
                    </a:lnTo>
                    <a:lnTo>
                      <a:pt x="21" y="36"/>
                    </a:lnTo>
                    <a:lnTo>
                      <a:pt x="20" y="38"/>
                    </a:lnTo>
                    <a:lnTo>
                      <a:pt x="15" y="40"/>
                    </a:lnTo>
                    <a:lnTo>
                      <a:pt x="7" y="40"/>
                    </a:lnTo>
                    <a:lnTo>
                      <a:pt x="2" y="38"/>
                    </a:lnTo>
                    <a:lnTo>
                      <a:pt x="1" y="36"/>
                    </a:lnTo>
                    <a:lnTo>
                      <a:pt x="0" y="33"/>
                    </a:lnTo>
                    <a:lnTo>
                      <a:pt x="0" y="27"/>
                    </a:lnTo>
                    <a:lnTo>
                      <a:pt x="1" y="23"/>
                    </a:lnTo>
                    <a:lnTo>
                      <a:pt x="5" y="18"/>
                    </a:lnTo>
                    <a:lnTo>
                      <a:pt x="10" y="17"/>
                    </a:lnTo>
                    <a:lnTo>
                      <a:pt x="16" y="15"/>
                    </a:lnTo>
                    <a:lnTo>
                      <a:pt x="20" y="13"/>
                    </a:lnTo>
                    <a:lnTo>
                      <a:pt x="21" y="10"/>
                    </a:lnTo>
                    <a:lnTo>
                      <a:pt x="21" y="5"/>
                    </a:lnTo>
                    <a:lnTo>
                      <a:pt x="20" y="1"/>
                    </a:lnTo>
                    <a:lnTo>
                      <a:pt x="15" y="0"/>
                    </a:lnTo>
                    <a:lnTo>
                      <a:pt x="7" y="0"/>
                    </a:lnTo>
                  </a:path>
                </a:pathLst>
              </a:custGeom>
              <a:noFill/>
              <a:ln w="1588">
                <a:solidFill>
                  <a:srgbClr val="000000"/>
                </a:solidFill>
                <a:prstDash val="solid"/>
                <a:round/>
                <a:headEnd/>
                <a:tailEnd/>
              </a:ln>
            </p:spPr>
            <p:txBody>
              <a:bodyPr/>
              <a:lstStyle/>
              <a:p>
                <a:endParaRPr lang="fr-FR"/>
              </a:p>
            </p:txBody>
          </p:sp>
          <p:sp>
            <p:nvSpPr>
              <p:cNvPr id="762143" name="Freeform 2335"/>
              <p:cNvSpPr>
                <a:spLocks/>
              </p:cNvSpPr>
              <p:nvPr/>
            </p:nvSpPr>
            <p:spPr bwMode="auto">
              <a:xfrm>
                <a:off x="452" y="1678"/>
                <a:ext cx="22" cy="37"/>
              </a:xfrm>
              <a:custGeom>
                <a:avLst/>
                <a:gdLst/>
                <a:ahLst/>
                <a:cxnLst>
                  <a:cxn ang="0">
                    <a:pos x="10" y="0"/>
                  </a:cxn>
                  <a:cxn ang="0">
                    <a:pos x="5" y="1"/>
                  </a:cxn>
                  <a:cxn ang="0">
                    <a:pos x="2" y="7"/>
                  </a:cxn>
                  <a:cxn ang="0">
                    <a:pos x="0" y="17"/>
                  </a:cxn>
                  <a:cxn ang="0">
                    <a:pos x="0" y="23"/>
                  </a:cxn>
                  <a:cxn ang="0">
                    <a:pos x="2" y="33"/>
                  </a:cxn>
                  <a:cxn ang="0">
                    <a:pos x="5" y="38"/>
                  </a:cxn>
                  <a:cxn ang="0">
                    <a:pos x="10" y="40"/>
                  </a:cxn>
                  <a:cxn ang="0">
                    <a:pos x="13" y="40"/>
                  </a:cxn>
                  <a:cxn ang="0">
                    <a:pos x="18" y="38"/>
                  </a:cxn>
                  <a:cxn ang="0">
                    <a:pos x="22" y="33"/>
                  </a:cxn>
                  <a:cxn ang="0">
                    <a:pos x="23" y="23"/>
                  </a:cxn>
                  <a:cxn ang="0">
                    <a:pos x="23" y="17"/>
                  </a:cxn>
                  <a:cxn ang="0">
                    <a:pos x="22" y="7"/>
                  </a:cxn>
                  <a:cxn ang="0">
                    <a:pos x="18" y="1"/>
                  </a:cxn>
                  <a:cxn ang="0">
                    <a:pos x="13" y="0"/>
                  </a:cxn>
                  <a:cxn ang="0">
                    <a:pos x="10" y="0"/>
                  </a:cxn>
                </a:cxnLst>
                <a:rect l="0" t="0" r="r" b="b"/>
                <a:pathLst>
                  <a:path w="23" h="40">
                    <a:moveTo>
                      <a:pt x="10" y="0"/>
                    </a:moveTo>
                    <a:lnTo>
                      <a:pt x="5" y="1"/>
                    </a:lnTo>
                    <a:lnTo>
                      <a:pt x="2" y="7"/>
                    </a:lnTo>
                    <a:lnTo>
                      <a:pt x="0" y="17"/>
                    </a:lnTo>
                    <a:lnTo>
                      <a:pt x="0" y="23"/>
                    </a:lnTo>
                    <a:lnTo>
                      <a:pt x="2" y="33"/>
                    </a:lnTo>
                    <a:lnTo>
                      <a:pt x="5" y="38"/>
                    </a:lnTo>
                    <a:lnTo>
                      <a:pt x="10" y="40"/>
                    </a:lnTo>
                    <a:lnTo>
                      <a:pt x="13" y="40"/>
                    </a:lnTo>
                    <a:lnTo>
                      <a:pt x="18" y="38"/>
                    </a:lnTo>
                    <a:lnTo>
                      <a:pt x="22" y="33"/>
                    </a:lnTo>
                    <a:lnTo>
                      <a:pt x="23" y="23"/>
                    </a:lnTo>
                    <a:lnTo>
                      <a:pt x="23" y="17"/>
                    </a:lnTo>
                    <a:lnTo>
                      <a:pt x="22" y="7"/>
                    </a:lnTo>
                    <a:lnTo>
                      <a:pt x="18" y="1"/>
                    </a:lnTo>
                    <a:lnTo>
                      <a:pt x="13" y="0"/>
                    </a:lnTo>
                    <a:lnTo>
                      <a:pt x="10" y="0"/>
                    </a:lnTo>
                  </a:path>
                </a:pathLst>
              </a:custGeom>
              <a:noFill/>
              <a:ln w="1588">
                <a:solidFill>
                  <a:srgbClr val="000000"/>
                </a:solidFill>
                <a:prstDash val="solid"/>
                <a:round/>
                <a:headEnd/>
                <a:tailEnd/>
              </a:ln>
            </p:spPr>
            <p:txBody>
              <a:bodyPr/>
              <a:lstStyle/>
              <a:p>
                <a:endParaRPr lang="fr-FR"/>
              </a:p>
            </p:txBody>
          </p:sp>
          <p:sp>
            <p:nvSpPr>
              <p:cNvPr id="762144" name="Line 2336"/>
              <p:cNvSpPr>
                <a:spLocks noChangeShapeType="1"/>
              </p:cNvSpPr>
              <p:nvPr/>
            </p:nvSpPr>
            <p:spPr bwMode="auto">
              <a:xfrm>
                <a:off x="496" y="1375"/>
                <a:ext cx="41" cy="1"/>
              </a:xfrm>
              <a:prstGeom prst="line">
                <a:avLst/>
              </a:prstGeom>
              <a:noFill/>
              <a:ln w="1588">
                <a:solidFill>
                  <a:srgbClr val="000000"/>
                </a:solidFill>
                <a:round/>
                <a:headEnd/>
                <a:tailEnd/>
              </a:ln>
            </p:spPr>
            <p:txBody>
              <a:bodyPr/>
              <a:lstStyle/>
              <a:p>
                <a:endParaRPr lang="fr-FR"/>
              </a:p>
            </p:txBody>
          </p:sp>
          <p:sp>
            <p:nvSpPr>
              <p:cNvPr id="762145" name="Freeform 2337"/>
              <p:cNvSpPr>
                <a:spLocks/>
              </p:cNvSpPr>
              <p:nvPr/>
            </p:nvSpPr>
            <p:spPr bwMode="auto">
              <a:xfrm>
                <a:off x="420" y="1359"/>
                <a:ext cx="21" cy="37"/>
              </a:xfrm>
              <a:custGeom>
                <a:avLst/>
                <a:gdLst/>
                <a:ahLst/>
                <a:cxnLst>
                  <a:cxn ang="0">
                    <a:pos x="21" y="13"/>
                  </a:cxn>
                  <a:cxn ang="0">
                    <a:pos x="20" y="19"/>
                  </a:cxn>
                  <a:cxn ang="0">
                    <a:pos x="16" y="23"/>
                  </a:cxn>
                  <a:cxn ang="0">
                    <a:pos x="11" y="24"/>
                  </a:cxn>
                  <a:cxn ang="0">
                    <a:pos x="10" y="24"/>
                  </a:cxn>
                  <a:cxn ang="0">
                    <a:pos x="5" y="23"/>
                  </a:cxn>
                  <a:cxn ang="0">
                    <a:pos x="1" y="19"/>
                  </a:cxn>
                  <a:cxn ang="0">
                    <a:pos x="0" y="13"/>
                  </a:cxn>
                  <a:cxn ang="0">
                    <a:pos x="0" y="11"/>
                  </a:cxn>
                  <a:cxn ang="0">
                    <a:pos x="1" y="6"/>
                  </a:cxn>
                  <a:cxn ang="0">
                    <a:pos x="5" y="1"/>
                  </a:cxn>
                  <a:cxn ang="0">
                    <a:pos x="10" y="0"/>
                  </a:cxn>
                  <a:cxn ang="0">
                    <a:pos x="11" y="0"/>
                  </a:cxn>
                  <a:cxn ang="0">
                    <a:pos x="16" y="1"/>
                  </a:cxn>
                  <a:cxn ang="0">
                    <a:pos x="20" y="6"/>
                  </a:cxn>
                  <a:cxn ang="0">
                    <a:pos x="21" y="13"/>
                  </a:cxn>
                  <a:cxn ang="0">
                    <a:pos x="21" y="23"/>
                  </a:cxn>
                  <a:cxn ang="0">
                    <a:pos x="20" y="33"/>
                  </a:cxn>
                  <a:cxn ang="0">
                    <a:pos x="16" y="39"/>
                  </a:cxn>
                  <a:cxn ang="0">
                    <a:pos x="11" y="40"/>
                  </a:cxn>
                  <a:cxn ang="0">
                    <a:pos x="7" y="40"/>
                  </a:cxn>
                  <a:cxn ang="0">
                    <a:pos x="2" y="39"/>
                  </a:cxn>
                  <a:cxn ang="0">
                    <a:pos x="1" y="34"/>
                  </a:cxn>
                </a:cxnLst>
                <a:rect l="0" t="0" r="r" b="b"/>
                <a:pathLst>
                  <a:path w="21" h="40">
                    <a:moveTo>
                      <a:pt x="21" y="13"/>
                    </a:moveTo>
                    <a:lnTo>
                      <a:pt x="20" y="19"/>
                    </a:lnTo>
                    <a:lnTo>
                      <a:pt x="16" y="23"/>
                    </a:lnTo>
                    <a:lnTo>
                      <a:pt x="11" y="24"/>
                    </a:lnTo>
                    <a:lnTo>
                      <a:pt x="10" y="24"/>
                    </a:lnTo>
                    <a:lnTo>
                      <a:pt x="5" y="23"/>
                    </a:lnTo>
                    <a:lnTo>
                      <a:pt x="1" y="19"/>
                    </a:lnTo>
                    <a:lnTo>
                      <a:pt x="0" y="13"/>
                    </a:lnTo>
                    <a:lnTo>
                      <a:pt x="0" y="11"/>
                    </a:lnTo>
                    <a:lnTo>
                      <a:pt x="1" y="6"/>
                    </a:lnTo>
                    <a:lnTo>
                      <a:pt x="5" y="1"/>
                    </a:lnTo>
                    <a:lnTo>
                      <a:pt x="10" y="0"/>
                    </a:lnTo>
                    <a:lnTo>
                      <a:pt x="11" y="0"/>
                    </a:lnTo>
                    <a:lnTo>
                      <a:pt x="16" y="1"/>
                    </a:lnTo>
                    <a:lnTo>
                      <a:pt x="20" y="6"/>
                    </a:lnTo>
                    <a:lnTo>
                      <a:pt x="21" y="13"/>
                    </a:lnTo>
                    <a:lnTo>
                      <a:pt x="21" y="23"/>
                    </a:lnTo>
                    <a:lnTo>
                      <a:pt x="20" y="33"/>
                    </a:lnTo>
                    <a:lnTo>
                      <a:pt x="16" y="39"/>
                    </a:lnTo>
                    <a:lnTo>
                      <a:pt x="11" y="40"/>
                    </a:lnTo>
                    <a:lnTo>
                      <a:pt x="7" y="40"/>
                    </a:lnTo>
                    <a:lnTo>
                      <a:pt x="2" y="39"/>
                    </a:lnTo>
                    <a:lnTo>
                      <a:pt x="1" y="34"/>
                    </a:lnTo>
                  </a:path>
                </a:pathLst>
              </a:custGeom>
              <a:noFill/>
              <a:ln w="1588">
                <a:solidFill>
                  <a:srgbClr val="000000"/>
                </a:solidFill>
                <a:prstDash val="solid"/>
                <a:round/>
                <a:headEnd/>
                <a:tailEnd/>
              </a:ln>
            </p:spPr>
            <p:txBody>
              <a:bodyPr/>
              <a:lstStyle/>
              <a:p>
                <a:endParaRPr lang="fr-FR"/>
              </a:p>
            </p:txBody>
          </p:sp>
          <p:sp>
            <p:nvSpPr>
              <p:cNvPr id="762146" name="Freeform 2338"/>
              <p:cNvSpPr>
                <a:spLocks/>
              </p:cNvSpPr>
              <p:nvPr/>
            </p:nvSpPr>
            <p:spPr bwMode="auto">
              <a:xfrm>
                <a:off x="452" y="1359"/>
                <a:ext cx="22" cy="37"/>
              </a:xfrm>
              <a:custGeom>
                <a:avLst/>
                <a:gdLst/>
                <a:ahLst/>
                <a:cxnLst>
                  <a:cxn ang="0">
                    <a:pos x="10" y="0"/>
                  </a:cxn>
                  <a:cxn ang="0">
                    <a:pos x="5" y="1"/>
                  </a:cxn>
                  <a:cxn ang="0">
                    <a:pos x="2" y="7"/>
                  </a:cxn>
                  <a:cxn ang="0">
                    <a:pos x="0" y="17"/>
                  </a:cxn>
                  <a:cxn ang="0">
                    <a:pos x="0" y="23"/>
                  </a:cxn>
                  <a:cxn ang="0">
                    <a:pos x="2" y="33"/>
                  </a:cxn>
                  <a:cxn ang="0">
                    <a:pos x="5" y="39"/>
                  </a:cxn>
                  <a:cxn ang="0">
                    <a:pos x="10" y="40"/>
                  </a:cxn>
                  <a:cxn ang="0">
                    <a:pos x="13" y="40"/>
                  </a:cxn>
                  <a:cxn ang="0">
                    <a:pos x="18" y="39"/>
                  </a:cxn>
                  <a:cxn ang="0">
                    <a:pos x="22" y="33"/>
                  </a:cxn>
                  <a:cxn ang="0">
                    <a:pos x="23" y="23"/>
                  </a:cxn>
                  <a:cxn ang="0">
                    <a:pos x="23" y="17"/>
                  </a:cxn>
                  <a:cxn ang="0">
                    <a:pos x="22" y="7"/>
                  </a:cxn>
                  <a:cxn ang="0">
                    <a:pos x="18" y="1"/>
                  </a:cxn>
                  <a:cxn ang="0">
                    <a:pos x="13" y="0"/>
                  </a:cxn>
                  <a:cxn ang="0">
                    <a:pos x="10" y="0"/>
                  </a:cxn>
                </a:cxnLst>
                <a:rect l="0" t="0" r="r" b="b"/>
                <a:pathLst>
                  <a:path w="23" h="40">
                    <a:moveTo>
                      <a:pt x="10" y="0"/>
                    </a:moveTo>
                    <a:lnTo>
                      <a:pt x="5" y="1"/>
                    </a:lnTo>
                    <a:lnTo>
                      <a:pt x="2" y="7"/>
                    </a:lnTo>
                    <a:lnTo>
                      <a:pt x="0" y="17"/>
                    </a:lnTo>
                    <a:lnTo>
                      <a:pt x="0" y="23"/>
                    </a:lnTo>
                    <a:lnTo>
                      <a:pt x="2" y="33"/>
                    </a:lnTo>
                    <a:lnTo>
                      <a:pt x="5" y="39"/>
                    </a:lnTo>
                    <a:lnTo>
                      <a:pt x="10" y="40"/>
                    </a:lnTo>
                    <a:lnTo>
                      <a:pt x="13" y="40"/>
                    </a:lnTo>
                    <a:lnTo>
                      <a:pt x="18" y="39"/>
                    </a:lnTo>
                    <a:lnTo>
                      <a:pt x="22" y="33"/>
                    </a:lnTo>
                    <a:lnTo>
                      <a:pt x="23" y="23"/>
                    </a:lnTo>
                    <a:lnTo>
                      <a:pt x="23" y="17"/>
                    </a:lnTo>
                    <a:lnTo>
                      <a:pt x="22" y="7"/>
                    </a:lnTo>
                    <a:lnTo>
                      <a:pt x="18" y="1"/>
                    </a:lnTo>
                    <a:lnTo>
                      <a:pt x="13" y="0"/>
                    </a:lnTo>
                    <a:lnTo>
                      <a:pt x="10" y="0"/>
                    </a:lnTo>
                  </a:path>
                </a:pathLst>
              </a:custGeom>
              <a:noFill/>
              <a:ln w="1588">
                <a:solidFill>
                  <a:srgbClr val="000000"/>
                </a:solidFill>
                <a:prstDash val="solid"/>
                <a:round/>
                <a:headEnd/>
                <a:tailEnd/>
              </a:ln>
            </p:spPr>
            <p:txBody>
              <a:bodyPr/>
              <a:lstStyle/>
              <a:p>
                <a:endParaRPr lang="fr-FR"/>
              </a:p>
            </p:txBody>
          </p:sp>
          <p:sp>
            <p:nvSpPr>
              <p:cNvPr id="762147" name="Line 2339"/>
              <p:cNvSpPr>
                <a:spLocks noChangeShapeType="1"/>
              </p:cNvSpPr>
              <p:nvPr/>
            </p:nvSpPr>
            <p:spPr bwMode="auto">
              <a:xfrm>
                <a:off x="496" y="1057"/>
                <a:ext cx="41" cy="1"/>
              </a:xfrm>
              <a:prstGeom prst="line">
                <a:avLst/>
              </a:prstGeom>
              <a:noFill/>
              <a:ln w="1588">
                <a:solidFill>
                  <a:srgbClr val="000000"/>
                </a:solidFill>
                <a:round/>
                <a:headEnd/>
                <a:tailEnd/>
              </a:ln>
            </p:spPr>
            <p:txBody>
              <a:bodyPr/>
              <a:lstStyle/>
              <a:p>
                <a:endParaRPr lang="fr-FR"/>
              </a:p>
            </p:txBody>
          </p:sp>
          <p:sp>
            <p:nvSpPr>
              <p:cNvPr id="762148" name="Freeform 2340"/>
              <p:cNvSpPr>
                <a:spLocks/>
              </p:cNvSpPr>
              <p:nvPr/>
            </p:nvSpPr>
            <p:spPr bwMode="auto">
              <a:xfrm>
                <a:off x="393" y="1057"/>
                <a:ext cx="8" cy="37"/>
              </a:xfrm>
              <a:custGeom>
                <a:avLst/>
                <a:gdLst/>
                <a:ahLst/>
                <a:cxnLst>
                  <a:cxn ang="0">
                    <a:pos x="0" y="7"/>
                  </a:cxn>
                  <a:cxn ang="0">
                    <a:pos x="3" y="5"/>
                  </a:cxn>
                  <a:cxn ang="0">
                    <a:pos x="8" y="0"/>
                  </a:cxn>
                  <a:cxn ang="0">
                    <a:pos x="8" y="40"/>
                  </a:cxn>
                </a:cxnLst>
                <a:rect l="0" t="0" r="r" b="b"/>
                <a:pathLst>
                  <a:path w="8" h="40">
                    <a:moveTo>
                      <a:pt x="0" y="7"/>
                    </a:moveTo>
                    <a:lnTo>
                      <a:pt x="3" y="5"/>
                    </a:lnTo>
                    <a:lnTo>
                      <a:pt x="8" y="0"/>
                    </a:lnTo>
                    <a:lnTo>
                      <a:pt x="8" y="40"/>
                    </a:lnTo>
                  </a:path>
                </a:pathLst>
              </a:custGeom>
              <a:noFill/>
              <a:ln w="1588">
                <a:solidFill>
                  <a:srgbClr val="000000"/>
                </a:solidFill>
                <a:prstDash val="solid"/>
                <a:round/>
                <a:headEnd/>
                <a:tailEnd/>
              </a:ln>
            </p:spPr>
            <p:txBody>
              <a:bodyPr/>
              <a:lstStyle/>
              <a:p>
                <a:endParaRPr lang="fr-FR"/>
              </a:p>
            </p:txBody>
          </p:sp>
          <p:sp>
            <p:nvSpPr>
              <p:cNvPr id="762149" name="Freeform 2341"/>
              <p:cNvSpPr>
                <a:spLocks/>
              </p:cNvSpPr>
              <p:nvPr/>
            </p:nvSpPr>
            <p:spPr bwMode="auto">
              <a:xfrm>
                <a:off x="420" y="1057"/>
                <a:ext cx="22" cy="37"/>
              </a:xfrm>
              <a:custGeom>
                <a:avLst/>
                <a:gdLst/>
                <a:ahLst/>
                <a:cxnLst>
                  <a:cxn ang="0">
                    <a:pos x="10" y="0"/>
                  </a:cxn>
                  <a:cxn ang="0">
                    <a:pos x="5" y="1"/>
                  </a:cxn>
                  <a:cxn ang="0">
                    <a:pos x="1" y="7"/>
                  </a:cxn>
                  <a:cxn ang="0">
                    <a:pos x="0" y="17"/>
                  </a:cxn>
                  <a:cxn ang="0">
                    <a:pos x="0" y="22"/>
                  </a:cxn>
                  <a:cxn ang="0">
                    <a:pos x="1" y="31"/>
                  </a:cxn>
                  <a:cxn ang="0">
                    <a:pos x="5" y="37"/>
                  </a:cxn>
                  <a:cxn ang="0">
                    <a:pos x="10" y="40"/>
                  </a:cxn>
                  <a:cxn ang="0">
                    <a:pos x="12" y="40"/>
                  </a:cxn>
                  <a:cxn ang="0">
                    <a:pos x="17" y="37"/>
                  </a:cxn>
                  <a:cxn ang="0">
                    <a:pos x="21" y="31"/>
                  </a:cxn>
                  <a:cxn ang="0">
                    <a:pos x="22" y="22"/>
                  </a:cxn>
                  <a:cxn ang="0">
                    <a:pos x="22" y="17"/>
                  </a:cxn>
                  <a:cxn ang="0">
                    <a:pos x="21" y="7"/>
                  </a:cxn>
                  <a:cxn ang="0">
                    <a:pos x="17" y="1"/>
                  </a:cxn>
                  <a:cxn ang="0">
                    <a:pos x="12" y="0"/>
                  </a:cxn>
                  <a:cxn ang="0">
                    <a:pos x="10" y="0"/>
                  </a:cxn>
                </a:cxnLst>
                <a:rect l="0" t="0" r="r" b="b"/>
                <a:pathLst>
                  <a:path w="22" h="40">
                    <a:moveTo>
                      <a:pt x="10" y="0"/>
                    </a:moveTo>
                    <a:lnTo>
                      <a:pt x="5" y="1"/>
                    </a:lnTo>
                    <a:lnTo>
                      <a:pt x="1" y="7"/>
                    </a:lnTo>
                    <a:lnTo>
                      <a:pt x="0" y="17"/>
                    </a:lnTo>
                    <a:lnTo>
                      <a:pt x="0" y="22"/>
                    </a:lnTo>
                    <a:lnTo>
                      <a:pt x="1" y="31"/>
                    </a:lnTo>
                    <a:lnTo>
                      <a:pt x="5" y="37"/>
                    </a:lnTo>
                    <a:lnTo>
                      <a:pt x="10" y="40"/>
                    </a:lnTo>
                    <a:lnTo>
                      <a:pt x="12" y="40"/>
                    </a:lnTo>
                    <a:lnTo>
                      <a:pt x="17" y="37"/>
                    </a:lnTo>
                    <a:lnTo>
                      <a:pt x="21" y="31"/>
                    </a:lnTo>
                    <a:lnTo>
                      <a:pt x="22" y="22"/>
                    </a:lnTo>
                    <a:lnTo>
                      <a:pt x="22" y="17"/>
                    </a:lnTo>
                    <a:lnTo>
                      <a:pt x="21" y="7"/>
                    </a:lnTo>
                    <a:lnTo>
                      <a:pt x="17" y="1"/>
                    </a:lnTo>
                    <a:lnTo>
                      <a:pt x="12" y="0"/>
                    </a:lnTo>
                    <a:lnTo>
                      <a:pt x="10" y="0"/>
                    </a:lnTo>
                  </a:path>
                </a:pathLst>
              </a:custGeom>
              <a:noFill/>
              <a:ln w="1588">
                <a:solidFill>
                  <a:srgbClr val="000000"/>
                </a:solidFill>
                <a:prstDash val="solid"/>
                <a:round/>
                <a:headEnd/>
                <a:tailEnd/>
              </a:ln>
            </p:spPr>
            <p:txBody>
              <a:bodyPr/>
              <a:lstStyle/>
              <a:p>
                <a:endParaRPr lang="fr-FR"/>
              </a:p>
            </p:txBody>
          </p:sp>
          <p:sp>
            <p:nvSpPr>
              <p:cNvPr id="762150" name="Freeform 2342"/>
              <p:cNvSpPr>
                <a:spLocks/>
              </p:cNvSpPr>
              <p:nvPr/>
            </p:nvSpPr>
            <p:spPr bwMode="auto">
              <a:xfrm>
                <a:off x="452" y="1057"/>
                <a:ext cx="22" cy="37"/>
              </a:xfrm>
              <a:custGeom>
                <a:avLst/>
                <a:gdLst/>
                <a:ahLst/>
                <a:cxnLst>
                  <a:cxn ang="0">
                    <a:pos x="10" y="0"/>
                  </a:cxn>
                  <a:cxn ang="0">
                    <a:pos x="5" y="1"/>
                  </a:cxn>
                  <a:cxn ang="0">
                    <a:pos x="2" y="7"/>
                  </a:cxn>
                  <a:cxn ang="0">
                    <a:pos x="0" y="17"/>
                  </a:cxn>
                  <a:cxn ang="0">
                    <a:pos x="0" y="22"/>
                  </a:cxn>
                  <a:cxn ang="0">
                    <a:pos x="2" y="31"/>
                  </a:cxn>
                  <a:cxn ang="0">
                    <a:pos x="5" y="37"/>
                  </a:cxn>
                  <a:cxn ang="0">
                    <a:pos x="10" y="40"/>
                  </a:cxn>
                  <a:cxn ang="0">
                    <a:pos x="13" y="40"/>
                  </a:cxn>
                  <a:cxn ang="0">
                    <a:pos x="18" y="37"/>
                  </a:cxn>
                  <a:cxn ang="0">
                    <a:pos x="22" y="31"/>
                  </a:cxn>
                  <a:cxn ang="0">
                    <a:pos x="23" y="22"/>
                  </a:cxn>
                  <a:cxn ang="0">
                    <a:pos x="23" y="17"/>
                  </a:cxn>
                  <a:cxn ang="0">
                    <a:pos x="22" y="7"/>
                  </a:cxn>
                  <a:cxn ang="0">
                    <a:pos x="18" y="1"/>
                  </a:cxn>
                  <a:cxn ang="0">
                    <a:pos x="13" y="0"/>
                  </a:cxn>
                  <a:cxn ang="0">
                    <a:pos x="10" y="0"/>
                  </a:cxn>
                </a:cxnLst>
                <a:rect l="0" t="0" r="r" b="b"/>
                <a:pathLst>
                  <a:path w="23" h="40">
                    <a:moveTo>
                      <a:pt x="10" y="0"/>
                    </a:moveTo>
                    <a:lnTo>
                      <a:pt x="5" y="1"/>
                    </a:lnTo>
                    <a:lnTo>
                      <a:pt x="2" y="7"/>
                    </a:lnTo>
                    <a:lnTo>
                      <a:pt x="0" y="17"/>
                    </a:lnTo>
                    <a:lnTo>
                      <a:pt x="0" y="22"/>
                    </a:lnTo>
                    <a:lnTo>
                      <a:pt x="2" y="31"/>
                    </a:lnTo>
                    <a:lnTo>
                      <a:pt x="5" y="37"/>
                    </a:lnTo>
                    <a:lnTo>
                      <a:pt x="10" y="40"/>
                    </a:lnTo>
                    <a:lnTo>
                      <a:pt x="13" y="40"/>
                    </a:lnTo>
                    <a:lnTo>
                      <a:pt x="18" y="37"/>
                    </a:lnTo>
                    <a:lnTo>
                      <a:pt x="22" y="31"/>
                    </a:lnTo>
                    <a:lnTo>
                      <a:pt x="23" y="22"/>
                    </a:lnTo>
                    <a:lnTo>
                      <a:pt x="23" y="17"/>
                    </a:lnTo>
                    <a:lnTo>
                      <a:pt x="22" y="7"/>
                    </a:lnTo>
                    <a:lnTo>
                      <a:pt x="18" y="1"/>
                    </a:lnTo>
                    <a:lnTo>
                      <a:pt x="13" y="0"/>
                    </a:lnTo>
                    <a:lnTo>
                      <a:pt x="10" y="0"/>
                    </a:lnTo>
                  </a:path>
                </a:pathLst>
              </a:custGeom>
              <a:noFill/>
              <a:ln w="1588">
                <a:solidFill>
                  <a:srgbClr val="000000"/>
                </a:solidFill>
                <a:prstDash val="solid"/>
                <a:round/>
                <a:headEnd/>
                <a:tailEnd/>
              </a:ln>
            </p:spPr>
            <p:txBody>
              <a:bodyPr/>
              <a:lstStyle/>
              <a:p>
                <a:endParaRPr lang="fr-FR"/>
              </a:p>
            </p:txBody>
          </p:sp>
          <p:sp>
            <p:nvSpPr>
              <p:cNvPr id="762151" name="Line 2343"/>
              <p:cNvSpPr>
                <a:spLocks noChangeShapeType="1"/>
              </p:cNvSpPr>
              <p:nvPr/>
            </p:nvSpPr>
            <p:spPr bwMode="auto">
              <a:xfrm>
                <a:off x="496" y="2617"/>
                <a:ext cx="20" cy="1"/>
              </a:xfrm>
              <a:prstGeom prst="line">
                <a:avLst/>
              </a:prstGeom>
              <a:noFill/>
              <a:ln w="1588">
                <a:solidFill>
                  <a:srgbClr val="000000"/>
                </a:solidFill>
                <a:round/>
                <a:headEnd/>
                <a:tailEnd/>
              </a:ln>
            </p:spPr>
            <p:txBody>
              <a:bodyPr/>
              <a:lstStyle/>
              <a:p>
                <a:endParaRPr lang="fr-FR"/>
              </a:p>
            </p:txBody>
          </p:sp>
          <p:sp>
            <p:nvSpPr>
              <p:cNvPr id="762152" name="Line 2344"/>
              <p:cNvSpPr>
                <a:spLocks noChangeShapeType="1"/>
              </p:cNvSpPr>
              <p:nvPr/>
            </p:nvSpPr>
            <p:spPr bwMode="auto">
              <a:xfrm>
                <a:off x="496" y="2584"/>
                <a:ext cx="20" cy="1"/>
              </a:xfrm>
              <a:prstGeom prst="line">
                <a:avLst/>
              </a:prstGeom>
              <a:noFill/>
              <a:ln w="1588">
                <a:solidFill>
                  <a:srgbClr val="000000"/>
                </a:solidFill>
                <a:round/>
                <a:headEnd/>
                <a:tailEnd/>
              </a:ln>
            </p:spPr>
            <p:txBody>
              <a:bodyPr/>
              <a:lstStyle/>
              <a:p>
                <a:endParaRPr lang="fr-FR"/>
              </a:p>
            </p:txBody>
          </p:sp>
          <p:sp>
            <p:nvSpPr>
              <p:cNvPr id="762153" name="Line 2345"/>
              <p:cNvSpPr>
                <a:spLocks noChangeShapeType="1"/>
              </p:cNvSpPr>
              <p:nvPr/>
            </p:nvSpPr>
            <p:spPr bwMode="auto">
              <a:xfrm>
                <a:off x="496" y="2553"/>
                <a:ext cx="20" cy="1"/>
              </a:xfrm>
              <a:prstGeom prst="line">
                <a:avLst/>
              </a:prstGeom>
              <a:noFill/>
              <a:ln w="1588">
                <a:solidFill>
                  <a:srgbClr val="000000"/>
                </a:solidFill>
                <a:round/>
                <a:headEnd/>
                <a:tailEnd/>
              </a:ln>
            </p:spPr>
            <p:txBody>
              <a:bodyPr/>
              <a:lstStyle/>
              <a:p>
                <a:endParaRPr lang="fr-FR"/>
              </a:p>
            </p:txBody>
          </p:sp>
          <p:sp>
            <p:nvSpPr>
              <p:cNvPr id="762154" name="Line 2346"/>
              <p:cNvSpPr>
                <a:spLocks noChangeShapeType="1"/>
              </p:cNvSpPr>
              <p:nvPr/>
            </p:nvSpPr>
            <p:spPr bwMode="auto">
              <a:xfrm>
                <a:off x="496" y="2520"/>
                <a:ext cx="20" cy="1"/>
              </a:xfrm>
              <a:prstGeom prst="line">
                <a:avLst/>
              </a:prstGeom>
              <a:noFill/>
              <a:ln w="1588">
                <a:solidFill>
                  <a:srgbClr val="000000"/>
                </a:solidFill>
                <a:round/>
                <a:headEnd/>
                <a:tailEnd/>
              </a:ln>
            </p:spPr>
            <p:txBody>
              <a:bodyPr/>
              <a:lstStyle/>
              <a:p>
                <a:endParaRPr lang="fr-FR"/>
              </a:p>
            </p:txBody>
          </p:sp>
          <p:sp>
            <p:nvSpPr>
              <p:cNvPr id="762155" name="Line 2347"/>
              <p:cNvSpPr>
                <a:spLocks noChangeShapeType="1"/>
              </p:cNvSpPr>
              <p:nvPr/>
            </p:nvSpPr>
            <p:spPr bwMode="auto">
              <a:xfrm>
                <a:off x="496" y="2489"/>
                <a:ext cx="20" cy="1"/>
              </a:xfrm>
              <a:prstGeom prst="line">
                <a:avLst/>
              </a:prstGeom>
              <a:noFill/>
              <a:ln w="1588">
                <a:solidFill>
                  <a:srgbClr val="000000"/>
                </a:solidFill>
                <a:round/>
                <a:headEnd/>
                <a:tailEnd/>
              </a:ln>
            </p:spPr>
            <p:txBody>
              <a:bodyPr/>
              <a:lstStyle/>
              <a:p>
                <a:endParaRPr lang="fr-FR"/>
              </a:p>
            </p:txBody>
          </p:sp>
          <p:sp>
            <p:nvSpPr>
              <p:cNvPr id="762156" name="Line 2348"/>
              <p:cNvSpPr>
                <a:spLocks noChangeShapeType="1"/>
              </p:cNvSpPr>
              <p:nvPr/>
            </p:nvSpPr>
            <p:spPr bwMode="auto">
              <a:xfrm>
                <a:off x="496" y="2457"/>
                <a:ext cx="20" cy="1"/>
              </a:xfrm>
              <a:prstGeom prst="line">
                <a:avLst/>
              </a:prstGeom>
              <a:noFill/>
              <a:ln w="1588">
                <a:solidFill>
                  <a:srgbClr val="000000"/>
                </a:solidFill>
                <a:round/>
                <a:headEnd/>
                <a:tailEnd/>
              </a:ln>
            </p:spPr>
            <p:txBody>
              <a:bodyPr/>
              <a:lstStyle/>
              <a:p>
                <a:endParaRPr lang="fr-FR"/>
              </a:p>
            </p:txBody>
          </p:sp>
          <p:sp>
            <p:nvSpPr>
              <p:cNvPr id="762157" name="Line 2349"/>
              <p:cNvSpPr>
                <a:spLocks noChangeShapeType="1"/>
              </p:cNvSpPr>
              <p:nvPr/>
            </p:nvSpPr>
            <p:spPr bwMode="auto">
              <a:xfrm>
                <a:off x="496" y="2425"/>
                <a:ext cx="20" cy="1"/>
              </a:xfrm>
              <a:prstGeom prst="line">
                <a:avLst/>
              </a:prstGeom>
              <a:noFill/>
              <a:ln w="1588">
                <a:solidFill>
                  <a:srgbClr val="000000"/>
                </a:solidFill>
                <a:round/>
                <a:headEnd/>
                <a:tailEnd/>
              </a:ln>
            </p:spPr>
            <p:txBody>
              <a:bodyPr/>
              <a:lstStyle/>
              <a:p>
                <a:endParaRPr lang="fr-FR"/>
              </a:p>
            </p:txBody>
          </p:sp>
          <p:sp>
            <p:nvSpPr>
              <p:cNvPr id="762158" name="Line 2350"/>
              <p:cNvSpPr>
                <a:spLocks noChangeShapeType="1"/>
              </p:cNvSpPr>
              <p:nvPr/>
            </p:nvSpPr>
            <p:spPr bwMode="auto">
              <a:xfrm>
                <a:off x="496" y="2393"/>
                <a:ext cx="20" cy="1"/>
              </a:xfrm>
              <a:prstGeom prst="line">
                <a:avLst/>
              </a:prstGeom>
              <a:noFill/>
              <a:ln w="1588">
                <a:solidFill>
                  <a:srgbClr val="000000"/>
                </a:solidFill>
                <a:round/>
                <a:headEnd/>
                <a:tailEnd/>
              </a:ln>
            </p:spPr>
            <p:txBody>
              <a:bodyPr/>
              <a:lstStyle/>
              <a:p>
                <a:endParaRPr lang="fr-FR"/>
              </a:p>
            </p:txBody>
          </p:sp>
          <p:sp>
            <p:nvSpPr>
              <p:cNvPr id="762159" name="Line 2351"/>
              <p:cNvSpPr>
                <a:spLocks noChangeShapeType="1"/>
              </p:cNvSpPr>
              <p:nvPr/>
            </p:nvSpPr>
            <p:spPr bwMode="auto">
              <a:xfrm>
                <a:off x="496" y="2362"/>
                <a:ext cx="20" cy="1"/>
              </a:xfrm>
              <a:prstGeom prst="line">
                <a:avLst/>
              </a:prstGeom>
              <a:noFill/>
              <a:ln w="1588">
                <a:solidFill>
                  <a:srgbClr val="000000"/>
                </a:solidFill>
                <a:round/>
                <a:headEnd/>
                <a:tailEnd/>
              </a:ln>
            </p:spPr>
            <p:txBody>
              <a:bodyPr/>
              <a:lstStyle/>
              <a:p>
                <a:endParaRPr lang="fr-FR"/>
              </a:p>
            </p:txBody>
          </p:sp>
          <p:sp>
            <p:nvSpPr>
              <p:cNvPr id="762160" name="Line 2352"/>
              <p:cNvSpPr>
                <a:spLocks noChangeShapeType="1"/>
              </p:cNvSpPr>
              <p:nvPr/>
            </p:nvSpPr>
            <p:spPr bwMode="auto">
              <a:xfrm>
                <a:off x="496" y="2298"/>
                <a:ext cx="20" cy="1"/>
              </a:xfrm>
              <a:prstGeom prst="line">
                <a:avLst/>
              </a:prstGeom>
              <a:noFill/>
              <a:ln w="1588">
                <a:solidFill>
                  <a:srgbClr val="000000"/>
                </a:solidFill>
                <a:round/>
                <a:headEnd/>
                <a:tailEnd/>
              </a:ln>
            </p:spPr>
            <p:txBody>
              <a:bodyPr/>
              <a:lstStyle/>
              <a:p>
                <a:endParaRPr lang="fr-FR"/>
              </a:p>
            </p:txBody>
          </p:sp>
          <p:sp>
            <p:nvSpPr>
              <p:cNvPr id="762161" name="Line 2353"/>
              <p:cNvSpPr>
                <a:spLocks noChangeShapeType="1"/>
              </p:cNvSpPr>
              <p:nvPr/>
            </p:nvSpPr>
            <p:spPr bwMode="auto">
              <a:xfrm>
                <a:off x="496" y="2266"/>
                <a:ext cx="20" cy="1"/>
              </a:xfrm>
              <a:prstGeom prst="line">
                <a:avLst/>
              </a:prstGeom>
              <a:noFill/>
              <a:ln w="1588">
                <a:solidFill>
                  <a:srgbClr val="000000"/>
                </a:solidFill>
                <a:round/>
                <a:headEnd/>
                <a:tailEnd/>
              </a:ln>
            </p:spPr>
            <p:txBody>
              <a:bodyPr/>
              <a:lstStyle/>
              <a:p>
                <a:endParaRPr lang="fr-FR"/>
              </a:p>
            </p:txBody>
          </p:sp>
          <p:sp>
            <p:nvSpPr>
              <p:cNvPr id="762162" name="Line 2354"/>
              <p:cNvSpPr>
                <a:spLocks noChangeShapeType="1"/>
              </p:cNvSpPr>
              <p:nvPr/>
            </p:nvSpPr>
            <p:spPr bwMode="auto">
              <a:xfrm>
                <a:off x="496" y="2234"/>
                <a:ext cx="20" cy="1"/>
              </a:xfrm>
              <a:prstGeom prst="line">
                <a:avLst/>
              </a:prstGeom>
              <a:noFill/>
              <a:ln w="1588">
                <a:solidFill>
                  <a:srgbClr val="000000"/>
                </a:solidFill>
                <a:round/>
                <a:headEnd/>
                <a:tailEnd/>
              </a:ln>
            </p:spPr>
            <p:txBody>
              <a:bodyPr/>
              <a:lstStyle/>
              <a:p>
                <a:endParaRPr lang="fr-FR"/>
              </a:p>
            </p:txBody>
          </p:sp>
          <p:sp>
            <p:nvSpPr>
              <p:cNvPr id="762163" name="Line 2355"/>
              <p:cNvSpPr>
                <a:spLocks noChangeShapeType="1"/>
              </p:cNvSpPr>
              <p:nvPr/>
            </p:nvSpPr>
            <p:spPr bwMode="auto">
              <a:xfrm>
                <a:off x="496" y="2203"/>
                <a:ext cx="20" cy="1"/>
              </a:xfrm>
              <a:prstGeom prst="line">
                <a:avLst/>
              </a:prstGeom>
              <a:noFill/>
              <a:ln w="1588">
                <a:solidFill>
                  <a:srgbClr val="000000"/>
                </a:solidFill>
                <a:round/>
                <a:headEnd/>
                <a:tailEnd/>
              </a:ln>
            </p:spPr>
            <p:txBody>
              <a:bodyPr/>
              <a:lstStyle/>
              <a:p>
                <a:endParaRPr lang="fr-FR"/>
              </a:p>
            </p:txBody>
          </p:sp>
          <p:sp>
            <p:nvSpPr>
              <p:cNvPr id="762164" name="Line 2356"/>
              <p:cNvSpPr>
                <a:spLocks noChangeShapeType="1"/>
              </p:cNvSpPr>
              <p:nvPr/>
            </p:nvSpPr>
            <p:spPr bwMode="auto">
              <a:xfrm>
                <a:off x="496" y="2170"/>
                <a:ext cx="20" cy="1"/>
              </a:xfrm>
              <a:prstGeom prst="line">
                <a:avLst/>
              </a:prstGeom>
              <a:noFill/>
              <a:ln w="1588">
                <a:solidFill>
                  <a:srgbClr val="000000"/>
                </a:solidFill>
                <a:round/>
                <a:headEnd/>
                <a:tailEnd/>
              </a:ln>
            </p:spPr>
            <p:txBody>
              <a:bodyPr/>
              <a:lstStyle/>
              <a:p>
                <a:endParaRPr lang="fr-FR"/>
              </a:p>
            </p:txBody>
          </p:sp>
          <p:sp>
            <p:nvSpPr>
              <p:cNvPr id="762165" name="Line 2357"/>
              <p:cNvSpPr>
                <a:spLocks noChangeShapeType="1"/>
              </p:cNvSpPr>
              <p:nvPr/>
            </p:nvSpPr>
            <p:spPr bwMode="auto">
              <a:xfrm>
                <a:off x="496" y="2139"/>
                <a:ext cx="20" cy="1"/>
              </a:xfrm>
              <a:prstGeom prst="line">
                <a:avLst/>
              </a:prstGeom>
              <a:noFill/>
              <a:ln w="1588">
                <a:solidFill>
                  <a:srgbClr val="000000"/>
                </a:solidFill>
                <a:round/>
                <a:headEnd/>
                <a:tailEnd/>
              </a:ln>
            </p:spPr>
            <p:txBody>
              <a:bodyPr/>
              <a:lstStyle/>
              <a:p>
                <a:endParaRPr lang="fr-FR"/>
              </a:p>
            </p:txBody>
          </p:sp>
          <p:sp>
            <p:nvSpPr>
              <p:cNvPr id="762166" name="Line 2358"/>
              <p:cNvSpPr>
                <a:spLocks noChangeShapeType="1"/>
              </p:cNvSpPr>
              <p:nvPr/>
            </p:nvSpPr>
            <p:spPr bwMode="auto">
              <a:xfrm>
                <a:off x="496" y="2107"/>
                <a:ext cx="20" cy="1"/>
              </a:xfrm>
              <a:prstGeom prst="line">
                <a:avLst/>
              </a:prstGeom>
              <a:noFill/>
              <a:ln w="1588">
                <a:solidFill>
                  <a:srgbClr val="000000"/>
                </a:solidFill>
                <a:round/>
                <a:headEnd/>
                <a:tailEnd/>
              </a:ln>
            </p:spPr>
            <p:txBody>
              <a:bodyPr/>
              <a:lstStyle/>
              <a:p>
                <a:endParaRPr lang="fr-FR"/>
              </a:p>
            </p:txBody>
          </p:sp>
          <p:sp>
            <p:nvSpPr>
              <p:cNvPr id="762167" name="Line 2359"/>
              <p:cNvSpPr>
                <a:spLocks noChangeShapeType="1"/>
              </p:cNvSpPr>
              <p:nvPr/>
            </p:nvSpPr>
            <p:spPr bwMode="auto">
              <a:xfrm>
                <a:off x="496" y="2075"/>
                <a:ext cx="20" cy="1"/>
              </a:xfrm>
              <a:prstGeom prst="line">
                <a:avLst/>
              </a:prstGeom>
              <a:noFill/>
              <a:ln w="1588">
                <a:solidFill>
                  <a:srgbClr val="000000"/>
                </a:solidFill>
                <a:round/>
                <a:headEnd/>
                <a:tailEnd/>
              </a:ln>
            </p:spPr>
            <p:txBody>
              <a:bodyPr/>
              <a:lstStyle/>
              <a:p>
                <a:endParaRPr lang="fr-FR"/>
              </a:p>
            </p:txBody>
          </p:sp>
          <p:sp>
            <p:nvSpPr>
              <p:cNvPr id="762168" name="Line 2360"/>
              <p:cNvSpPr>
                <a:spLocks noChangeShapeType="1"/>
              </p:cNvSpPr>
              <p:nvPr/>
            </p:nvSpPr>
            <p:spPr bwMode="auto">
              <a:xfrm>
                <a:off x="496" y="2043"/>
                <a:ext cx="20" cy="1"/>
              </a:xfrm>
              <a:prstGeom prst="line">
                <a:avLst/>
              </a:prstGeom>
              <a:noFill/>
              <a:ln w="1588">
                <a:solidFill>
                  <a:srgbClr val="000000"/>
                </a:solidFill>
                <a:round/>
                <a:headEnd/>
                <a:tailEnd/>
              </a:ln>
            </p:spPr>
            <p:txBody>
              <a:bodyPr/>
              <a:lstStyle/>
              <a:p>
                <a:endParaRPr lang="fr-FR"/>
              </a:p>
            </p:txBody>
          </p:sp>
          <p:sp>
            <p:nvSpPr>
              <p:cNvPr id="762169" name="Line 2361"/>
              <p:cNvSpPr>
                <a:spLocks noChangeShapeType="1"/>
              </p:cNvSpPr>
              <p:nvPr/>
            </p:nvSpPr>
            <p:spPr bwMode="auto">
              <a:xfrm>
                <a:off x="496" y="1979"/>
                <a:ext cx="20" cy="1"/>
              </a:xfrm>
              <a:prstGeom prst="line">
                <a:avLst/>
              </a:prstGeom>
              <a:noFill/>
              <a:ln w="1588">
                <a:solidFill>
                  <a:srgbClr val="000000"/>
                </a:solidFill>
                <a:round/>
                <a:headEnd/>
                <a:tailEnd/>
              </a:ln>
            </p:spPr>
            <p:txBody>
              <a:bodyPr/>
              <a:lstStyle/>
              <a:p>
                <a:endParaRPr lang="fr-FR"/>
              </a:p>
            </p:txBody>
          </p:sp>
          <p:sp>
            <p:nvSpPr>
              <p:cNvPr id="762170" name="Line 2362"/>
              <p:cNvSpPr>
                <a:spLocks noChangeShapeType="1"/>
              </p:cNvSpPr>
              <p:nvPr/>
            </p:nvSpPr>
            <p:spPr bwMode="auto">
              <a:xfrm>
                <a:off x="496" y="1948"/>
                <a:ext cx="20" cy="1"/>
              </a:xfrm>
              <a:prstGeom prst="line">
                <a:avLst/>
              </a:prstGeom>
              <a:noFill/>
              <a:ln w="1588">
                <a:solidFill>
                  <a:srgbClr val="000000"/>
                </a:solidFill>
                <a:round/>
                <a:headEnd/>
                <a:tailEnd/>
              </a:ln>
            </p:spPr>
            <p:txBody>
              <a:bodyPr/>
              <a:lstStyle/>
              <a:p>
                <a:endParaRPr lang="fr-FR"/>
              </a:p>
            </p:txBody>
          </p:sp>
          <p:sp>
            <p:nvSpPr>
              <p:cNvPr id="762171" name="Line 2363"/>
              <p:cNvSpPr>
                <a:spLocks noChangeShapeType="1"/>
              </p:cNvSpPr>
              <p:nvPr/>
            </p:nvSpPr>
            <p:spPr bwMode="auto">
              <a:xfrm>
                <a:off x="496" y="1916"/>
                <a:ext cx="20" cy="0"/>
              </a:xfrm>
              <a:prstGeom prst="line">
                <a:avLst/>
              </a:prstGeom>
              <a:noFill/>
              <a:ln w="1588">
                <a:solidFill>
                  <a:srgbClr val="000000"/>
                </a:solidFill>
                <a:round/>
                <a:headEnd/>
                <a:tailEnd/>
              </a:ln>
            </p:spPr>
            <p:txBody>
              <a:bodyPr/>
              <a:lstStyle/>
              <a:p>
                <a:endParaRPr lang="fr-FR"/>
              </a:p>
            </p:txBody>
          </p:sp>
          <p:sp>
            <p:nvSpPr>
              <p:cNvPr id="762172" name="Line 2364"/>
              <p:cNvSpPr>
                <a:spLocks noChangeShapeType="1"/>
              </p:cNvSpPr>
              <p:nvPr/>
            </p:nvSpPr>
            <p:spPr bwMode="auto">
              <a:xfrm>
                <a:off x="496" y="1884"/>
                <a:ext cx="20" cy="1"/>
              </a:xfrm>
              <a:prstGeom prst="line">
                <a:avLst/>
              </a:prstGeom>
              <a:noFill/>
              <a:ln w="1588">
                <a:solidFill>
                  <a:srgbClr val="000000"/>
                </a:solidFill>
                <a:round/>
                <a:headEnd/>
                <a:tailEnd/>
              </a:ln>
            </p:spPr>
            <p:txBody>
              <a:bodyPr/>
              <a:lstStyle/>
              <a:p>
                <a:endParaRPr lang="fr-FR"/>
              </a:p>
            </p:txBody>
          </p:sp>
          <p:sp>
            <p:nvSpPr>
              <p:cNvPr id="762173" name="Line 2365"/>
              <p:cNvSpPr>
                <a:spLocks noChangeShapeType="1"/>
              </p:cNvSpPr>
              <p:nvPr/>
            </p:nvSpPr>
            <p:spPr bwMode="auto">
              <a:xfrm>
                <a:off x="496" y="1853"/>
                <a:ext cx="20" cy="0"/>
              </a:xfrm>
              <a:prstGeom prst="line">
                <a:avLst/>
              </a:prstGeom>
              <a:noFill/>
              <a:ln w="1588">
                <a:solidFill>
                  <a:srgbClr val="000000"/>
                </a:solidFill>
                <a:round/>
                <a:headEnd/>
                <a:tailEnd/>
              </a:ln>
            </p:spPr>
            <p:txBody>
              <a:bodyPr/>
              <a:lstStyle/>
              <a:p>
                <a:endParaRPr lang="fr-FR"/>
              </a:p>
            </p:txBody>
          </p:sp>
          <p:sp>
            <p:nvSpPr>
              <p:cNvPr id="762174" name="Line 2366"/>
              <p:cNvSpPr>
                <a:spLocks noChangeShapeType="1"/>
              </p:cNvSpPr>
              <p:nvPr/>
            </p:nvSpPr>
            <p:spPr bwMode="auto">
              <a:xfrm>
                <a:off x="496" y="1820"/>
                <a:ext cx="20" cy="1"/>
              </a:xfrm>
              <a:prstGeom prst="line">
                <a:avLst/>
              </a:prstGeom>
              <a:noFill/>
              <a:ln w="1588">
                <a:solidFill>
                  <a:srgbClr val="000000"/>
                </a:solidFill>
                <a:round/>
                <a:headEnd/>
                <a:tailEnd/>
              </a:ln>
            </p:spPr>
            <p:txBody>
              <a:bodyPr/>
              <a:lstStyle/>
              <a:p>
                <a:endParaRPr lang="fr-FR"/>
              </a:p>
            </p:txBody>
          </p:sp>
          <p:sp>
            <p:nvSpPr>
              <p:cNvPr id="762175" name="Line 2367"/>
              <p:cNvSpPr>
                <a:spLocks noChangeShapeType="1"/>
              </p:cNvSpPr>
              <p:nvPr/>
            </p:nvSpPr>
            <p:spPr bwMode="auto">
              <a:xfrm>
                <a:off x="496" y="1789"/>
                <a:ext cx="20" cy="1"/>
              </a:xfrm>
              <a:prstGeom prst="line">
                <a:avLst/>
              </a:prstGeom>
              <a:noFill/>
              <a:ln w="1588">
                <a:solidFill>
                  <a:srgbClr val="000000"/>
                </a:solidFill>
                <a:round/>
                <a:headEnd/>
                <a:tailEnd/>
              </a:ln>
            </p:spPr>
            <p:txBody>
              <a:bodyPr/>
              <a:lstStyle/>
              <a:p>
                <a:endParaRPr lang="fr-FR"/>
              </a:p>
            </p:txBody>
          </p:sp>
          <p:sp>
            <p:nvSpPr>
              <p:cNvPr id="762176" name="Line 2368"/>
              <p:cNvSpPr>
                <a:spLocks noChangeShapeType="1"/>
              </p:cNvSpPr>
              <p:nvPr/>
            </p:nvSpPr>
            <p:spPr bwMode="auto">
              <a:xfrm>
                <a:off x="496" y="1757"/>
                <a:ext cx="20" cy="1"/>
              </a:xfrm>
              <a:prstGeom prst="line">
                <a:avLst/>
              </a:prstGeom>
              <a:noFill/>
              <a:ln w="1588">
                <a:solidFill>
                  <a:srgbClr val="000000"/>
                </a:solidFill>
                <a:round/>
                <a:headEnd/>
                <a:tailEnd/>
              </a:ln>
            </p:spPr>
            <p:txBody>
              <a:bodyPr/>
              <a:lstStyle/>
              <a:p>
                <a:endParaRPr lang="fr-FR"/>
              </a:p>
            </p:txBody>
          </p:sp>
          <p:sp>
            <p:nvSpPr>
              <p:cNvPr id="762177" name="Line 2369"/>
              <p:cNvSpPr>
                <a:spLocks noChangeShapeType="1"/>
              </p:cNvSpPr>
              <p:nvPr/>
            </p:nvSpPr>
            <p:spPr bwMode="auto">
              <a:xfrm>
                <a:off x="496" y="1725"/>
                <a:ext cx="20" cy="1"/>
              </a:xfrm>
              <a:prstGeom prst="line">
                <a:avLst/>
              </a:prstGeom>
              <a:noFill/>
              <a:ln w="1588">
                <a:solidFill>
                  <a:srgbClr val="000000"/>
                </a:solidFill>
                <a:round/>
                <a:headEnd/>
                <a:tailEnd/>
              </a:ln>
            </p:spPr>
            <p:txBody>
              <a:bodyPr/>
              <a:lstStyle/>
              <a:p>
                <a:endParaRPr lang="fr-FR"/>
              </a:p>
            </p:txBody>
          </p:sp>
          <p:sp>
            <p:nvSpPr>
              <p:cNvPr id="762178" name="Line 2370"/>
              <p:cNvSpPr>
                <a:spLocks noChangeShapeType="1"/>
              </p:cNvSpPr>
              <p:nvPr/>
            </p:nvSpPr>
            <p:spPr bwMode="auto">
              <a:xfrm>
                <a:off x="496" y="1662"/>
                <a:ext cx="20" cy="1"/>
              </a:xfrm>
              <a:prstGeom prst="line">
                <a:avLst/>
              </a:prstGeom>
              <a:noFill/>
              <a:ln w="1588">
                <a:solidFill>
                  <a:srgbClr val="000000"/>
                </a:solidFill>
                <a:round/>
                <a:headEnd/>
                <a:tailEnd/>
              </a:ln>
            </p:spPr>
            <p:txBody>
              <a:bodyPr/>
              <a:lstStyle/>
              <a:p>
                <a:endParaRPr lang="fr-FR"/>
              </a:p>
            </p:txBody>
          </p:sp>
          <p:sp>
            <p:nvSpPr>
              <p:cNvPr id="762179" name="Line 2371"/>
              <p:cNvSpPr>
                <a:spLocks noChangeShapeType="1"/>
              </p:cNvSpPr>
              <p:nvPr/>
            </p:nvSpPr>
            <p:spPr bwMode="auto">
              <a:xfrm>
                <a:off x="496" y="1629"/>
                <a:ext cx="20" cy="1"/>
              </a:xfrm>
              <a:prstGeom prst="line">
                <a:avLst/>
              </a:prstGeom>
              <a:noFill/>
              <a:ln w="1588">
                <a:solidFill>
                  <a:srgbClr val="000000"/>
                </a:solidFill>
                <a:round/>
                <a:headEnd/>
                <a:tailEnd/>
              </a:ln>
            </p:spPr>
            <p:txBody>
              <a:bodyPr/>
              <a:lstStyle/>
              <a:p>
                <a:endParaRPr lang="fr-FR"/>
              </a:p>
            </p:txBody>
          </p:sp>
          <p:sp>
            <p:nvSpPr>
              <p:cNvPr id="762180" name="Line 2372"/>
              <p:cNvSpPr>
                <a:spLocks noChangeShapeType="1"/>
              </p:cNvSpPr>
              <p:nvPr/>
            </p:nvSpPr>
            <p:spPr bwMode="auto">
              <a:xfrm>
                <a:off x="496" y="1598"/>
                <a:ext cx="20" cy="1"/>
              </a:xfrm>
              <a:prstGeom prst="line">
                <a:avLst/>
              </a:prstGeom>
              <a:noFill/>
              <a:ln w="1588">
                <a:solidFill>
                  <a:srgbClr val="000000"/>
                </a:solidFill>
                <a:round/>
                <a:headEnd/>
                <a:tailEnd/>
              </a:ln>
            </p:spPr>
            <p:txBody>
              <a:bodyPr/>
              <a:lstStyle/>
              <a:p>
                <a:endParaRPr lang="fr-FR"/>
              </a:p>
            </p:txBody>
          </p:sp>
          <p:sp>
            <p:nvSpPr>
              <p:cNvPr id="762181" name="Line 2373"/>
              <p:cNvSpPr>
                <a:spLocks noChangeShapeType="1"/>
              </p:cNvSpPr>
              <p:nvPr/>
            </p:nvSpPr>
            <p:spPr bwMode="auto">
              <a:xfrm>
                <a:off x="496" y="1565"/>
                <a:ext cx="20" cy="1"/>
              </a:xfrm>
              <a:prstGeom prst="line">
                <a:avLst/>
              </a:prstGeom>
              <a:noFill/>
              <a:ln w="1588">
                <a:solidFill>
                  <a:srgbClr val="000000"/>
                </a:solidFill>
                <a:round/>
                <a:headEnd/>
                <a:tailEnd/>
              </a:ln>
            </p:spPr>
            <p:txBody>
              <a:bodyPr/>
              <a:lstStyle/>
              <a:p>
                <a:endParaRPr lang="fr-FR"/>
              </a:p>
            </p:txBody>
          </p:sp>
          <p:sp>
            <p:nvSpPr>
              <p:cNvPr id="762182" name="Line 2374"/>
              <p:cNvSpPr>
                <a:spLocks noChangeShapeType="1"/>
              </p:cNvSpPr>
              <p:nvPr/>
            </p:nvSpPr>
            <p:spPr bwMode="auto">
              <a:xfrm>
                <a:off x="496" y="1534"/>
                <a:ext cx="20" cy="1"/>
              </a:xfrm>
              <a:prstGeom prst="line">
                <a:avLst/>
              </a:prstGeom>
              <a:noFill/>
              <a:ln w="1588">
                <a:solidFill>
                  <a:srgbClr val="000000"/>
                </a:solidFill>
                <a:round/>
                <a:headEnd/>
                <a:tailEnd/>
              </a:ln>
            </p:spPr>
            <p:txBody>
              <a:bodyPr/>
              <a:lstStyle/>
              <a:p>
                <a:endParaRPr lang="fr-FR"/>
              </a:p>
            </p:txBody>
          </p:sp>
          <p:sp>
            <p:nvSpPr>
              <p:cNvPr id="762183" name="Line 2375"/>
              <p:cNvSpPr>
                <a:spLocks noChangeShapeType="1"/>
              </p:cNvSpPr>
              <p:nvPr/>
            </p:nvSpPr>
            <p:spPr bwMode="auto">
              <a:xfrm>
                <a:off x="496" y="1502"/>
                <a:ext cx="20" cy="1"/>
              </a:xfrm>
              <a:prstGeom prst="line">
                <a:avLst/>
              </a:prstGeom>
              <a:noFill/>
              <a:ln w="1588">
                <a:solidFill>
                  <a:srgbClr val="000000"/>
                </a:solidFill>
                <a:round/>
                <a:headEnd/>
                <a:tailEnd/>
              </a:ln>
            </p:spPr>
            <p:txBody>
              <a:bodyPr/>
              <a:lstStyle/>
              <a:p>
                <a:endParaRPr lang="fr-FR"/>
              </a:p>
            </p:txBody>
          </p:sp>
          <p:sp>
            <p:nvSpPr>
              <p:cNvPr id="762184" name="Line 2376"/>
              <p:cNvSpPr>
                <a:spLocks noChangeShapeType="1"/>
              </p:cNvSpPr>
              <p:nvPr/>
            </p:nvSpPr>
            <p:spPr bwMode="auto">
              <a:xfrm>
                <a:off x="496" y="1470"/>
                <a:ext cx="20" cy="1"/>
              </a:xfrm>
              <a:prstGeom prst="line">
                <a:avLst/>
              </a:prstGeom>
              <a:noFill/>
              <a:ln w="1588">
                <a:solidFill>
                  <a:srgbClr val="000000"/>
                </a:solidFill>
                <a:round/>
                <a:headEnd/>
                <a:tailEnd/>
              </a:ln>
            </p:spPr>
            <p:txBody>
              <a:bodyPr/>
              <a:lstStyle/>
              <a:p>
                <a:endParaRPr lang="fr-FR"/>
              </a:p>
            </p:txBody>
          </p:sp>
          <p:sp>
            <p:nvSpPr>
              <p:cNvPr id="762185" name="Line 2377"/>
              <p:cNvSpPr>
                <a:spLocks noChangeShapeType="1"/>
              </p:cNvSpPr>
              <p:nvPr/>
            </p:nvSpPr>
            <p:spPr bwMode="auto">
              <a:xfrm>
                <a:off x="496" y="1439"/>
                <a:ext cx="20" cy="0"/>
              </a:xfrm>
              <a:prstGeom prst="line">
                <a:avLst/>
              </a:prstGeom>
              <a:noFill/>
              <a:ln w="1588">
                <a:solidFill>
                  <a:srgbClr val="000000"/>
                </a:solidFill>
                <a:round/>
                <a:headEnd/>
                <a:tailEnd/>
              </a:ln>
            </p:spPr>
            <p:txBody>
              <a:bodyPr/>
              <a:lstStyle/>
              <a:p>
                <a:endParaRPr lang="fr-FR"/>
              </a:p>
            </p:txBody>
          </p:sp>
          <p:sp>
            <p:nvSpPr>
              <p:cNvPr id="762186" name="Line 2378"/>
              <p:cNvSpPr>
                <a:spLocks noChangeShapeType="1"/>
              </p:cNvSpPr>
              <p:nvPr/>
            </p:nvSpPr>
            <p:spPr bwMode="auto">
              <a:xfrm>
                <a:off x="496" y="1407"/>
                <a:ext cx="20" cy="1"/>
              </a:xfrm>
              <a:prstGeom prst="line">
                <a:avLst/>
              </a:prstGeom>
              <a:noFill/>
              <a:ln w="1588">
                <a:solidFill>
                  <a:srgbClr val="000000"/>
                </a:solidFill>
                <a:round/>
                <a:headEnd/>
                <a:tailEnd/>
              </a:ln>
            </p:spPr>
            <p:txBody>
              <a:bodyPr/>
              <a:lstStyle/>
              <a:p>
                <a:endParaRPr lang="fr-FR"/>
              </a:p>
            </p:txBody>
          </p:sp>
          <p:sp>
            <p:nvSpPr>
              <p:cNvPr id="762187" name="Line 2379"/>
              <p:cNvSpPr>
                <a:spLocks noChangeShapeType="1"/>
              </p:cNvSpPr>
              <p:nvPr/>
            </p:nvSpPr>
            <p:spPr bwMode="auto">
              <a:xfrm>
                <a:off x="496" y="1343"/>
                <a:ext cx="20" cy="1"/>
              </a:xfrm>
              <a:prstGeom prst="line">
                <a:avLst/>
              </a:prstGeom>
              <a:noFill/>
              <a:ln w="1588">
                <a:solidFill>
                  <a:srgbClr val="000000"/>
                </a:solidFill>
                <a:round/>
                <a:headEnd/>
                <a:tailEnd/>
              </a:ln>
            </p:spPr>
            <p:txBody>
              <a:bodyPr/>
              <a:lstStyle/>
              <a:p>
                <a:endParaRPr lang="fr-FR"/>
              </a:p>
            </p:txBody>
          </p:sp>
          <p:sp>
            <p:nvSpPr>
              <p:cNvPr id="762188" name="Line 2380"/>
              <p:cNvSpPr>
                <a:spLocks noChangeShapeType="1"/>
              </p:cNvSpPr>
              <p:nvPr/>
            </p:nvSpPr>
            <p:spPr bwMode="auto">
              <a:xfrm>
                <a:off x="496" y="1311"/>
                <a:ext cx="20" cy="1"/>
              </a:xfrm>
              <a:prstGeom prst="line">
                <a:avLst/>
              </a:prstGeom>
              <a:noFill/>
              <a:ln w="1588">
                <a:solidFill>
                  <a:srgbClr val="000000"/>
                </a:solidFill>
                <a:round/>
                <a:headEnd/>
                <a:tailEnd/>
              </a:ln>
            </p:spPr>
            <p:txBody>
              <a:bodyPr/>
              <a:lstStyle/>
              <a:p>
                <a:endParaRPr lang="fr-FR"/>
              </a:p>
            </p:txBody>
          </p:sp>
          <p:sp>
            <p:nvSpPr>
              <p:cNvPr id="762189" name="Line 2381"/>
              <p:cNvSpPr>
                <a:spLocks noChangeShapeType="1"/>
              </p:cNvSpPr>
              <p:nvPr/>
            </p:nvSpPr>
            <p:spPr bwMode="auto">
              <a:xfrm>
                <a:off x="496" y="1279"/>
                <a:ext cx="20" cy="1"/>
              </a:xfrm>
              <a:prstGeom prst="line">
                <a:avLst/>
              </a:prstGeom>
              <a:noFill/>
              <a:ln w="1588">
                <a:solidFill>
                  <a:srgbClr val="000000"/>
                </a:solidFill>
                <a:round/>
                <a:headEnd/>
                <a:tailEnd/>
              </a:ln>
            </p:spPr>
            <p:txBody>
              <a:bodyPr/>
              <a:lstStyle/>
              <a:p>
                <a:endParaRPr lang="fr-FR"/>
              </a:p>
            </p:txBody>
          </p:sp>
          <p:sp>
            <p:nvSpPr>
              <p:cNvPr id="762190" name="Line 2382"/>
              <p:cNvSpPr>
                <a:spLocks noChangeShapeType="1"/>
              </p:cNvSpPr>
              <p:nvPr/>
            </p:nvSpPr>
            <p:spPr bwMode="auto">
              <a:xfrm>
                <a:off x="496" y="1248"/>
                <a:ext cx="20" cy="1"/>
              </a:xfrm>
              <a:prstGeom prst="line">
                <a:avLst/>
              </a:prstGeom>
              <a:noFill/>
              <a:ln w="1588">
                <a:solidFill>
                  <a:srgbClr val="000000"/>
                </a:solidFill>
                <a:round/>
                <a:headEnd/>
                <a:tailEnd/>
              </a:ln>
            </p:spPr>
            <p:txBody>
              <a:bodyPr/>
              <a:lstStyle/>
              <a:p>
                <a:endParaRPr lang="fr-FR"/>
              </a:p>
            </p:txBody>
          </p:sp>
          <p:sp>
            <p:nvSpPr>
              <p:cNvPr id="762191" name="Line 2383"/>
              <p:cNvSpPr>
                <a:spLocks noChangeShapeType="1"/>
              </p:cNvSpPr>
              <p:nvPr/>
            </p:nvSpPr>
            <p:spPr bwMode="auto">
              <a:xfrm>
                <a:off x="496" y="1215"/>
                <a:ext cx="20" cy="1"/>
              </a:xfrm>
              <a:prstGeom prst="line">
                <a:avLst/>
              </a:prstGeom>
              <a:noFill/>
              <a:ln w="1588">
                <a:solidFill>
                  <a:srgbClr val="000000"/>
                </a:solidFill>
                <a:round/>
                <a:headEnd/>
                <a:tailEnd/>
              </a:ln>
            </p:spPr>
            <p:txBody>
              <a:bodyPr/>
              <a:lstStyle/>
              <a:p>
                <a:endParaRPr lang="fr-FR"/>
              </a:p>
            </p:txBody>
          </p:sp>
          <p:sp>
            <p:nvSpPr>
              <p:cNvPr id="762192" name="Line 2384"/>
              <p:cNvSpPr>
                <a:spLocks noChangeShapeType="1"/>
              </p:cNvSpPr>
              <p:nvPr/>
            </p:nvSpPr>
            <p:spPr bwMode="auto">
              <a:xfrm>
                <a:off x="496" y="1184"/>
                <a:ext cx="20" cy="1"/>
              </a:xfrm>
              <a:prstGeom prst="line">
                <a:avLst/>
              </a:prstGeom>
              <a:noFill/>
              <a:ln w="1588">
                <a:solidFill>
                  <a:srgbClr val="000000"/>
                </a:solidFill>
                <a:round/>
                <a:headEnd/>
                <a:tailEnd/>
              </a:ln>
            </p:spPr>
            <p:txBody>
              <a:bodyPr/>
              <a:lstStyle/>
              <a:p>
                <a:endParaRPr lang="fr-FR"/>
              </a:p>
            </p:txBody>
          </p:sp>
          <p:sp>
            <p:nvSpPr>
              <p:cNvPr id="762193" name="Line 2385"/>
              <p:cNvSpPr>
                <a:spLocks noChangeShapeType="1"/>
              </p:cNvSpPr>
              <p:nvPr/>
            </p:nvSpPr>
            <p:spPr bwMode="auto">
              <a:xfrm>
                <a:off x="496" y="1152"/>
                <a:ext cx="20" cy="1"/>
              </a:xfrm>
              <a:prstGeom prst="line">
                <a:avLst/>
              </a:prstGeom>
              <a:noFill/>
              <a:ln w="1588">
                <a:solidFill>
                  <a:srgbClr val="000000"/>
                </a:solidFill>
                <a:round/>
                <a:headEnd/>
                <a:tailEnd/>
              </a:ln>
            </p:spPr>
            <p:txBody>
              <a:bodyPr/>
              <a:lstStyle/>
              <a:p>
                <a:endParaRPr lang="fr-FR"/>
              </a:p>
            </p:txBody>
          </p:sp>
          <p:sp>
            <p:nvSpPr>
              <p:cNvPr id="762194" name="Line 2386"/>
              <p:cNvSpPr>
                <a:spLocks noChangeShapeType="1"/>
              </p:cNvSpPr>
              <p:nvPr/>
            </p:nvSpPr>
            <p:spPr bwMode="auto">
              <a:xfrm>
                <a:off x="496" y="1120"/>
                <a:ext cx="20" cy="1"/>
              </a:xfrm>
              <a:prstGeom prst="line">
                <a:avLst/>
              </a:prstGeom>
              <a:noFill/>
              <a:ln w="1588">
                <a:solidFill>
                  <a:srgbClr val="000000"/>
                </a:solidFill>
                <a:round/>
                <a:headEnd/>
                <a:tailEnd/>
              </a:ln>
            </p:spPr>
            <p:txBody>
              <a:bodyPr/>
              <a:lstStyle/>
              <a:p>
                <a:endParaRPr lang="fr-FR"/>
              </a:p>
            </p:txBody>
          </p:sp>
          <p:sp>
            <p:nvSpPr>
              <p:cNvPr id="762195" name="Line 2387"/>
              <p:cNvSpPr>
                <a:spLocks noChangeShapeType="1"/>
              </p:cNvSpPr>
              <p:nvPr/>
            </p:nvSpPr>
            <p:spPr bwMode="auto">
              <a:xfrm>
                <a:off x="496" y="1088"/>
                <a:ext cx="20" cy="1"/>
              </a:xfrm>
              <a:prstGeom prst="line">
                <a:avLst/>
              </a:prstGeom>
              <a:noFill/>
              <a:ln w="1588">
                <a:solidFill>
                  <a:srgbClr val="000000"/>
                </a:solidFill>
                <a:round/>
                <a:headEnd/>
                <a:tailEnd/>
              </a:ln>
            </p:spPr>
            <p:txBody>
              <a:bodyPr/>
              <a:lstStyle/>
              <a:p>
                <a:endParaRPr lang="fr-FR"/>
              </a:p>
            </p:txBody>
          </p:sp>
          <p:sp>
            <p:nvSpPr>
              <p:cNvPr id="762196" name="Freeform 2388"/>
              <p:cNvSpPr>
                <a:spLocks/>
              </p:cNvSpPr>
              <p:nvPr/>
            </p:nvSpPr>
            <p:spPr bwMode="auto">
              <a:xfrm>
                <a:off x="306" y="2090"/>
                <a:ext cx="34" cy="24"/>
              </a:xfrm>
              <a:custGeom>
                <a:avLst/>
                <a:gdLst/>
                <a:ahLst/>
                <a:cxnLst>
                  <a:cxn ang="0">
                    <a:pos x="5" y="0"/>
                  </a:cxn>
                  <a:cxn ang="0">
                    <a:pos x="2" y="4"/>
                  </a:cxn>
                  <a:cxn ang="0">
                    <a:pos x="0" y="10"/>
                  </a:cxn>
                  <a:cxn ang="0">
                    <a:pos x="0" y="17"/>
                  </a:cxn>
                  <a:cxn ang="0">
                    <a:pos x="2" y="23"/>
                  </a:cxn>
                  <a:cxn ang="0">
                    <a:pos x="5" y="26"/>
                  </a:cxn>
                  <a:cxn ang="0">
                    <a:pos x="9" y="26"/>
                  </a:cxn>
                  <a:cxn ang="0">
                    <a:pos x="11" y="24"/>
                  </a:cxn>
                  <a:cxn ang="0">
                    <a:pos x="14" y="23"/>
                  </a:cxn>
                  <a:cxn ang="0">
                    <a:pos x="15" y="19"/>
                  </a:cxn>
                  <a:cxn ang="0">
                    <a:pos x="19" y="7"/>
                  </a:cxn>
                  <a:cxn ang="0">
                    <a:pos x="20" y="4"/>
                  </a:cxn>
                  <a:cxn ang="0">
                    <a:pos x="21" y="1"/>
                  </a:cxn>
                  <a:cxn ang="0">
                    <a:pos x="25" y="0"/>
                  </a:cxn>
                  <a:cxn ang="0">
                    <a:pos x="30" y="0"/>
                  </a:cxn>
                  <a:cxn ang="0">
                    <a:pos x="34" y="4"/>
                  </a:cxn>
                  <a:cxn ang="0">
                    <a:pos x="35" y="10"/>
                  </a:cxn>
                  <a:cxn ang="0">
                    <a:pos x="35" y="17"/>
                  </a:cxn>
                  <a:cxn ang="0">
                    <a:pos x="34" y="23"/>
                  </a:cxn>
                  <a:cxn ang="0">
                    <a:pos x="30" y="26"/>
                  </a:cxn>
                </a:cxnLst>
                <a:rect l="0" t="0" r="r" b="b"/>
                <a:pathLst>
                  <a:path w="35" h="26">
                    <a:moveTo>
                      <a:pt x="5" y="0"/>
                    </a:moveTo>
                    <a:lnTo>
                      <a:pt x="2" y="4"/>
                    </a:lnTo>
                    <a:lnTo>
                      <a:pt x="0" y="10"/>
                    </a:lnTo>
                    <a:lnTo>
                      <a:pt x="0" y="17"/>
                    </a:lnTo>
                    <a:lnTo>
                      <a:pt x="2" y="23"/>
                    </a:lnTo>
                    <a:lnTo>
                      <a:pt x="5" y="26"/>
                    </a:lnTo>
                    <a:lnTo>
                      <a:pt x="9" y="26"/>
                    </a:lnTo>
                    <a:lnTo>
                      <a:pt x="11" y="24"/>
                    </a:lnTo>
                    <a:lnTo>
                      <a:pt x="14" y="23"/>
                    </a:lnTo>
                    <a:lnTo>
                      <a:pt x="15" y="19"/>
                    </a:lnTo>
                    <a:lnTo>
                      <a:pt x="19" y="7"/>
                    </a:lnTo>
                    <a:lnTo>
                      <a:pt x="20" y="4"/>
                    </a:lnTo>
                    <a:lnTo>
                      <a:pt x="21" y="1"/>
                    </a:lnTo>
                    <a:lnTo>
                      <a:pt x="25" y="0"/>
                    </a:lnTo>
                    <a:lnTo>
                      <a:pt x="30" y="0"/>
                    </a:lnTo>
                    <a:lnTo>
                      <a:pt x="34" y="4"/>
                    </a:lnTo>
                    <a:lnTo>
                      <a:pt x="35" y="10"/>
                    </a:lnTo>
                    <a:lnTo>
                      <a:pt x="35" y="17"/>
                    </a:lnTo>
                    <a:lnTo>
                      <a:pt x="34" y="23"/>
                    </a:lnTo>
                    <a:lnTo>
                      <a:pt x="30" y="26"/>
                    </a:lnTo>
                  </a:path>
                </a:pathLst>
              </a:custGeom>
              <a:noFill/>
              <a:ln w="1588">
                <a:solidFill>
                  <a:srgbClr val="000000"/>
                </a:solidFill>
                <a:prstDash val="solid"/>
                <a:round/>
                <a:headEnd/>
                <a:tailEnd/>
              </a:ln>
            </p:spPr>
            <p:txBody>
              <a:bodyPr/>
              <a:lstStyle/>
              <a:p>
                <a:endParaRPr lang="fr-FR"/>
              </a:p>
            </p:txBody>
          </p:sp>
          <p:sp>
            <p:nvSpPr>
              <p:cNvPr id="762197" name="Line 2389"/>
              <p:cNvSpPr>
                <a:spLocks noChangeShapeType="1"/>
              </p:cNvSpPr>
              <p:nvPr/>
            </p:nvSpPr>
            <p:spPr bwMode="auto">
              <a:xfrm>
                <a:off x="306" y="2078"/>
                <a:ext cx="34" cy="1"/>
              </a:xfrm>
              <a:prstGeom prst="line">
                <a:avLst/>
              </a:prstGeom>
              <a:noFill/>
              <a:ln w="1588">
                <a:solidFill>
                  <a:srgbClr val="000000"/>
                </a:solidFill>
                <a:round/>
                <a:headEnd/>
                <a:tailEnd/>
              </a:ln>
            </p:spPr>
            <p:txBody>
              <a:bodyPr/>
              <a:lstStyle/>
              <a:p>
                <a:endParaRPr lang="fr-FR"/>
              </a:p>
            </p:txBody>
          </p:sp>
          <p:sp>
            <p:nvSpPr>
              <p:cNvPr id="762198" name="Freeform 2390"/>
              <p:cNvSpPr>
                <a:spLocks/>
              </p:cNvSpPr>
              <p:nvPr/>
            </p:nvSpPr>
            <p:spPr bwMode="auto">
              <a:xfrm>
                <a:off x="306" y="2053"/>
                <a:ext cx="16" cy="25"/>
              </a:xfrm>
              <a:custGeom>
                <a:avLst/>
                <a:gdLst/>
                <a:ahLst/>
                <a:cxnLst>
                  <a:cxn ang="0">
                    <a:pos x="0" y="27"/>
                  </a:cxn>
                  <a:cxn ang="0">
                    <a:pos x="0" y="10"/>
                  </a:cxn>
                  <a:cxn ang="0">
                    <a:pos x="2" y="4"/>
                  </a:cxn>
                  <a:cxn ang="0">
                    <a:pos x="4" y="1"/>
                  </a:cxn>
                  <a:cxn ang="0">
                    <a:pos x="7" y="0"/>
                  </a:cxn>
                  <a:cxn ang="0">
                    <a:pos x="10" y="0"/>
                  </a:cxn>
                  <a:cxn ang="0">
                    <a:pos x="14" y="1"/>
                  </a:cxn>
                  <a:cxn ang="0">
                    <a:pos x="15" y="4"/>
                  </a:cxn>
                  <a:cxn ang="0">
                    <a:pos x="16" y="10"/>
                  </a:cxn>
                  <a:cxn ang="0">
                    <a:pos x="16" y="27"/>
                  </a:cxn>
                </a:cxnLst>
                <a:rect l="0" t="0" r="r" b="b"/>
                <a:pathLst>
                  <a:path w="16" h="27">
                    <a:moveTo>
                      <a:pt x="0" y="27"/>
                    </a:moveTo>
                    <a:lnTo>
                      <a:pt x="0" y="10"/>
                    </a:lnTo>
                    <a:lnTo>
                      <a:pt x="2" y="4"/>
                    </a:lnTo>
                    <a:lnTo>
                      <a:pt x="4" y="1"/>
                    </a:lnTo>
                    <a:lnTo>
                      <a:pt x="7" y="0"/>
                    </a:lnTo>
                    <a:lnTo>
                      <a:pt x="10" y="0"/>
                    </a:lnTo>
                    <a:lnTo>
                      <a:pt x="14" y="1"/>
                    </a:lnTo>
                    <a:lnTo>
                      <a:pt x="15" y="4"/>
                    </a:lnTo>
                    <a:lnTo>
                      <a:pt x="16" y="10"/>
                    </a:lnTo>
                    <a:lnTo>
                      <a:pt x="16" y="27"/>
                    </a:lnTo>
                  </a:path>
                </a:pathLst>
              </a:custGeom>
              <a:noFill/>
              <a:ln w="1588">
                <a:solidFill>
                  <a:srgbClr val="000000"/>
                </a:solidFill>
                <a:prstDash val="solid"/>
                <a:round/>
                <a:headEnd/>
                <a:tailEnd/>
              </a:ln>
            </p:spPr>
            <p:txBody>
              <a:bodyPr/>
              <a:lstStyle/>
              <a:p>
                <a:endParaRPr lang="fr-FR"/>
              </a:p>
            </p:txBody>
          </p:sp>
          <p:sp>
            <p:nvSpPr>
              <p:cNvPr id="762199" name="Line 2391"/>
              <p:cNvSpPr>
                <a:spLocks noChangeShapeType="1"/>
              </p:cNvSpPr>
              <p:nvPr/>
            </p:nvSpPr>
            <p:spPr bwMode="auto">
              <a:xfrm flipV="1">
                <a:off x="322" y="2053"/>
                <a:ext cx="18" cy="12"/>
              </a:xfrm>
              <a:prstGeom prst="line">
                <a:avLst/>
              </a:prstGeom>
              <a:noFill/>
              <a:ln w="1588">
                <a:solidFill>
                  <a:srgbClr val="000000"/>
                </a:solidFill>
                <a:round/>
                <a:headEnd/>
                <a:tailEnd/>
              </a:ln>
            </p:spPr>
            <p:txBody>
              <a:bodyPr/>
              <a:lstStyle/>
              <a:p>
                <a:endParaRPr lang="fr-FR"/>
              </a:p>
            </p:txBody>
          </p:sp>
          <p:sp>
            <p:nvSpPr>
              <p:cNvPr id="762200" name="Freeform 2392"/>
              <p:cNvSpPr>
                <a:spLocks/>
              </p:cNvSpPr>
              <p:nvPr/>
            </p:nvSpPr>
            <p:spPr bwMode="auto">
              <a:xfrm>
                <a:off x="315" y="2016"/>
                <a:ext cx="16" cy="16"/>
              </a:xfrm>
              <a:custGeom>
                <a:avLst/>
                <a:gdLst/>
                <a:ahLst/>
                <a:cxnLst>
                  <a:cxn ang="0">
                    <a:pos x="5" y="0"/>
                  </a:cxn>
                  <a:cxn ang="0">
                    <a:pos x="1" y="3"/>
                  </a:cxn>
                  <a:cxn ang="0">
                    <a:pos x="0" y="6"/>
                  </a:cxn>
                  <a:cxn ang="0">
                    <a:pos x="0" y="11"/>
                  </a:cxn>
                  <a:cxn ang="0">
                    <a:pos x="1" y="16"/>
                  </a:cxn>
                  <a:cxn ang="0">
                    <a:pos x="2" y="17"/>
                  </a:cxn>
                  <a:cxn ang="0">
                    <a:pos x="7" y="18"/>
                  </a:cxn>
                  <a:cxn ang="0">
                    <a:pos x="12" y="18"/>
                  </a:cxn>
                  <a:cxn ang="0">
                    <a:pos x="16" y="17"/>
                  </a:cxn>
                  <a:cxn ang="0">
                    <a:pos x="17" y="14"/>
                  </a:cxn>
                  <a:cxn ang="0">
                    <a:pos x="17" y="8"/>
                  </a:cxn>
                  <a:cxn ang="0">
                    <a:pos x="16" y="4"/>
                  </a:cxn>
                  <a:cxn ang="0">
                    <a:pos x="12" y="3"/>
                  </a:cxn>
                </a:cxnLst>
                <a:rect l="0" t="0" r="r" b="b"/>
                <a:pathLst>
                  <a:path w="17" h="18">
                    <a:moveTo>
                      <a:pt x="5" y="0"/>
                    </a:moveTo>
                    <a:lnTo>
                      <a:pt x="1" y="3"/>
                    </a:lnTo>
                    <a:lnTo>
                      <a:pt x="0" y="6"/>
                    </a:lnTo>
                    <a:lnTo>
                      <a:pt x="0" y="11"/>
                    </a:lnTo>
                    <a:lnTo>
                      <a:pt x="1" y="16"/>
                    </a:lnTo>
                    <a:lnTo>
                      <a:pt x="2" y="17"/>
                    </a:lnTo>
                    <a:lnTo>
                      <a:pt x="7" y="18"/>
                    </a:lnTo>
                    <a:lnTo>
                      <a:pt x="12" y="18"/>
                    </a:lnTo>
                    <a:lnTo>
                      <a:pt x="16" y="17"/>
                    </a:lnTo>
                    <a:lnTo>
                      <a:pt x="17" y="14"/>
                    </a:lnTo>
                    <a:lnTo>
                      <a:pt x="17" y="8"/>
                    </a:lnTo>
                    <a:lnTo>
                      <a:pt x="16" y="4"/>
                    </a:lnTo>
                    <a:lnTo>
                      <a:pt x="12" y="3"/>
                    </a:lnTo>
                  </a:path>
                </a:pathLst>
              </a:custGeom>
              <a:noFill/>
              <a:ln w="1588">
                <a:solidFill>
                  <a:srgbClr val="000000"/>
                </a:solidFill>
                <a:prstDash val="solid"/>
                <a:round/>
                <a:headEnd/>
                <a:tailEnd/>
              </a:ln>
            </p:spPr>
            <p:txBody>
              <a:bodyPr/>
              <a:lstStyle/>
              <a:p>
                <a:endParaRPr lang="fr-FR"/>
              </a:p>
            </p:txBody>
          </p:sp>
          <p:sp>
            <p:nvSpPr>
              <p:cNvPr id="762201" name="Freeform 2393"/>
              <p:cNvSpPr>
                <a:spLocks/>
              </p:cNvSpPr>
              <p:nvPr/>
            </p:nvSpPr>
            <p:spPr bwMode="auto">
              <a:xfrm>
                <a:off x="315" y="2026"/>
                <a:ext cx="16" cy="5"/>
              </a:xfrm>
              <a:custGeom>
                <a:avLst/>
                <a:gdLst/>
                <a:ahLst/>
                <a:cxnLst>
                  <a:cxn ang="0">
                    <a:pos x="0" y="0"/>
                  </a:cxn>
                  <a:cxn ang="0">
                    <a:pos x="2" y="5"/>
                  </a:cxn>
                  <a:cxn ang="0">
                    <a:pos x="7" y="6"/>
                  </a:cxn>
                  <a:cxn ang="0">
                    <a:pos x="12" y="6"/>
                  </a:cxn>
                  <a:cxn ang="0">
                    <a:pos x="16" y="5"/>
                  </a:cxn>
                  <a:cxn ang="0">
                    <a:pos x="17" y="3"/>
                  </a:cxn>
                </a:cxnLst>
                <a:rect l="0" t="0" r="r" b="b"/>
                <a:pathLst>
                  <a:path w="17" h="6">
                    <a:moveTo>
                      <a:pt x="0" y="0"/>
                    </a:moveTo>
                    <a:lnTo>
                      <a:pt x="2" y="5"/>
                    </a:lnTo>
                    <a:lnTo>
                      <a:pt x="7" y="6"/>
                    </a:lnTo>
                    <a:lnTo>
                      <a:pt x="12" y="6"/>
                    </a:lnTo>
                    <a:lnTo>
                      <a:pt x="16" y="5"/>
                    </a:lnTo>
                    <a:lnTo>
                      <a:pt x="17" y="3"/>
                    </a:lnTo>
                  </a:path>
                </a:pathLst>
              </a:custGeom>
              <a:noFill/>
              <a:ln w="1588">
                <a:solidFill>
                  <a:srgbClr val="000000"/>
                </a:solidFill>
                <a:prstDash val="solid"/>
                <a:round/>
                <a:headEnd/>
                <a:tailEnd/>
              </a:ln>
            </p:spPr>
            <p:txBody>
              <a:bodyPr/>
              <a:lstStyle/>
              <a:p>
                <a:endParaRPr lang="fr-FR"/>
              </a:p>
            </p:txBody>
          </p:sp>
          <p:sp>
            <p:nvSpPr>
              <p:cNvPr id="762202" name="Freeform 2394"/>
              <p:cNvSpPr>
                <a:spLocks/>
              </p:cNvSpPr>
              <p:nvPr/>
            </p:nvSpPr>
            <p:spPr bwMode="auto">
              <a:xfrm>
                <a:off x="306" y="2004"/>
                <a:ext cx="34" cy="37"/>
              </a:xfrm>
              <a:custGeom>
                <a:avLst/>
                <a:gdLst/>
                <a:ahLst/>
                <a:cxnLst>
                  <a:cxn ang="0">
                    <a:pos x="9" y="12"/>
                  </a:cxn>
                  <a:cxn ang="0">
                    <a:pos x="21" y="15"/>
                  </a:cxn>
                  <a:cxn ang="0">
                    <a:pos x="25" y="15"/>
                  </a:cxn>
                  <a:cxn ang="0">
                    <a:pos x="26" y="10"/>
                  </a:cxn>
                  <a:cxn ang="0">
                    <a:pos x="26" y="6"/>
                  </a:cxn>
                  <a:cxn ang="0">
                    <a:pos x="24" y="3"/>
                  </a:cxn>
                  <a:cxn ang="0">
                    <a:pos x="19" y="0"/>
                  </a:cxn>
                  <a:cxn ang="0">
                    <a:pos x="15" y="0"/>
                  </a:cxn>
                  <a:cxn ang="0">
                    <a:pos x="10" y="3"/>
                  </a:cxn>
                  <a:cxn ang="0">
                    <a:pos x="7" y="5"/>
                  </a:cxn>
                  <a:cxn ang="0">
                    <a:pos x="4" y="9"/>
                  </a:cxn>
                  <a:cxn ang="0">
                    <a:pos x="2" y="12"/>
                  </a:cxn>
                  <a:cxn ang="0">
                    <a:pos x="0" y="18"/>
                  </a:cxn>
                  <a:cxn ang="0">
                    <a:pos x="0" y="23"/>
                  </a:cxn>
                  <a:cxn ang="0">
                    <a:pos x="2" y="29"/>
                  </a:cxn>
                  <a:cxn ang="0">
                    <a:pos x="4" y="33"/>
                  </a:cxn>
                  <a:cxn ang="0">
                    <a:pos x="7" y="36"/>
                  </a:cxn>
                  <a:cxn ang="0">
                    <a:pos x="10" y="39"/>
                  </a:cxn>
                  <a:cxn ang="0">
                    <a:pos x="15" y="40"/>
                  </a:cxn>
                  <a:cxn ang="0">
                    <a:pos x="20" y="40"/>
                  </a:cxn>
                  <a:cxn ang="0">
                    <a:pos x="25" y="39"/>
                  </a:cxn>
                  <a:cxn ang="0">
                    <a:pos x="29" y="36"/>
                  </a:cxn>
                  <a:cxn ang="0">
                    <a:pos x="31" y="33"/>
                  </a:cxn>
                  <a:cxn ang="0">
                    <a:pos x="34" y="29"/>
                  </a:cxn>
                  <a:cxn ang="0">
                    <a:pos x="35" y="23"/>
                  </a:cxn>
                  <a:cxn ang="0">
                    <a:pos x="35" y="18"/>
                  </a:cxn>
                  <a:cxn ang="0">
                    <a:pos x="34" y="12"/>
                  </a:cxn>
                  <a:cxn ang="0">
                    <a:pos x="31" y="9"/>
                  </a:cxn>
                  <a:cxn ang="0">
                    <a:pos x="30" y="6"/>
                  </a:cxn>
                </a:cxnLst>
                <a:rect l="0" t="0" r="r" b="b"/>
                <a:pathLst>
                  <a:path w="35" h="40">
                    <a:moveTo>
                      <a:pt x="9" y="12"/>
                    </a:moveTo>
                    <a:lnTo>
                      <a:pt x="21" y="15"/>
                    </a:lnTo>
                    <a:lnTo>
                      <a:pt x="25" y="15"/>
                    </a:lnTo>
                    <a:lnTo>
                      <a:pt x="26" y="10"/>
                    </a:lnTo>
                    <a:lnTo>
                      <a:pt x="26" y="6"/>
                    </a:lnTo>
                    <a:lnTo>
                      <a:pt x="24" y="3"/>
                    </a:lnTo>
                    <a:lnTo>
                      <a:pt x="19" y="0"/>
                    </a:lnTo>
                    <a:lnTo>
                      <a:pt x="15" y="0"/>
                    </a:lnTo>
                    <a:lnTo>
                      <a:pt x="10" y="3"/>
                    </a:lnTo>
                    <a:lnTo>
                      <a:pt x="7" y="5"/>
                    </a:lnTo>
                    <a:lnTo>
                      <a:pt x="4" y="9"/>
                    </a:lnTo>
                    <a:lnTo>
                      <a:pt x="2" y="12"/>
                    </a:lnTo>
                    <a:lnTo>
                      <a:pt x="0" y="18"/>
                    </a:lnTo>
                    <a:lnTo>
                      <a:pt x="0" y="23"/>
                    </a:lnTo>
                    <a:lnTo>
                      <a:pt x="2" y="29"/>
                    </a:lnTo>
                    <a:lnTo>
                      <a:pt x="4" y="33"/>
                    </a:lnTo>
                    <a:lnTo>
                      <a:pt x="7" y="36"/>
                    </a:lnTo>
                    <a:lnTo>
                      <a:pt x="10" y="39"/>
                    </a:lnTo>
                    <a:lnTo>
                      <a:pt x="15" y="40"/>
                    </a:lnTo>
                    <a:lnTo>
                      <a:pt x="20" y="40"/>
                    </a:lnTo>
                    <a:lnTo>
                      <a:pt x="25" y="39"/>
                    </a:lnTo>
                    <a:lnTo>
                      <a:pt x="29" y="36"/>
                    </a:lnTo>
                    <a:lnTo>
                      <a:pt x="31" y="33"/>
                    </a:lnTo>
                    <a:lnTo>
                      <a:pt x="34" y="29"/>
                    </a:lnTo>
                    <a:lnTo>
                      <a:pt x="35" y="23"/>
                    </a:lnTo>
                    <a:lnTo>
                      <a:pt x="35" y="18"/>
                    </a:lnTo>
                    <a:lnTo>
                      <a:pt x="34" y="12"/>
                    </a:lnTo>
                    <a:lnTo>
                      <a:pt x="31" y="9"/>
                    </a:lnTo>
                    <a:lnTo>
                      <a:pt x="30" y="6"/>
                    </a:lnTo>
                  </a:path>
                </a:pathLst>
              </a:custGeom>
              <a:noFill/>
              <a:ln w="1588">
                <a:solidFill>
                  <a:srgbClr val="000000"/>
                </a:solidFill>
                <a:prstDash val="solid"/>
                <a:round/>
                <a:headEnd/>
                <a:tailEnd/>
              </a:ln>
            </p:spPr>
            <p:txBody>
              <a:bodyPr/>
              <a:lstStyle/>
              <a:p>
                <a:endParaRPr lang="fr-FR"/>
              </a:p>
            </p:txBody>
          </p:sp>
          <p:sp>
            <p:nvSpPr>
              <p:cNvPr id="762203" name="Freeform 2395"/>
              <p:cNvSpPr>
                <a:spLocks/>
              </p:cNvSpPr>
              <p:nvPr/>
            </p:nvSpPr>
            <p:spPr bwMode="auto">
              <a:xfrm>
                <a:off x="315" y="2014"/>
                <a:ext cx="16" cy="2"/>
              </a:xfrm>
              <a:custGeom>
                <a:avLst/>
                <a:gdLst/>
                <a:ahLst/>
                <a:cxnLst>
                  <a:cxn ang="0">
                    <a:pos x="0" y="0"/>
                  </a:cxn>
                  <a:cxn ang="0">
                    <a:pos x="12" y="2"/>
                  </a:cxn>
                  <a:cxn ang="0">
                    <a:pos x="16" y="2"/>
                  </a:cxn>
                  <a:cxn ang="0">
                    <a:pos x="17" y="0"/>
                  </a:cxn>
                </a:cxnLst>
                <a:rect l="0" t="0" r="r" b="b"/>
                <a:pathLst>
                  <a:path w="17" h="2">
                    <a:moveTo>
                      <a:pt x="0" y="0"/>
                    </a:moveTo>
                    <a:lnTo>
                      <a:pt x="12" y="2"/>
                    </a:lnTo>
                    <a:lnTo>
                      <a:pt x="16" y="2"/>
                    </a:lnTo>
                    <a:lnTo>
                      <a:pt x="17" y="0"/>
                    </a:lnTo>
                  </a:path>
                </a:pathLst>
              </a:custGeom>
              <a:noFill/>
              <a:ln w="1588">
                <a:solidFill>
                  <a:srgbClr val="000000"/>
                </a:solidFill>
                <a:prstDash val="solid"/>
                <a:round/>
                <a:headEnd/>
                <a:tailEnd/>
              </a:ln>
            </p:spPr>
            <p:txBody>
              <a:bodyPr/>
              <a:lstStyle/>
              <a:p>
                <a:endParaRPr lang="fr-FR"/>
              </a:p>
            </p:txBody>
          </p:sp>
          <p:sp>
            <p:nvSpPr>
              <p:cNvPr id="762204" name="Freeform 2396"/>
              <p:cNvSpPr>
                <a:spLocks/>
              </p:cNvSpPr>
              <p:nvPr/>
            </p:nvSpPr>
            <p:spPr bwMode="auto">
              <a:xfrm>
                <a:off x="306" y="1981"/>
                <a:ext cx="34" cy="8"/>
              </a:xfrm>
              <a:custGeom>
                <a:avLst/>
                <a:gdLst/>
                <a:ahLst/>
                <a:cxnLst>
                  <a:cxn ang="0">
                    <a:pos x="7" y="8"/>
                  </a:cxn>
                  <a:cxn ang="0">
                    <a:pos x="5" y="5"/>
                  </a:cxn>
                  <a:cxn ang="0">
                    <a:pos x="0" y="0"/>
                  </a:cxn>
                  <a:cxn ang="0">
                    <a:pos x="35" y="0"/>
                  </a:cxn>
                </a:cxnLst>
                <a:rect l="0" t="0" r="r" b="b"/>
                <a:pathLst>
                  <a:path w="35" h="8">
                    <a:moveTo>
                      <a:pt x="7" y="8"/>
                    </a:moveTo>
                    <a:lnTo>
                      <a:pt x="5" y="5"/>
                    </a:lnTo>
                    <a:lnTo>
                      <a:pt x="0" y="0"/>
                    </a:lnTo>
                    <a:lnTo>
                      <a:pt x="35" y="0"/>
                    </a:lnTo>
                  </a:path>
                </a:pathLst>
              </a:custGeom>
              <a:noFill/>
              <a:ln w="1588">
                <a:solidFill>
                  <a:srgbClr val="000000"/>
                </a:solidFill>
                <a:prstDash val="solid"/>
                <a:round/>
                <a:headEnd/>
                <a:tailEnd/>
              </a:ln>
            </p:spPr>
            <p:txBody>
              <a:bodyPr/>
              <a:lstStyle/>
              <a:p>
                <a:endParaRPr lang="fr-FR"/>
              </a:p>
            </p:txBody>
          </p:sp>
          <p:sp>
            <p:nvSpPr>
              <p:cNvPr id="762205" name="Freeform 2397"/>
              <p:cNvSpPr>
                <a:spLocks/>
              </p:cNvSpPr>
              <p:nvPr/>
            </p:nvSpPr>
            <p:spPr bwMode="auto">
              <a:xfrm>
                <a:off x="336" y="1954"/>
                <a:ext cx="4" cy="4"/>
              </a:xfrm>
              <a:custGeom>
                <a:avLst/>
                <a:gdLst/>
                <a:ahLst/>
                <a:cxnLst>
                  <a:cxn ang="0">
                    <a:pos x="0" y="1"/>
                  </a:cxn>
                  <a:cxn ang="0">
                    <a:pos x="3" y="4"/>
                  </a:cxn>
                  <a:cxn ang="0">
                    <a:pos x="4" y="1"/>
                  </a:cxn>
                  <a:cxn ang="0">
                    <a:pos x="3" y="0"/>
                  </a:cxn>
                  <a:cxn ang="0">
                    <a:pos x="0" y="1"/>
                  </a:cxn>
                </a:cxnLst>
                <a:rect l="0" t="0" r="r" b="b"/>
                <a:pathLst>
                  <a:path w="4" h="4">
                    <a:moveTo>
                      <a:pt x="0" y="1"/>
                    </a:moveTo>
                    <a:lnTo>
                      <a:pt x="3" y="4"/>
                    </a:lnTo>
                    <a:lnTo>
                      <a:pt x="4" y="1"/>
                    </a:lnTo>
                    <a:lnTo>
                      <a:pt x="3" y="0"/>
                    </a:lnTo>
                    <a:lnTo>
                      <a:pt x="0" y="1"/>
                    </a:lnTo>
                  </a:path>
                </a:pathLst>
              </a:custGeom>
              <a:noFill/>
              <a:ln w="1588">
                <a:solidFill>
                  <a:srgbClr val="000000"/>
                </a:solidFill>
                <a:prstDash val="solid"/>
                <a:round/>
                <a:headEnd/>
                <a:tailEnd/>
              </a:ln>
            </p:spPr>
            <p:txBody>
              <a:bodyPr/>
              <a:lstStyle/>
              <a:p>
                <a:endParaRPr lang="fr-FR"/>
              </a:p>
            </p:txBody>
          </p:sp>
          <p:sp>
            <p:nvSpPr>
              <p:cNvPr id="762206" name="Freeform 2398"/>
              <p:cNvSpPr>
                <a:spLocks/>
              </p:cNvSpPr>
              <p:nvPr/>
            </p:nvSpPr>
            <p:spPr bwMode="auto">
              <a:xfrm>
                <a:off x="306" y="1917"/>
                <a:ext cx="34" cy="23"/>
              </a:xfrm>
              <a:custGeom>
                <a:avLst/>
                <a:gdLst/>
                <a:ahLst/>
                <a:cxnLst>
                  <a:cxn ang="0">
                    <a:pos x="5" y="1"/>
                  </a:cxn>
                  <a:cxn ang="0">
                    <a:pos x="2" y="4"/>
                  </a:cxn>
                  <a:cxn ang="0">
                    <a:pos x="0" y="10"/>
                  </a:cxn>
                  <a:cxn ang="0">
                    <a:pos x="0" y="13"/>
                  </a:cxn>
                  <a:cxn ang="0">
                    <a:pos x="2" y="19"/>
                  </a:cxn>
                  <a:cxn ang="0">
                    <a:pos x="7" y="23"/>
                  </a:cxn>
                  <a:cxn ang="0">
                    <a:pos x="15" y="24"/>
                  </a:cxn>
                  <a:cxn ang="0">
                    <a:pos x="24" y="24"/>
                  </a:cxn>
                  <a:cxn ang="0">
                    <a:pos x="30" y="23"/>
                  </a:cxn>
                  <a:cxn ang="0">
                    <a:pos x="34" y="19"/>
                  </a:cxn>
                  <a:cxn ang="0">
                    <a:pos x="35" y="13"/>
                  </a:cxn>
                  <a:cxn ang="0">
                    <a:pos x="35" y="11"/>
                  </a:cxn>
                  <a:cxn ang="0">
                    <a:pos x="34" y="6"/>
                  </a:cxn>
                  <a:cxn ang="0">
                    <a:pos x="30" y="1"/>
                  </a:cxn>
                  <a:cxn ang="0">
                    <a:pos x="25" y="0"/>
                  </a:cxn>
                  <a:cxn ang="0">
                    <a:pos x="24" y="0"/>
                  </a:cxn>
                  <a:cxn ang="0">
                    <a:pos x="19" y="1"/>
                  </a:cxn>
                  <a:cxn ang="0">
                    <a:pos x="15" y="6"/>
                  </a:cxn>
                  <a:cxn ang="0">
                    <a:pos x="14" y="11"/>
                  </a:cxn>
                  <a:cxn ang="0">
                    <a:pos x="14" y="13"/>
                  </a:cxn>
                  <a:cxn ang="0">
                    <a:pos x="15" y="19"/>
                  </a:cxn>
                  <a:cxn ang="0">
                    <a:pos x="19" y="23"/>
                  </a:cxn>
                  <a:cxn ang="0">
                    <a:pos x="24" y="24"/>
                  </a:cxn>
                </a:cxnLst>
                <a:rect l="0" t="0" r="r" b="b"/>
                <a:pathLst>
                  <a:path w="35" h="24">
                    <a:moveTo>
                      <a:pt x="5" y="1"/>
                    </a:moveTo>
                    <a:lnTo>
                      <a:pt x="2" y="4"/>
                    </a:lnTo>
                    <a:lnTo>
                      <a:pt x="0" y="10"/>
                    </a:lnTo>
                    <a:lnTo>
                      <a:pt x="0" y="13"/>
                    </a:lnTo>
                    <a:lnTo>
                      <a:pt x="2" y="19"/>
                    </a:lnTo>
                    <a:lnTo>
                      <a:pt x="7" y="23"/>
                    </a:lnTo>
                    <a:lnTo>
                      <a:pt x="15" y="24"/>
                    </a:lnTo>
                    <a:lnTo>
                      <a:pt x="24" y="24"/>
                    </a:lnTo>
                    <a:lnTo>
                      <a:pt x="30" y="23"/>
                    </a:lnTo>
                    <a:lnTo>
                      <a:pt x="34" y="19"/>
                    </a:lnTo>
                    <a:lnTo>
                      <a:pt x="35" y="13"/>
                    </a:lnTo>
                    <a:lnTo>
                      <a:pt x="35" y="11"/>
                    </a:lnTo>
                    <a:lnTo>
                      <a:pt x="34" y="6"/>
                    </a:lnTo>
                    <a:lnTo>
                      <a:pt x="30" y="1"/>
                    </a:lnTo>
                    <a:lnTo>
                      <a:pt x="25" y="0"/>
                    </a:lnTo>
                    <a:lnTo>
                      <a:pt x="24" y="0"/>
                    </a:lnTo>
                    <a:lnTo>
                      <a:pt x="19" y="1"/>
                    </a:lnTo>
                    <a:lnTo>
                      <a:pt x="15" y="6"/>
                    </a:lnTo>
                    <a:lnTo>
                      <a:pt x="14" y="11"/>
                    </a:lnTo>
                    <a:lnTo>
                      <a:pt x="14" y="13"/>
                    </a:lnTo>
                    <a:lnTo>
                      <a:pt x="15" y="19"/>
                    </a:lnTo>
                    <a:lnTo>
                      <a:pt x="19" y="23"/>
                    </a:lnTo>
                    <a:lnTo>
                      <a:pt x="24" y="24"/>
                    </a:lnTo>
                  </a:path>
                </a:pathLst>
              </a:custGeom>
              <a:noFill/>
              <a:ln w="1588">
                <a:solidFill>
                  <a:srgbClr val="000000"/>
                </a:solidFill>
                <a:prstDash val="solid"/>
                <a:round/>
                <a:headEnd/>
                <a:tailEnd/>
              </a:ln>
            </p:spPr>
            <p:txBody>
              <a:bodyPr/>
              <a:lstStyle/>
              <a:p>
                <a:endParaRPr lang="fr-FR"/>
              </a:p>
            </p:txBody>
          </p:sp>
          <p:sp>
            <p:nvSpPr>
              <p:cNvPr id="762207" name="Freeform 2399"/>
              <p:cNvSpPr>
                <a:spLocks/>
              </p:cNvSpPr>
              <p:nvPr/>
            </p:nvSpPr>
            <p:spPr bwMode="auto">
              <a:xfrm>
                <a:off x="306" y="1883"/>
                <a:ext cx="34" cy="23"/>
              </a:xfrm>
              <a:custGeom>
                <a:avLst/>
                <a:gdLst/>
                <a:ahLst/>
                <a:cxnLst>
                  <a:cxn ang="0">
                    <a:pos x="0" y="3"/>
                  </a:cxn>
                  <a:cxn ang="0">
                    <a:pos x="0" y="23"/>
                  </a:cxn>
                  <a:cxn ang="0">
                    <a:pos x="15" y="24"/>
                  </a:cxn>
                  <a:cxn ang="0">
                    <a:pos x="14" y="23"/>
                  </a:cxn>
                  <a:cxn ang="0">
                    <a:pos x="11" y="17"/>
                  </a:cxn>
                  <a:cxn ang="0">
                    <a:pos x="11" y="11"/>
                  </a:cxn>
                  <a:cxn ang="0">
                    <a:pos x="14" y="5"/>
                  </a:cxn>
                  <a:cxn ang="0">
                    <a:pos x="16" y="1"/>
                  </a:cxn>
                  <a:cxn ang="0">
                    <a:pos x="21" y="0"/>
                  </a:cxn>
                  <a:cxn ang="0">
                    <a:pos x="25" y="0"/>
                  </a:cxn>
                  <a:cxn ang="0">
                    <a:pos x="30" y="1"/>
                  </a:cxn>
                  <a:cxn ang="0">
                    <a:pos x="34" y="5"/>
                  </a:cxn>
                  <a:cxn ang="0">
                    <a:pos x="35" y="11"/>
                  </a:cxn>
                  <a:cxn ang="0">
                    <a:pos x="35" y="17"/>
                  </a:cxn>
                  <a:cxn ang="0">
                    <a:pos x="34" y="23"/>
                  </a:cxn>
                  <a:cxn ang="0">
                    <a:pos x="31" y="24"/>
                  </a:cxn>
                  <a:cxn ang="0">
                    <a:pos x="29" y="25"/>
                  </a:cxn>
                </a:cxnLst>
                <a:rect l="0" t="0" r="r" b="b"/>
                <a:pathLst>
                  <a:path w="35" h="25">
                    <a:moveTo>
                      <a:pt x="0" y="3"/>
                    </a:moveTo>
                    <a:lnTo>
                      <a:pt x="0" y="23"/>
                    </a:lnTo>
                    <a:lnTo>
                      <a:pt x="15" y="24"/>
                    </a:lnTo>
                    <a:lnTo>
                      <a:pt x="14" y="23"/>
                    </a:lnTo>
                    <a:lnTo>
                      <a:pt x="11" y="17"/>
                    </a:lnTo>
                    <a:lnTo>
                      <a:pt x="11" y="11"/>
                    </a:lnTo>
                    <a:lnTo>
                      <a:pt x="14" y="5"/>
                    </a:lnTo>
                    <a:lnTo>
                      <a:pt x="16" y="1"/>
                    </a:lnTo>
                    <a:lnTo>
                      <a:pt x="21" y="0"/>
                    </a:lnTo>
                    <a:lnTo>
                      <a:pt x="25" y="0"/>
                    </a:lnTo>
                    <a:lnTo>
                      <a:pt x="30" y="1"/>
                    </a:lnTo>
                    <a:lnTo>
                      <a:pt x="34" y="5"/>
                    </a:lnTo>
                    <a:lnTo>
                      <a:pt x="35" y="11"/>
                    </a:lnTo>
                    <a:lnTo>
                      <a:pt x="35" y="17"/>
                    </a:lnTo>
                    <a:lnTo>
                      <a:pt x="34" y="23"/>
                    </a:lnTo>
                    <a:lnTo>
                      <a:pt x="31" y="24"/>
                    </a:lnTo>
                    <a:lnTo>
                      <a:pt x="29" y="25"/>
                    </a:lnTo>
                  </a:path>
                </a:pathLst>
              </a:custGeom>
              <a:noFill/>
              <a:ln w="1588">
                <a:solidFill>
                  <a:srgbClr val="000000"/>
                </a:solidFill>
                <a:prstDash val="solid"/>
                <a:round/>
                <a:headEnd/>
                <a:tailEnd/>
              </a:ln>
            </p:spPr>
            <p:txBody>
              <a:bodyPr/>
              <a:lstStyle/>
              <a:p>
                <a:endParaRPr lang="fr-FR"/>
              </a:p>
            </p:txBody>
          </p:sp>
          <p:sp>
            <p:nvSpPr>
              <p:cNvPr id="762208" name="Line 2400"/>
              <p:cNvSpPr>
                <a:spLocks noChangeShapeType="1"/>
              </p:cNvSpPr>
              <p:nvPr/>
            </p:nvSpPr>
            <p:spPr bwMode="auto">
              <a:xfrm>
                <a:off x="317" y="1865"/>
                <a:ext cx="36" cy="10"/>
              </a:xfrm>
              <a:prstGeom prst="line">
                <a:avLst/>
              </a:prstGeom>
              <a:noFill/>
              <a:ln w="1588">
                <a:solidFill>
                  <a:srgbClr val="000000"/>
                </a:solidFill>
                <a:round/>
                <a:headEnd/>
                <a:tailEnd/>
              </a:ln>
            </p:spPr>
            <p:txBody>
              <a:bodyPr/>
              <a:lstStyle/>
              <a:p>
                <a:endParaRPr lang="fr-FR"/>
              </a:p>
            </p:txBody>
          </p:sp>
          <p:sp>
            <p:nvSpPr>
              <p:cNvPr id="762209" name="Line 2401"/>
              <p:cNvSpPr>
                <a:spLocks noChangeShapeType="1"/>
              </p:cNvSpPr>
              <p:nvPr/>
            </p:nvSpPr>
            <p:spPr bwMode="auto">
              <a:xfrm>
                <a:off x="317" y="1863"/>
                <a:ext cx="36" cy="11"/>
              </a:xfrm>
              <a:prstGeom prst="line">
                <a:avLst/>
              </a:prstGeom>
              <a:noFill/>
              <a:ln w="1588">
                <a:solidFill>
                  <a:srgbClr val="000000"/>
                </a:solidFill>
                <a:round/>
                <a:headEnd/>
                <a:tailEnd/>
              </a:ln>
            </p:spPr>
            <p:txBody>
              <a:bodyPr/>
              <a:lstStyle/>
              <a:p>
                <a:endParaRPr lang="fr-FR"/>
              </a:p>
            </p:txBody>
          </p:sp>
          <p:sp>
            <p:nvSpPr>
              <p:cNvPr id="762210" name="Freeform 2402"/>
              <p:cNvSpPr>
                <a:spLocks/>
              </p:cNvSpPr>
              <p:nvPr/>
            </p:nvSpPr>
            <p:spPr bwMode="auto">
              <a:xfrm>
                <a:off x="322" y="1848"/>
                <a:ext cx="18" cy="18"/>
              </a:xfrm>
              <a:custGeom>
                <a:avLst/>
                <a:gdLst/>
                <a:ahLst/>
                <a:cxnLst>
                  <a:cxn ang="0">
                    <a:pos x="0" y="18"/>
                  </a:cxn>
                  <a:cxn ang="0">
                    <a:pos x="10" y="20"/>
                  </a:cxn>
                  <a:cxn ang="0">
                    <a:pos x="15" y="20"/>
                  </a:cxn>
                  <a:cxn ang="0">
                    <a:pos x="19" y="16"/>
                  </a:cxn>
                  <a:cxn ang="0">
                    <a:pos x="19" y="12"/>
                  </a:cxn>
                  <a:cxn ang="0">
                    <a:pos x="18" y="9"/>
                  </a:cxn>
                  <a:cxn ang="0">
                    <a:pos x="14" y="5"/>
                  </a:cxn>
                  <a:cxn ang="0">
                    <a:pos x="9" y="0"/>
                  </a:cxn>
                </a:cxnLst>
                <a:rect l="0" t="0" r="r" b="b"/>
                <a:pathLst>
                  <a:path w="19" h="20">
                    <a:moveTo>
                      <a:pt x="0" y="18"/>
                    </a:moveTo>
                    <a:lnTo>
                      <a:pt x="10" y="20"/>
                    </a:lnTo>
                    <a:lnTo>
                      <a:pt x="15" y="20"/>
                    </a:lnTo>
                    <a:lnTo>
                      <a:pt x="19" y="16"/>
                    </a:lnTo>
                    <a:lnTo>
                      <a:pt x="19" y="12"/>
                    </a:lnTo>
                    <a:lnTo>
                      <a:pt x="18" y="9"/>
                    </a:lnTo>
                    <a:lnTo>
                      <a:pt x="14" y="5"/>
                    </a:lnTo>
                    <a:lnTo>
                      <a:pt x="9" y="0"/>
                    </a:lnTo>
                  </a:path>
                </a:pathLst>
              </a:custGeom>
              <a:noFill/>
              <a:ln w="1588">
                <a:solidFill>
                  <a:srgbClr val="000000"/>
                </a:solidFill>
                <a:prstDash val="solid"/>
                <a:round/>
                <a:headEnd/>
                <a:tailEnd/>
              </a:ln>
            </p:spPr>
            <p:txBody>
              <a:bodyPr/>
              <a:lstStyle/>
              <a:p>
                <a:endParaRPr lang="fr-FR"/>
              </a:p>
            </p:txBody>
          </p:sp>
          <p:sp>
            <p:nvSpPr>
              <p:cNvPr id="762211" name="Freeform 2403"/>
              <p:cNvSpPr>
                <a:spLocks/>
              </p:cNvSpPr>
              <p:nvPr/>
            </p:nvSpPr>
            <p:spPr bwMode="auto">
              <a:xfrm>
                <a:off x="317" y="1838"/>
                <a:ext cx="23" cy="13"/>
              </a:xfrm>
              <a:custGeom>
                <a:avLst/>
                <a:gdLst/>
                <a:ahLst/>
                <a:cxnLst>
                  <a:cxn ang="0">
                    <a:pos x="0" y="9"/>
                  </a:cxn>
                  <a:cxn ang="0">
                    <a:pos x="19" y="14"/>
                  </a:cxn>
                  <a:cxn ang="0">
                    <a:pos x="23" y="14"/>
                  </a:cxn>
                  <a:cxn ang="0">
                    <a:pos x="24" y="11"/>
                  </a:cxn>
                  <a:cxn ang="0">
                    <a:pos x="24" y="7"/>
                  </a:cxn>
                  <a:cxn ang="0">
                    <a:pos x="20" y="3"/>
                  </a:cxn>
                  <a:cxn ang="0">
                    <a:pos x="18" y="0"/>
                  </a:cxn>
                </a:cxnLst>
                <a:rect l="0" t="0" r="r" b="b"/>
                <a:pathLst>
                  <a:path w="24" h="14">
                    <a:moveTo>
                      <a:pt x="0" y="9"/>
                    </a:moveTo>
                    <a:lnTo>
                      <a:pt x="19" y="14"/>
                    </a:lnTo>
                    <a:lnTo>
                      <a:pt x="23" y="14"/>
                    </a:lnTo>
                    <a:lnTo>
                      <a:pt x="24" y="11"/>
                    </a:lnTo>
                    <a:lnTo>
                      <a:pt x="24" y="7"/>
                    </a:lnTo>
                    <a:lnTo>
                      <a:pt x="20" y="3"/>
                    </a:lnTo>
                    <a:lnTo>
                      <a:pt x="18" y="0"/>
                    </a:lnTo>
                  </a:path>
                </a:pathLst>
              </a:custGeom>
              <a:noFill/>
              <a:ln w="1588">
                <a:solidFill>
                  <a:srgbClr val="000000"/>
                </a:solidFill>
                <a:prstDash val="solid"/>
                <a:round/>
                <a:headEnd/>
                <a:tailEnd/>
              </a:ln>
            </p:spPr>
            <p:txBody>
              <a:bodyPr/>
              <a:lstStyle/>
              <a:p>
                <a:endParaRPr lang="fr-FR"/>
              </a:p>
            </p:txBody>
          </p:sp>
          <p:sp>
            <p:nvSpPr>
              <p:cNvPr id="762212" name="Freeform 2404"/>
              <p:cNvSpPr>
                <a:spLocks/>
              </p:cNvSpPr>
              <p:nvPr/>
            </p:nvSpPr>
            <p:spPr bwMode="auto">
              <a:xfrm>
                <a:off x="317" y="1844"/>
                <a:ext cx="23" cy="4"/>
              </a:xfrm>
              <a:custGeom>
                <a:avLst/>
                <a:gdLst/>
                <a:ahLst/>
                <a:cxnLst>
                  <a:cxn ang="0">
                    <a:pos x="0" y="0"/>
                  </a:cxn>
                  <a:cxn ang="0">
                    <a:pos x="19" y="4"/>
                  </a:cxn>
                  <a:cxn ang="0">
                    <a:pos x="23" y="4"/>
                  </a:cxn>
                  <a:cxn ang="0">
                    <a:pos x="24" y="3"/>
                  </a:cxn>
                </a:cxnLst>
                <a:rect l="0" t="0" r="r" b="b"/>
                <a:pathLst>
                  <a:path w="24" h="4">
                    <a:moveTo>
                      <a:pt x="0" y="0"/>
                    </a:moveTo>
                    <a:lnTo>
                      <a:pt x="19" y="4"/>
                    </a:lnTo>
                    <a:lnTo>
                      <a:pt x="23" y="4"/>
                    </a:lnTo>
                    <a:lnTo>
                      <a:pt x="24" y="3"/>
                    </a:lnTo>
                  </a:path>
                </a:pathLst>
              </a:custGeom>
              <a:noFill/>
              <a:ln w="1588">
                <a:solidFill>
                  <a:srgbClr val="000000"/>
                </a:solidFill>
                <a:prstDash val="solid"/>
                <a:round/>
                <a:headEnd/>
                <a:tailEnd/>
              </a:ln>
            </p:spPr>
            <p:txBody>
              <a:bodyPr/>
              <a:lstStyle/>
              <a:p>
                <a:endParaRPr lang="fr-FR"/>
              </a:p>
            </p:txBody>
          </p:sp>
          <p:sp>
            <p:nvSpPr>
              <p:cNvPr id="762213" name="Line 2405"/>
              <p:cNvSpPr>
                <a:spLocks noChangeShapeType="1"/>
              </p:cNvSpPr>
              <p:nvPr/>
            </p:nvSpPr>
            <p:spPr bwMode="auto">
              <a:xfrm>
                <a:off x="317" y="1829"/>
                <a:ext cx="23" cy="1"/>
              </a:xfrm>
              <a:prstGeom prst="line">
                <a:avLst/>
              </a:prstGeom>
              <a:noFill/>
              <a:ln w="1588">
                <a:solidFill>
                  <a:srgbClr val="000000"/>
                </a:solidFill>
                <a:round/>
                <a:headEnd/>
                <a:tailEnd/>
              </a:ln>
            </p:spPr>
            <p:txBody>
              <a:bodyPr/>
              <a:lstStyle/>
              <a:p>
                <a:endParaRPr lang="fr-FR"/>
              </a:p>
            </p:txBody>
          </p:sp>
          <p:sp>
            <p:nvSpPr>
              <p:cNvPr id="762214" name="Freeform 2406"/>
              <p:cNvSpPr>
                <a:spLocks/>
              </p:cNvSpPr>
              <p:nvPr/>
            </p:nvSpPr>
            <p:spPr bwMode="auto">
              <a:xfrm>
                <a:off x="317" y="1810"/>
                <a:ext cx="23" cy="19"/>
              </a:xfrm>
              <a:custGeom>
                <a:avLst/>
                <a:gdLst/>
                <a:ahLst/>
                <a:cxnLst>
                  <a:cxn ang="0">
                    <a:pos x="8" y="21"/>
                  </a:cxn>
                  <a:cxn ang="0">
                    <a:pos x="3" y="16"/>
                  </a:cxn>
                  <a:cxn ang="0">
                    <a:pos x="0" y="11"/>
                  </a:cxn>
                  <a:cxn ang="0">
                    <a:pos x="0" y="6"/>
                  </a:cxn>
                  <a:cxn ang="0">
                    <a:pos x="3" y="3"/>
                  </a:cxn>
                  <a:cxn ang="0">
                    <a:pos x="8" y="0"/>
                  </a:cxn>
                  <a:cxn ang="0">
                    <a:pos x="24" y="0"/>
                  </a:cxn>
                </a:cxnLst>
                <a:rect l="0" t="0" r="r" b="b"/>
                <a:pathLst>
                  <a:path w="24" h="21">
                    <a:moveTo>
                      <a:pt x="8" y="21"/>
                    </a:moveTo>
                    <a:lnTo>
                      <a:pt x="3" y="16"/>
                    </a:lnTo>
                    <a:lnTo>
                      <a:pt x="0" y="11"/>
                    </a:lnTo>
                    <a:lnTo>
                      <a:pt x="0" y="6"/>
                    </a:lnTo>
                    <a:lnTo>
                      <a:pt x="3" y="3"/>
                    </a:lnTo>
                    <a:lnTo>
                      <a:pt x="8" y="0"/>
                    </a:lnTo>
                    <a:lnTo>
                      <a:pt x="24" y="0"/>
                    </a:lnTo>
                  </a:path>
                </a:pathLst>
              </a:custGeom>
              <a:noFill/>
              <a:ln w="1588">
                <a:solidFill>
                  <a:srgbClr val="000000"/>
                </a:solidFill>
                <a:prstDash val="solid"/>
                <a:round/>
                <a:headEnd/>
                <a:tailEnd/>
              </a:ln>
            </p:spPr>
            <p:txBody>
              <a:bodyPr/>
              <a:lstStyle/>
              <a:p>
                <a:endParaRPr lang="fr-FR"/>
              </a:p>
            </p:txBody>
          </p:sp>
          <p:sp>
            <p:nvSpPr>
              <p:cNvPr id="762215" name="Freeform 2407"/>
              <p:cNvSpPr>
                <a:spLocks/>
              </p:cNvSpPr>
              <p:nvPr/>
            </p:nvSpPr>
            <p:spPr bwMode="auto">
              <a:xfrm>
                <a:off x="317" y="1791"/>
                <a:ext cx="23" cy="19"/>
              </a:xfrm>
              <a:custGeom>
                <a:avLst/>
                <a:gdLst/>
                <a:ahLst/>
                <a:cxnLst>
                  <a:cxn ang="0">
                    <a:pos x="8" y="20"/>
                  </a:cxn>
                  <a:cxn ang="0">
                    <a:pos x="3" y="14"/>
                  </a:cxn>
                  <a:cxn ang="0">
                    <a:pos x="0" y="11"/>
                  </a:cxn>
                  <a:cxn ang="0">
                    <a:pos x="0" y="6"/>
                  </a:cxn>
                  <a:cxn ang="0">
                    <a:pos x="3" y="1"/>
                  </a:cxn>
                  <a:cxn ang="0">
                    <a:pos x="8" y="0"/>
                  </a:cxn>
                  <a:cxn ang="0">
                    <a:pos x="24" y="0"/>
                  </a:cxn>
                </a:cxnLst>
                <a:rect l="0" t="0" r="r" b="b"/>
                <a:pathLst>
                  <a:path w="24" h="20">
                    <a:moveTo>
                      <a:pt x="8" y="20"/>
                    </a:moveTo>
                    <a:lnTo>
                      <a:pt x="3" y="14"/>
                    </a:lnTo>
                    <a:lnTo>
                      <a:pt x="0" y="11"/>
                    </a:lnTo>
                    <a:lnTo>
                      <a:pt x="0" y="6"/>
                    </a:lnTo>
                    <a:lnTo>
                      <a:pt x="3" y="1"/>
                    </a:lnTo>
                    <a:lnTo>
                      <a:pt x="8" y="0"/>
                    </a:lnTo>
                    <a:lnTo>
                      <a:pt x="24" y="0"/>
                    </a:lnTo>
                  </a:path>
                </a:pathLst>
              </a:custGeom>
              <a:noFill/>
              <a:ln w="1588">
                <a:solidFill>
                  <a:srgbClr val="000000"/>
                </a:solidFill>
                <a:prstDash val="solid"/>
                <a:round/>
                <a:headEnd/>
                <a:tailEnd/>
              </a:ln>
            </p:spPr>
            <p:txBody>
              <a:bodyPr/>
              <a:lstStyle/>
              <a:p>
                <a:endParaRPr lang="fr-FR"/>
              </a:p>
            </p:txBody>
          </p:sp>
          <p:sp>
            <p:nvSpPr>
              <p:cNvPr id="762216" name="Freeform 2408"/>
              <p:cNvSpPr>
                <a:spLocks/>
              </p:cNvSpPr>
              <p:nvPr/>
            </p:nvSpPr>
            <p:spPr bwMode="auto">
              <a:xfrm>
                <a:off x="300" y="1737"/>
                <a:ext cx="53" cy="12"/>
              </a:xfrm>
              <a:custGeom>
                <a:avLst/>
                <a:gdLst/>
                <a:ahLst/>
                <a:cxnLst>
                  <a:cxn ang="0">
                    <a:pos x="0" y="0"/>
                  </a:cxn>
                  <a:cxn ang="0">
                    <a:pos x="3" y="3"/>
                  </a:cxn>
                  <a:cxn ang="0">
                    <a:pos x="8" y="7"/>
                  </a:cxn>
                  <a:cxn ang="0">
                    <a:pos x="15" y="12"/>
                  </a:cxn>
                  <a:cxn ang="0">
                    <a:pos x="22" y="13"/>
                  </a:cxn>
                  <a:cxn ang="0">
                    <a:pos x="30" y="13"/>
                  </a:cxn>
                  <a:cxn ang="0">
                    <a:pos x="37" y="12"/>
                  </a:cxn>
                  <a:cxn ang="0">
                    <a:pos x="46" y="7"/>
                  </a:cxn>
                  <a:cxn ang="0">
                    <a:pos x="51" y="3"/>
                  </a:cxn>
                  <a:cxn ang="0">
                    <a:pos x="54" y="0"/>
                  </a:cxn>
                </a:cxnLst>
                <a:rect l="0" t="0" r="r" b="b"/>
                <a:pathLst>
                  <a:path w="54" h="13">
                    <a:moveTo>
                      <a:pt x="0" y="0"/>
                    </a:moveTo>
                    <a:lnTo>
                      <a:pt x="3" y="3"/>
                    </a:lnTo>
                    <a:lnTo>
                      <a:pt x="8" y="7"/>
                    </a:lnTo>
                    <a:lnTo>
                      <a:pt x="15" y="12"/>
                    </a:lnTo>
                    <a:lnTo>
                      <a:pt x="22" y="13"/>
                    </a:lnTo>
                    <a:lnTo>
                      <a:pt x="30" y="13"/>
                    </a:lnTo>
                    <a:lnTo>
                      <a:pt x="37" y="12"/>
                    </a:lnTo>
                    <a:lnTo>
                      <a:pt x="46" y="7"/>
                    </a:lnTo>
                    <a:lnTo>
                      <a:pt x="51" y="3"/>
                    </a:lnTo>
                    <a:lnTo>
                      <a:pt x="54" y="0"/>
                    </a:lnTo>
                  </a:path>
                </a:pathLst>
              </a:custGeom>
              <a:noFill/>
              <a:ln w="1588">
                <a:solidFill>
                  <a:srgbClr val="000000"/>
                </a:solidFill>
                <a:prstDash val="solid"/>
                <a:round/>
                <a:headEnd/>
                <a:tailEnd/>
              </a:ln>
            </p:spPr>
            <p:txBody>
              <a:bodyPr/>
              <a:lstStyle/>
              <a:p>
                <a:endParaRPr lang="fr-FR"/>
              </a:p>
            </p:txBody>
          </p:sp>
          <p:sp>
            <p:nvSpPr>
              <p:cNvPr id="762217" name="Freeform 2409"/>
              <p:cNvSpPr>
                <a:spLocks/>
              </p:cNvSpPr>
              <p:nvPr/>
            </p:nvSpPr>
            <p:spPr bwMode="auto">
              <a:xfrm>
                <a:off x="305" y="1722"/>
                <a:ext cx="3" cy="5"/>
              </a:xfrm>
              <a:custGeom>
                <a:avLst/>
                <a:gdLst/>
                <a:ahLst/>
                <a:cxnLst>
                  <a:cxn ang="0">
                    <a:pos x="1" y="5"/>
                  </a:cxn>
                  <a:cxn ang="0">
                    <a:pos x="3" y="2"/>
                  </a:cxn>
                  <a:cxn ang="0">
                    <a:pos x="1" y="0"/>
                  </a:cxn>
                  <a:cxn ang="0">
                    <a:pos x="0" y="2"/>
                  </a:cxn>
                  <a:cxn ang="0">
                    <a:pos x="1" y="5"/>
                  </a:cxn>
                </a:cxnLst>
                <a:rect l="0" t="0" r="r" b="b"/>
                <a:pathLst>
                  <a:path w="3" h="5">
                    <a:moveTo>
                      <a:pt x="1" y="5"/>
                    </a:moveTo>
                    <a:lnTo>
                      <a:pt x="3" y="2"/>
                    </a:lnTo>
                    <a:lnTo>
                      <a:pt x="1" y="0"/>
                    </a:lnTo>
                    <a:lnTo>
                      <a:pt x="0" y="2"/>
                    </a:lnTo>
                    <a:lnTo>
                      <a:pt x="1" y="5"/>
                    </a:lnTo>
                  </a:path>
                </a:pathLst>
              </a:custGeom>
              <a:noFill/>
              <a:ln w="1588">
                <a:solidFill>
                  <a:srgbClr val="000000"/>
                </a:solidFill>
                <a:prstDash val="solid"/>
                <a:round/>
                <a:headEnd/>
                <a:tailEnd/>
              </a:ln>
            </p:spPr>
            <p:txBody>
              <a:bodyPr/>
              <a:lstStyle/>
              <a:p>
                <a:endParaRPr lang="fr-FR"/>
              </a:p>
            </p:txBody>
          </p:sp>
          <p:sp>
            <p:nvSpPr>
              <p:cNvPr id="762218" name="Line 2410"/>
              <p:cNvSpPr>
                <a:spLocks noChangeShapeType="1"/>
              </p:cNvSpPr>
              <p:nvPr/>
            </p:nvSpPr>
            <p:spPr bwMode="auto">
              <a:xfrm>
                <a:off x="317" y="1724"/>
                <a:ext cx="23" cy="1"/>
              </a:xfrm>
              <a:prstGeom prst="line">
                <a:avLst/>
              </a:prstGeom>
              <a:noFill/>
              <a:ln w="1588">
                <a:solidFill>
                  <a:srgbClr val="000000"/>
                </a:solidFill>
                <a:round/>
                <a:headEnd/>
                <a:tailEnd/>
              </a:ln>
            </p:spPr>
            <p:txBody>
              <a:bodyPr/>
              <a:lstStyle/>
              <a:p>
                <a:endParaRPr lang="fr-FR"/>
              </a:p>
            </p:txBody>
          </p:sp>
          <p:sp>
            <p:nvSpPr>
              <p:cNvPr id="762219" name="Line 2411"/>
              <p:cNvSpPr>
                <a:spLocks noChangeShapeType="1"/>
              </p:cNvSpPr>
              <p:nvPr/>
            </p:nvSpPr>
            <p:spPr bwMode="auto">
              <a:xfrm>
                <a:off x="317" y="1711"/>
                <a:ext cx="23" cy="1"/>
              </a:xfrm>
              <a:prstGeom prst="line">
                <a:avLst/>
              </a:prstGeom>
              <a:noFill/>
              <a:ln w="1588">
                <a:solidFill>
                  <a:srgbClr val="000000"/>
                </a:solidFill>
                <a:round/>
                <a:headEnd/>
                <a:tailEnd/>
              </a:ln>
            </p:spPr>
            <p:txBody>
              <a:bodyPr/>
              <a:lstStyle/>
              <a:p>
                <a:endParaRPr lang="fr-FR"/>
              </a:p>
            </p:txBody>
          </p:sp>
          <p:sp>
            <p:nvSpPr>
              <p:cNvPr id="762220" name="Freeform 2412"/>
              <p:cNvSpPr>
                <a:spLocks/>
              </p:cNvSpPr>
              <p:nvPr/>
            </p:nvSpPr>
            <p:spPr bwMode="auto">
              <a:xfrm>
                <a:off x="317" y="1690"/>
                <a:ext cx="23" cy="21"/>
              </a:xfrm>
              <a:custGeom>
                <a:avLst/>
                <a:gdLst/>
                <a:ahLst/>
                <a:cxnLst>
                  <a:cxn ang="0">
                    <a:pos x="8" y="22"/>
                  </a:cxn>
                  <a:cxn ang="0">
                    <a:pos x="3" y="16"/>
                  </a:cxn>
                  <a:cxn ang="0">
                    <a:pos x="0" y="11"/>
                  </a:cxn>
                  <a:cxn ang="0">
                    <a:pos x="0" y="6"/>
                  </a:cxn>
                  <a:cxn ang="0">
                    <a:pos x="3" y="3"/>
                  </a:cxn>
                  <a:cxn ang="0">
                    <a:pos x="8" y="0"/>
                  </a:cxn>
                  <a:cxn ang="0">
                    <a:pos x="24" y="0"/>
                  </a:cxn>
                </a:cxnLst>
                <a:rect l="0" t="0" r="r" b="b"/>
                <a:pathLst>
                  <a:path w="24" h="22">
                    <a:moveTo>
                      <a:pt x="8" y="22"/>
                    </a:moveTo>
                    <a:lnTo>
                      <a:pt x="3" y="16"/>
                    </a:lnTo>
                    <a:lnTo>
                      <a:pt x="0" y="11"/>
                    </a:lnTo>
                    <a:lnTo>
                      <a:pt x="0" y="6"/>
                    </a:lnTo>
                    <a:lnTo>
                      <a:pt x="3" y="3"/>
                    </a:lnTo>
                    <a:lnTo>
                      <a:pt x="8" y="0"/>
                    </a:lnTo>
                    <a:lnTo>
                      <a:pt x="24" y="0"/>
                    </a:lnTo>
                  </a:path>
                </a:pathLst>
              </a:custGeom>
              <a:noFill/>
              <a:ln w="1588">
                <a:solidFill>
                  <a:srgbClr val="000000"/>
                </a:solidFill>
                <a:prstDash val="solid"/>
                <a:round/>
                <a:headEnd/>
                <a:tailEnd/>
              </a:ln>
            </p:spPr>
            <p:txBody>
              <a:bodyPr/>
              <a:lstStyle/>
              <a:p>
                <a:endParaRPr lang="fr-FR"/>
              </a:p>
            </p:txBody>
          </p:sp>
          <p:sp>
            <p:nvSpPr>
              <p:cNvPr id="762221" name="Line 2413"/>
              <p:cNvSpPr>
                <a:spLocks noChangeShapeType="1"/>
              </p:cNvSpPr>
              <p:nvPr/>
            </p:nvSpPr>
            <p:spPr bwMode="auto">
              <a:xfrm>
                <a:off x="306" y="1619"/>
                <a:ext cx="34" cy="32"/>
              </a:xfrm>
              <a:prstGeom prst="line">
                <a:avLst/>
              </a:prstGeom>
              <a:noFill/>
              <a:ln w="1588">
                <a:solidFill>
                  <a:srgbClr val="000000"/>
                </a:solidFill>
                <a:round/>
                <a:headEnd/>
                <a:tailEnd/>
              </a:ln>
            </p:spPr>
            <p:txBody>
              <a:bodyPr/>
              <a:lstStyle/>
              <a:p>
                <a:endParaRPr lang="fr-FR"/>
              </a:p>
            </p:txBody>
          </p:sp>
          <p:sp>
            <p:nvSpPr>
              <p:cNvPr id="762222" name="Freeform 2414"/>
              <p:cNvSpPr>
                <a:spLocks/>
              </p:cNvSpPr>
              <p:nvPr/>
            </p:nvSpPr>
            <p:spPr bwMode="auto">
              <a:xfrm>
                <a:off x="306" y="1619"/>
                <a:ext cx="11" cy="32"/>
              </a:xfrm>
              <a:custGeom>
                <a:avLst/>
                <a:gdLst/>
                <a:ahLst/>
                <a:cxnLst>
                  <a:cxn ang="0">
                    <a:pos x="0" y="24"/>
                  </a:cxn>
                  <a:cxn ang="0">
                    <a:pos x="4" y="20"/>
                  </a:cxn>
                  <a:cxn ang="0">
                    <a:pos x="7" y="20"/>
                  </a:cxn>
                  <a:cxn ang="0">
                    <a:pos x="10" y="23"/>
                  </a:cxn>
                  <a:cxn ang="0">
                    <a:pos x="11" y="25"/>
                  </a:cxn>
                  <a:cxn ang="0">
                    <a:pos x="11" y="30"/>
                  </a:cxn>
                  <a:cxn ang="0">
                    <a:pos x="9" y="34"/>
                  </a:cxn>
                  <a:cxn ang="0">
                    <a:pos x="5" y="34"/>
                  </a:cxn>
                  <a:cxn ang="0">
                    <a:pos x="2" y="31"/>
                  </a:cxn>
                  <a:cxn ang="0">
                    <a:pos x="0" y="28"/>
                  </a:cxn>
                  <a:cxn ang="0">
                    <a:pos x="0" y="24"/>
                  </a:cxn>
                  <a:cxn ang="0">
                    <a:pos x="2" y="20"/>
                  </a:cxn>
                  <a:cxn ang="0">
                    <a:pos x="4" y="14"/>
                  </a:cxn>
                  <a:cxn ang="0">
                    <a:pos x="4" y="8"/>
                  </a:cxn>
                  <a:cxn ang="0">
                    <a:pos x="2" y="3"/>
                  </a:cxn>
                  <a:cxn ang="0">
                    <a:pos x="0" y="0"/>
                  </a:cxn>
                </a:cxnLst>
                <a:rect l="0" t="0" r="r" b="b"/>
                <a:pathLst>
                  <a:path w="11" h="34">
                    <a:moveTo>
                      <a:pt x="0" y="24"/>
                    </a:moveTo>
                    <a:lnTo>
                      <a:pt x="4" y="20"/>
                    </a:lnTo>
                    <a:lnTo>
                      <a:pt x="7" y="20"/>
                    </a:lnTo>
                    <a:lnTo>
                      <a:pt x="10" y="23"/>
                    </a:lnTo>
                    <a:lnTo>
                      <a:pt x="11" y="25"/>
                    </a:lnTo>
                    <a:lnTo>
                      <a:pt x="11" y="30"/>
                    </a:lnTo>
                    <a:lnTo>
                      <a:pt x="9" y="34"/>
                    </a:lnTo>
                    <a:lnTo>
                      <a:pt x="5" y="34"/>
                    </a:lnTo>
                    <a:lnTo>
                      <a:pt x="2" y="31"/>
                    </a:lnTo>
                    <a:lnTo>
                      <a:pt x="0" y="28"/>
                    </a:lnTo>
                    <a:lnTo>
                      <a:pt x="0" y="24"/>
                    </a:lnTo>
                    <a:lnTo>
                      <a:pt x="2" y="20"/>
                    </a:lnTo>
                    <a:lnTo>
                      <a:pt x="4" y="14"/>
                    </a:lnTo>
                    <a:lnTo>
                      <a:pt x="4" y="8"/>
                    </a:lnTo>
                    <a:lnTo>
                      <a:pt x="2" y="3"/>
                    </a:lnTo>
                    <a:lnTo>
                      <a:pt x="0" y="0"/>
                    </a:lnTo>
                  </a:path>
                </a:pathLst>
              </a:custGeom>
              <a:noFill/>
              <a:ln w="1588">
                <a:solidFill>
                  <a:srgbClr val="000000"/>
                </a:solidFill>
                <a:prstDash val="solid"/>
                <a:round/>
                <a:headEnd/>
                <a:tailEnd/>
              </a:ln>
            </p:spPr>
            <p:txBody>
              <a:bodyPr/>
              <a:lstStyle/>
              <a:p>
                <a:endParaRPr lang="fr-FR"/>
              </a:p>
            </p:txBody>
          </p:sp>
          <p:sp>
            <p:nvSpPr>
              <p:cNvPr id="762223" name="Freeform 2415"/>
              <p:cNvSpPr>
                <a:spLocks/>
              </p:cNvSpPr>
              <p:nvPr/>
            </p:nvSpPr>
            <p:spPr bwMode="auto">
              <a:xfrm>
                <a:off x="329" y="1619"/>
                <a:ext cx="11" cy="12"/>
              </a:xfrm>
              <a:custGeom>
                <a:avLst/>
                <a:gdLst/>
                <a:ahLst/>
                <a:cxnLst>
                  <a:cxn ang="0">
                    <a:pos x="0" y="7"/>
                  </a:cxn>
                  <a:cxn ang="0">
                    <a:pos x="1" y="11"/>
                  </a:cxn>
                  <a:cxn ang="0">
                    <a:pos x="5" y="13"/>
                  </a:cxn>
                  <a:cxn ang="0">
                    <a:pos x="7" y="13"/>
                  </a:cxn>
                  <a:cxn ang="0">
                    <a:pos x="11" y="8"/>
                  </a:cxn>
                  <a:cxn ang="0">
                    <a:pos x="11" y="5"/>
                  </a:cxn>
                  <a:cxn ang="0">
                    <a:pos x="10" y="1"/>
                  </a:cxn>
                  <a:cxn ang="0">
                    <a:pos x="6" y="0"/>
                  </a:cxn>
                  <a:cxn ang="0">
                    <a:pos x="2" y="0"/>
                  </a:cxn>
                  <a:cxn ang="0">
                    <a:pos x="0" y="3"/>
                  </a:cxn>
                  <a:cxn ang="0">
                    <a:pos x="0" y="7"/>
                  </a:cxn>
                </a:cxnLst>
                <a:rect l="0" t="0" r="r" b="b"/>
                <a:pathLst>
                  <a:path w="11" h="13">
                    <a:moveTo>
                      <a:pt x="0" y="7"/>
                    </a:moveTo>
                    <a:lnTo>
                      <a:pt x="1" y="11"/>
                    </a:lnTo>
                    <a:lnTo>
                      <a:pt x="5" y="13"/>
                    </a:lnTo>
                    <a:lnTo>
                      <a:pt x="7" y="13"/>
                    </a:lnTo>
                    <a:lnTo>
                      <a:pt x="11" y="8"/>
                    </a:lnTo>
                    <a:lnTo>
                      <a:pt x="11" y="5"/>
                    </a:lnTo>
                    <a:lnTo>
                      <a:pt x="10" y="1"/>
                    </a:lnTo>
                    <a:lnTo>
                      <a:pt x="6" y="0"/>
                    </a:lnTo>
                    <a:lnTo>
                      <a:pt x="2" y="0"/>
                    </a:lnTo>
                    <a:lnTo>
                      <a:pt x="0" y="3"/>
                    </a:lnTo>
                    <a:lnTo>
                      <a:pt x="0" y="7"/>
                    </a:lnTo>
                  </a:path>
                </a:pathLst>
              </a:custGeom>
              <a:noFill/>
              <a:ln w="1588">
                <a:solidFill>
                  <a:srgbClr val="000000"/>
                </a:solidFill>
                <a:prstDash val="solid"/>
                <a:round/>
                <a:headEnd/>
                <a:tailEnd/>
              </a:ln>
            </p:spPr>
            <p:txBody>
              <a:bodyPr/>
              <a:lstStyle/>
              <a:p>
                <a:endParaRPr lang="fr-FR"/>
              </a:p>
            </p:txBody>
          </p:sp>
          <p:sp>
            <p:nvSpPr>
              <p:cNvPr id="762224" name="Freeform 2416"/>
              <p:cNvSpPr>
                <a:spLocks/>
              </p:cNvSpPr>
              <p:nvPr/>
            </p:nvSpPr>
            <p:spPr bwMode="auto">
              <a:xfrm>
                <a:off x="300" y="1596"/>
                <a:ext cx="53" cy="12"/>
              </a:xfrm>
              <a:custGeom>
                <a:avLst/>
                <a:gdLst/>
                <a:ahLst/>
                <a:cxnLst>
                  <a:cxn ang="0">
                    <a:pos x="0" y="13"/>
                  </a:cxn>
                  <a:cxn ang="0">
                    <a:pos x="3" y="9"/>
                  </a:cxn>
                  <a:cxn ang="0">
                    <a:pos x="8" y="6"/>
                  </a:cxn>
                  <a:cxn ang="0">
                    <a:pos x="15" y="2"/>
                  </a:cxn>
                  <a:cxn ang="0">
                    <a:pos x="22" y="0"/>
                  </a:cxn>
                  <a:cxn ang="0">
                    <a:pos x="30" y="0"/>
                  </a:cxn>
                  <a:cxn ang="0">
                    <a:pos x="37" y="2"/>
                  </a:cxn>
                  <a:cxn ang="0">
                    <a:pos x="46" y="6"/>
                  </a:cxn>
                  <a:cxn ang="0">
                    <a:pos x="51" y="9"/>
                  </a:cxn>
                  <a:cxn ang="0">
                    <a:pos x="54" y="13"/>
                  </a:cxn>
                </a:cxnLst>
                <a:rect l="0" t="0" r="r" b="b"/>
                <a:pathLst>
                  <a:path w="54" h="13">
                    <a:moveTo>
                      <a:pt x="0" y="13"/>
                    </a:moveTo>
                    <a:lnTo>
                      <a:pt x="3" y="9"/>
                    </a:lnTo>
                    <a:lnTo>
                      <a:pt x="8" y="6"/>
                    </a:lnTo>
                    <a:lnTo>
                      <a:pt x="15" y="2"/>
                    </a:lnTo>
                    <a:lnTo>
                      <a:pt x="22" y="0"/>
                    </a:lnTo>
                    <a:lnTo>
                      <a:pt x="30" y="0"/>
                    </a:lnTo>
                    <a:lnTo>
                      <a:pt x="37" y="2"/>
                    </a:lnTo>
                    <a:lnTo>
                      <a:pt x="46" y="6"/>
                    </a:lnTo>
                    <a:lnTo>
                      <a:pt x="51" y="9"/>
                    </a:lnTo>
                    <a:lnTo>
                      <a:pt x="54" y="13"/>
                    </a:lnTo>
                  </a:path>
                </a:pathLst>
              </a:custGeom>
              <a:noFill/>
              <a:ln w="1588">
                <a:solidFill>
                  <a:srgbClr val="000000"/>
                </a:solidFill>
                <a:prstDash val="solid"/>
                <a:round/>
                <a:headEnd/>
                <a:tailEnd/>
              </a:ln>
            </p:spPr>
            <p:txBody>
              <a:bodyPr/>
              <a:lstStyle/>
              <a:p>
                <a:endParaRPr lang="fr-FR"/>
              </a:p>
            </p:txBody>
          </p:sp>
          <p:sp>
            <p:nvSpPr>
              <p:cNvPr id="762225" name="Line 2417"/>
              <p:cNvSpPr>
                <a:spLocks noChangeShapeType="1"/>
              </p:cNvSpPr>
              <p:nvPr/>
            </p:nvSpPr>
            <p:spPr bwMode="auto">
              <a:xfrm flipV="1">
                <a:off x="2522" y="1057"/>
                <a:ext cx="1" cy="1591"/>
              </a:xfrm>
              <a:prstGeom prst="line">
                <a:avLst/>
              </a:prstGeom>
              <a:noFill/>
              <a:ln w="1588">
                <a:solidFill>
                  <a:srgbClr val="000000"/>
                </a:solidFill>
                <a:round/>
                <a:headEnd/>
                <a:tailEnd/>
              </a:ln>
            </p:spPr>
            <p:txBody>
              <a:bodyPr/>
              <a:lstStyle/>
              <a:p>
                <a:endParaRPr lang="fr-FR"/>
              </a:p>
            </p:txBody>
          </p:sp>
          <p:sp>
            <p:nvSpPr>
              <p:cNvPr id="762226" name="Line 2418"/>
              <p:cNvSpPr>
                <a:spLocks noChangeShapeType="1"/>
              </p:cNvSpPr>
              <p:nvPr/>
            </p:nvSpPr>
            <p:spPr bwMode="auto">
              <a:xfrm flipH="1">
                <a:off x="2482" y="2648"/>
                <a:ext cx="40" cy="1"/>
              </a:xfrm>
              <a:prstGeom prst="line">
                <a:avLst/>
              </a:prstGeom>
              <a:noFill/>
              <a:ln w="1588">
                <a:solidFill>
                  <a:srgbClr val="000000"/>
                </a:solidFill>
                <a:round/>
                <a:headEnd/>
                <a:tailEnd/>
              </a:ln>
            </p:spPr>
            <p:txBody>
              <a:bodyPr/>
              <a:lstStyle/>
              <a:p>
                <a:endParaRPr lang="fr-FR"/>
              </a:p>
            </p:txBody>
          </p:sp>
          <p:sp>
            <p:nvSpPr>
              <p:cNvPr id="762227" name="Line 2419"/>
              <p:cNvSpPr>
                <a:spLocks noChangeShapeType="1"/>
              </p:cNvSpPr>
              <p:nvPr/>
            </p:nvSpPr>
            <p:spPr bwMode="auto">
              <a:xfrm flipH="1">
                <a:off x="2482" y="2329"/>
                <a:ext cx="40" cy="1"/>
              </a:xfrm>
              <a:prstGeom prst="line">
                <a:avLst/>
              </a:prstGeom>
              <a:noFill/>
              <a:ln w="1588">
                <a:solidFill>
                  <a:srgbClr val="000000"/>
                </a:solidFill>
                <a:round/>
                <a:headEnd/>
                <a:tailEnd/>
              </a:ln>
            </p:spPr>
            <p:txBody>
              <a:bodyPr/>
              <a:lstStyle/>
              <a:p>
                <a:endParaRPr lang="fr-FR"/>
              </a:p>
            </p:txBody>
          </p:sp>
          <p:sp>
            <p:nvSpPr>
              <p:cNvPr id="762228" name="Line 2420"/>
              <p:cNvSpPr>
                <a:spLocks noChangeShapeType="1"/>
              </p:cNvSpPr>
              <p:nvPr/>
            </p:nvSpPr>
            <p:spPr bwMode="auto">
              <a:xfrm flipH="1">
                <a:off x="2482" y="2012"/>
                <a:ext cx="40" cy="1"/>
              </a:xfrm>
              <a:prstGeom prst="line">
                <a:avLst/>
              </a:prstGeom>
              <a:noFill/>
              <a:ln w="1588">
                <a:solidFill>
                  <a:srgbClr val="000000"/>
                </a:solidFill>
                <a:round/>
                <a:headEnd/>
                <a:tailEnd/>
              </a:ln>
            </p:spPr>
            <p:txBody>
              <a:bodyPr/>
              <a:lstStyle/>
              <a:p>
                <a:endParaRPr lang="fr-FR"/>
              </a:p>
            </p:txBody>
          </p:sp>
          <p:sp>
            <p:nvSpPr>
              <p:cNvPr id="762229" name="Line 2421"/>
              <p:cNvSpPr>
                <a:spLocks noChangeShapeType="1"/>
              </p:cNvSpPr>
              <p:nvPr/>
            </p:nvSpPr>
            <p:spPr bwMode="auto">
              <a:xfrm flipH="1">
                <a:off x="2482" y="1693"/>
                <a:ext cx="40" cy="1"/>
              </a:xfrm>
              <a:prstGeom prst="line">
                <a:avLst/>
              </a:prstGeom>
              <a:noFill/>
              <a:ln w="1588">
                <a:solidFill>
                  <a:srgbClr val="000000"/>
                </a:solidFill>
                <a:round/>
                <a:headEnd/>
                <a:tailEnd/>
              </a:ln>
            </p:spPr>
            <p:txBody>
              <a:bodyPr/>
              <a:lstStyle/>
              <a:p>
                <a:endParaRPr lang="fr-FR"/>
              </a:p>
            </p:txBody>
          </p:sp>
          <p:sp>
            <p:nvSpPr>
              <p:cNvPr id="762230" name="Line 2422"/>
              <p:cNvSpPr>
                <a:spLocks noChangeShapeType="1"/>
              </p:cNvSpPr>
              <p:nvPr/>
            </p:nvSpPr>
            <p:spPr bwMode="auto">
              <a:xfrm flipH="1">
                <a:off x="2482" y="1375"/>
                <a:ext cx="40" cy="1"/>
              </a:xfrm>
              <a:prstGeom prst="line">
                <a:avLst/>
              </a:prstGeom>
              <a:noFill/>
              <a:ln w="1588">
                <a:solidFill>
                  <a:srgbClr val="000000"/>
                </a:solidFill>
                <a:round/>
                <a:headEnd/>
                <a:tailEnd/>
              </a:ln>
            </p:spPr>
            <p:txBody>
              <a:bodyPr/>
              <a:lstStyle/>
              <a:p>
                <a:endParaRPr lang="fr-FR"/>
              </a:p>
            </p:txBody>
          </p:sp>
          <p:sp>
            <p:nvSpPr>
              <p:cNvPr id="762231" name="Line 2423"/>
              <p:cNvSpPr>
                <a:spLocks noChangeShapeType="1"/>
              </p:cNvSpPr>
              <p:nvPr/>
            </p:nvSpPr>
            <p:spPr bwMode="auto">
              <a:xfrm flipH="1">
                <a:off x="2482" y="1057"/>
                <a:ext cx="40" cy="1"/>
              </a:xfrm>
              <a:prstGeom prst="line">
                <a:avLst/>
              </a:prstGeom>
              <a:noFill/>
              <a:ln w="1588">
                <a:solidFill>
                  <a:srgbClr val="000000"/>
                </a:solidFill>
                <a:round/>
                <a:headEnd/>
                <a:tailEnd/>
              </a:ln>
            </p:spPr>
            <p:txBody>
              <a:bodyPr/>
              <a:lstStyle/>
              <a:p>
                <a:endParaRPr lang="fr-FR"/>
              </a:p>
            </p:txBody>
          </p:sp>
          <p:sp>
            <p:nvSpPr>
              <p:cNvPr id="762232" name="Line 2424"/>
              <p:cNvSpPr>
                <a:spLocks noChangeShapeType="1"/>
              </p:cNvSpPr>
              <p:nvPr/>
            </p:nvSpPr>
            <p:spPr bwMode="auto">
              <a:xfrm flipH="1">
                <a:off x="2502" y="2617"/>
                <a:ext cx="20" cy="1"/>
              </a:xfrm>
              <a:prstGeom prst="line">
                <a:avLst/>
              </a:prstGeom>
              <a:noFill/>
              <a:ln w="1588">
                <a:solidFill>
                  <a:srgbClr val="000000"/>
                </a:solidFill>
                <a:round/>
                <a:headEnd/>
                <a:tailEnd/>
              </a:ln>
            </p:spPr>
            <p:txBody>
              <a:bodyPr/>
              <a:lstStyle/>
              <a:p>
                <a:endParaRPr lang="fr-FR"/>
              </a:p>
            </p:txBody>
          </p:sp>
          <p:sp>
            <p:nvSpPr>
              <p:cNvPr id="762233" name="Line 2425"/>
              <p:cNvSpPr>
                <a:spLocks noChangeShapeType="1"/>
              </p:cNvSpPr>
              <p:nvPr/>
            </p:nvSpPr>
            <p:spPr bwMode="auto">
              <a:xfrm flipH="1">
                <a:off x="2502" y="2584"/>
                <a:ext cx="20" cy="1"/>
              </a:xfrm>
              <a:prstGeom prst="line">
                <a:avLst/>
              </a:prstGeom>
              <a:noFill/>
              <a:ln w="1588">
                <a:solidFill>
                  <a:srgbClr val="000000"/>
                </a:solidFill>
                <a:round/>
                <a:headEnd/>
                <a:tailEnd/>
              </a:ln>
            </p:spPr>
            <p:txBody>
              <a:bodyPr/>
              <a:lstStyle/>
              <a:p>
                <a:endParaRPr lang="fr-FR"/>
              </a:p>
            </p:txBody>
          </p:sp>
          <p:sp>
            <p:nvSpPr>
              <p:cNvPr id="762234" name="Line 2426"/>
              <p:cNvSpPr>
                <a:spLocks noChangeShapeType="1"/>
              </p:cNvSpPr>
              <p:nvPr/>
            </p:nvSpPr>
            <p:spPr bwMode="auto">
              <a:xfrm flipH="1">
                <a:off x="2502" y="2553"/>
                <a:ext cx="20" cy="1"/>
              </a:xfrm>
              <a:prstGeom prst="line">
                <a:avLst/>
              </a:prstGeom>
              <a:noFill/>
              <a:ln w="1588">
                <a:solidFill>
                  <a:srgbClr val="000000"/>
                </a:solidFill>
                <a:round/>
                <a:headEnd/>
                <a:tailEnd/>
              </a:ln>
            </p:spPr>
            <p:txBody>
              <a:bodyPr/>
              <a:lstStyle/>
              <a:p>
                <a:endParaRPr lang="fr-FR"/>
              </a:p>
            </p:txBody>
          </p:sp>
          <p:sp>
            <p:nvSpPr>
              <p:cNvPr id="762235" name="Line 2427"/>
              <p:cNvSpPr>
                <a:spLocks noChangeShapeType="1"/>
              </p:cNvSpPr>
              <p:nvPr/>
            </p:nvSpPr>
            <p:spPr bwMode="auto">
              <a:xfrm flipH="1">
                <a:off x="2502" y="2520"/>
                <a:ext cx="20" cy="1"/>
              </a:xfrm>
              <a:prstGeom prst="line">
                <a:avLst/>
              </a:prstGeom>
              <a:noFill/>
              <a:ln w="1588">
                <a:solidFill>
                  <a:srgbClr val="000000"/>
                </a:solidFill>
                <a:round/>
                <a:headEnd/>
                <a:tailEnd/>
              </a:ln>
            </p:spPr>
            <p:txBody>
              <a:bodyPr/>
              <a:lstStyle/>
              <a:p>
                <a:endParaRPr lang="fr-FR"/>
              </a:p>
            </p:txBody>
          </p:sp>
          <p:sp>
            <p:nvSpPr>
              <p:cNvPr id="762236" name="Line 2428"/>
              <p:cNvSpPr>
                <a:spLocks noChangeShapeType="1"/>
              </p:cNvSpPr>
              <p:nvPr/>
            </p:nvSpPr>
            <p:spPr bwMode="auto">
              <a:xfrm flipH="1">
                <a:off x="2502" y="2489"/>
                <a:ext cx="20" cy="1"/>
              </a:xfrm>
              <a:prstGeom prst="line">
                <a:avLst/>
              </a:prstGeom>
              <a:noFill/>
              <a:ln w="1588">
                <a:solidFill>
                  <a:srgbClr val="000000"/>
                </a:solidFill>
                <a:round/>
                <a:headEnd/>
                <a:tailEnd/>
              </a:ln>
            </p:spPr>
            <p:txBody>
              <a:bodyPr/>
              <a:lstStyle/>
              <a:p>
                <a:endParaRPr lang="fr-FR"/>
              </a:p>
            </p:txBody>
          </p:sp>
          <p:sp>
            <p:nvSpPr>
              <p:cNvPr id="762237" name="Line 2429"/>
              <p:cNvSpPr>
                <a:spLocks noChangeShapeType="1"/>
              </p:cNvSpPr>
              <p:nvPr/>
            </p:nvSpPr>
            <p:spPr bwMode="auto">
              <a:xfrm flipH="1">
                <a:off x="2502" y="2457"/>
                <a:ext cx="20" cy="1"/>
              </a:xfrm>
              <a:prstGeom prst="line">
                <a:avLst/>
              </a:prstGeom>
              <a:noFill/>
              <a:ln w="1588">
                <a:solidFill>
                  <a:srgbClr val="000000"/>
                </a:solidFill>
                <a:round/>
                <a:headEnd/>
                <a:tailEnd/>
              </a:ln>
            </p:spPr>
            <p:txBody>
              <a:bodyPr/>
              <a:lstStyle/>
              <a:p>
                <a:endParaRPr lang="fr-FR"/>
              </a:p>
            </p:txBody>
          </p:sp>
          <p:sp>
            <p:nvSpPr>
              <p:cNvPr id="762238" name="Line 2430"/>
              <p:cNvSpPr>
                <a:spLocks noChangeShapeType="1"/>
              </p:cNvSpPr>
              <p:nvPr/>
            </p:nvSpPr>
            <p:spPr bwMode="auto">
              <a:xfrm flipH="1">
                <a:off x="2502" y="2425"/>
                <a:ext cx="20" cy="1"/>
              </a:xfrm>
              <a:prstGeom prst="line">
                <a:avLst/>
              </a:prstGeom>
              <a:noFill/>
              <a:ln w="1588">
                <a:solidFill>
                  <a:srgbClr val="000000"/>
                </a:solidFill>
                <a:round/>
                <a:headEnd/>
                <a:tailEnd/>
              </a:ln>
            </p:spPr>
            <p:txBody>
              <a:bodyPr/>
              <a:lstStyle/>
              <a:p>
                <a:endParaRPr lang="fr-FR"/>
              </a:p>
            </p:txBody>
          </p:sp>
          <p:sp>
            <p:nvSpPr>
              <p:cNvPr id="762239" name="Line 2431"/>
              <p:cNvSpPr>
                <a:spLocks noChangeShapeType="1"/>
              </p:cNvSpPr>
              <p:nvPr/>
            </p:nvSpPr>
            <p:spPr bwMode="auto">
              <a:xfrm flipH="1">
                <a:off x="2502" y="2393"/>
                <a:ext cx="20" cy="1"/>
              </a:xfrm>
              <a:prstGeom prst="line">
                <a:avLst/>
              </a:prstGeom>
              <a:noFill/>
              <a:ln w="1588">
                <a:solidFill>
                  <a:srgbClr val="000000"/>
                </a:solidFill>
                <a:round/>
                <a:headEnd/>
                <a:tailEnd/>
              </a:ln>
            </p:spPr>
            <p:txBody>
              <a:bodyPr/>
              <a:lstStyle/>
              <a:p>
                <a:endParaRPr lang="fr-FR"/>
              </a:p>
            </p:txBody>
          </p:sp>
          <p:sp>
            <p:nvSpPr>
              <p:cNvPr id="762240" name="Line 2432"/>
              <p:cNvSpPr>
                <a:spLocks noChangeShapeType="1"/>
              </p:cNvSpPr>
              <p:nvPr/>
            </p:nvSpPr>
            <p:spPr bwMode="auto">
              <a:xfrm flipH="1">
                <a:off x="2502" y="2362"/>
                <a:ext cx="20" cy="1"/>
              </a:xfrm>
              <a:prstGeom prst="line">
                <a:avLst/>
              </a:prstGeom>
              <a:noFill/>
              <a:ln w="1588">
                <a:solidFill>
                  <a:srgbClr val="000000"/>
                </a:solidFill>
                <a:round/>
                <a:headEnd/>
                <a:tailEnd/>
              </a:ln>
            </p:spPr>
            <p:txBody>
              <a:bodyPr/>
              <a:lstStyle/>
              <a:p>
                <a:endParaRPr lang="fr-FR"/>
              </a:p>
            </p:txBody>
          </p:sp>
          <p:sp>
            <p:nvSpPr>
              <p:cNvPr id="762241" name="Line 2433"/>
              <p:cNvSpPr>
                <a:spLocks noChangeShapeType="1"/>
              </p:cNvSpPr>
              <p:nvPr/>
            </p:nvSpPr>
            <p:spPr bwMode="auto">
              <a:xfrm flipH="1">
                <a:off x="2502" y="2298"/>
                <a:ext cx="20" cy="1"/>
              </a:xfrm>
              <a:prstGeom prst="line">
                <a:avLst/>
              </a:prstGeom>
              <a:noFill/>
              <a:ln w="1588">
                <a:solidFill>
                  <a:srgbClr val="000000"/>
                </a:solidFill>
                <a:round/>
                <a:headEnd/>
                <a:tailEnd/>
              </a:ln>
            </p:spPr>
            <p:txBody>
              <a:bodyPr/>
              <a:lstStyle/>
              <a:p>
                <a:endParaRPr lang="fr-FR"/>
              </a:p>
            </p:txBody>
          </p:sp>
          <p:sp>
            <p:nvSpPr>
              <p:cNvPr id="762242" name="Line 2434"/>
              <p:cNvSpPr>
                <a:spLocks noChangeShapeType="1"/>
              </p:cNvSpPr>
              <p:nvPr/>
            </p:nvSpPr>
            <p:spPr bwMode="auto">
              <a:xfrm flipH="1">
                <a:off x="2502" y="2266"/>
                <a:ext cx="20" cy="1"/>
              </a:xfrm>
              <a:prstGeom prst="line">
                <a:avLst/>
              </a:prstGeom>
              <a:noFill/>
              <a:ln w="1588">
                <a:solidFill>
                  <a:srgbClr val="000000"/>
                </a:solidFill>
                <a:round/>
                <a:headEnd/>
                <a:tailEnd/>
              </a:ln>
            </p:spPr>
            <p:txBody>
              <a:bodyPr/>
              <a:lstStyle/>
              <a:p>
                <a:endParaRPr lang="fr-FR"/>
              </a:p>
            </p:txBody>
          </p:sp>
          <p:sp>
            <p:nvSpPr>
              <p:cNvPr id="762243" name="Line 2435"/>
              <p:cNvSpPr>
                <a:spLocks noChangeShapeType="1"/>
              </p:cNvSpPr>
              <p:nvPr/>
            </p:nvSpPr>
            <p:spPr bwMode="auto">
              <a:xfrm flipH="1">
                <a:off x="2502" y="2234"/>
                <a:ext cx="20" cy="1"/>
              </a:xfrm>
              <a:prstGeom prst="line">
                <a:avLst/>
              </a:prstGeom>
              <a:noFill/>
              <a:ln w="1588">
                <a:solidFill>
                  <a:srgbClr val="000000"/>
                </a:solidFill>
                <a:round/>
                <a:headEnd/>
                <a:tailEnd/>
              </a:ln>
            </p:spPr>
            <p:txBody>
              <a:bodyPr/>
              <a:lstStyle/>
              <a:p>
                <a:endParaRPr lang="fr-FR"/>
              </a:p>
            </p:txBody>
          </p:sp>
          <p:sp>
            <p:nvSpPr>
              <p:cNvPr id="762244" name="Line 2436"/>
              <p:cNvSpPr>
                <a:spLocks noChangeShapeType="1"/>
              </p:cNvSpPr>
              <p:nvPr/>
            </p:nvSpPr>
            <p:spPr bwMode="auto">
              <a:xfrm flipH="1">
                <a:off x="2502" y="2203"/>
                <a:ext cx="20" cy="1"/>
              </a:xfrm>
              <a:prstGeom prst="line">
                <a:avLst/>
              </a:prstGeom>
              <a:noFill/>
              <a:ln w="1588">
                <a:solidFill>
                  <a:srgbClr val="000000"/>
                </a:solidFill>
                <a:round/>
                <a:headEnd/>
                <a:tailEnd/>
              </a:ln>
            </p:spPr>
            <p:txBody>
              <a:bodyPr/>
              <a:lstStyle/>
              <a:p>
                <a:endParaRPr lang="fr-FR"/>
              </a:p>
            </p:txBody>
          </p:sp>
          <p:sp>
            <p:nvSpPr>
              <p:cNvPr id="762245" name="Line 2437"/>
              <p:cNvSpPr>
                <a:spLocks noChangeShapeType="1"/>
              </p:cNvSpPr>
              <p:nvPr/>
            </p:nvSpPr>
            <p:spPr bwMode="auto">
              <a:xfrm flipH="1">
                <a:off x="2502" y="2170"/>
                <a:ext cx="20" cy="1"/>
              </a:xfrm>
              <a:prstGeom prst="line">
                <a:avLst/>
              </a:prstGeom>
              <a:noFill/>
              <a:ln w="1588">
                <a:solidFill>
                  <a:srgbClr val="000000"/>
                </a:solidFill>
                <a:round/>
                <a:headEnd/>
                <a:tailEnd/>
              </a:ln>
            </p:spPr>
            <p:txBody>
              <a:bodyPr/>
              <a:lstStyle/>
              <a:p>
                <a:endParaRPr lang="fr-FR"/>
              </a:p>
            </p:txBody>
          </p:sp>
          <p:sp>
            <p:nvSpPr>
              <p:cNvPr id="762246" name="Line 2438"/>
              <p:cNvSpPr>
                <a:spLocks noChangeShapeType="1"/>
              </p:cNvSpPr>
              <p:nvPr/>
            </p:nvSpPr>
            <p:spPr bwMode="auto">
              <a:xfrm flipH="1">
                <a:off x="2502" y="2139"/>
                <a:ext cx="20" cy="1"/>
              </a:xfrm>
              <a:prstGeom prst="line">
                <a:avLst/>
              </a:prstGeom>
              <a:noFill/>
              <a:ln w="1588">
                <a:solidFill>
                  <a:srgbClr val="000000"/>
                </a:solidFill>
                <a:round/>
                <a:headEnd/>
                <a:tailEnd/>
              </a:ln>
            </p:spPr>
            <p:txBody>
              <a:bodyPr/>
              <a:lstStyle/>
              <a:p>
                <a:endParaRPr lang="fr-FR"/>
              </a:p>
            </p:txBody>
          </p:sp>
          <p:sp>
            <p:nvSpPr>
              <p:cNvPr id="762247" name="Line 2439"/>
              <p:cNvSpPr>
                <a:spLocks noChangeShapeType="1"/>
              </p:cNvSpPr>
              <p:nvPr/>
            </p:nvSpPr>
            <p:spPr bwMode="auto">
              <a:xfrm flipH="1">
                <a:off x="2502" y="2107"/>
                <a:ext cx="20" cy="1"/>
              </a:xfrm>
              <a:prstGeom prst="line">
                <a:avLst/>
              </a:prstGeom>
              <a:noFill/>
              <a:ln w="1588">
                <a:solidFill>
                  <a:srgbClr val="000000"/>
                </a:solidFill>
                <a:round/>
                <a:headEnd/>
                <a:tailEnd/>
              </a:ln>
            </p:spPr>
            <p:txBody>
              <a:bodyPr/>
              <a:lstStyle/>
              <a:p>
                <a:endParaRPr lang="fr-FR"/>
              </a:p>
            </p:txBody>
          </p:sp>
          <p:sp>
            <p:nvSpPr>
              <p:cNvPr id="762248" name="Line 2440"/>
              <p:cNvSpPr>
                <a:spLocks noChangeShapeType="1"/>
              </p:cNvSpPr>
              <p:nvPr/>
            </p:nvSpPr>
            <p:spPr bwMode="auto">
              <a:xfrm flipH="1">
                <a:off x="2502" y="2075"/>
                <a:ext cx="20" cy="1"/>
              </a:xfrm>
              <a:prstGeom prst="line">
                <a:avLst/>
              </a:prstGeom>
              <a:noFill/>
              <a:ln w="1588">
                <a:solidFill>
                  <a:srgbClr val="000000"/>
                </a:solidFill>
                <a:round/>
                <a:headEnd/>
                <a:tailEnd/>
              </a:ln>
            </p:spPr>
            <p:txBody>
              <a:bodyPr/>
              <a:lstStyle/>
              <a:p>
                <a:endParaRPr lang="fr-FR"/>
              </a:p>
            </p:txBody>
          </p:sp>
          <p:sp>
            <p:nvSpPr>
              <p:cNvPr id="762249" name="Line 2441"/>
              <p:cNvSpPr>
                <a:spLocks noChangeShapeType="1"/>
              </p:cNvSpPr>
              <p:nvPr/>
            </p:nvSpPr>
            <p:spPr bwMode="auto">
              <a:xfrm flipH="1">
                <a:off x="2502" y="2043"/>
                <a:ext cx="20" cy="1"/>
              </a:xfrm>
              <a:prstGeom prst="line">
                <a:avLst/>
              </a:prstGeom>
              <a:noFill/>
              <a:ln w="1588">
                <a:solidFill>
                  <a:srgbClr val="000000"/>
                </a:solidFill>
                <a:round/>
                <a:headEnd/>
                <a:tailEnd/>
              </a:ln>
            </p:spPr>
            <p:txBody>
              <a:bodyPr/>
              <a:lstStyle/>
              <a:p>
                <a:endParaRPr lang="fr-FR"/>
              </a:p>
            </p:txBody>
          </p:sp>
          <p:sp>
            <p:nvSpPr>
              <p:cNvPr id="762250" name="Line 2442"/>
              <p:cNvSpPr>
                <a:spLocks noChangeShapeType="1"/>
              </p:cNvSpPr>
              <p:nvPr/>
            </p:nvSpPr>
            <p:spPr bwMode="auto">
              <a:xfrm flipH="1">
                <a:off x="2502" y="1979"/>
                <a:ext cx="20" cy="1"/>
              </a:xfrm>
              <a:prstGeom prst="line">
                <a:avLst/>
              </a:prstGeom>
              <a:noFill/>
              <a:ln w="1588">
                <a:solidFill>
                  <a:srgbClr val="000000"/>
                </a:solidFill>
                <a:round/>
                <a:headEnd/>
                <a:tailEnd/>
              </a:ln>
            </p:spPr>
            <p:txBody>
              <a:bodyPr/>
              <a:lstStyle/>
              <a:p>
                <a:endParaRPr lang="fr-FR"/>
              </a:p>
            </p:txBody>
          </p:sp>
          <p:sp>
            <p:nvSpPr>
              <p:cNvPr id="762251" name="Line 2443"/>
              <p:cNvSpPr>
                <a:spLocks noChangeShapeType="1"/>
              </p:cNvSpPr>
              <p:nvPr/>
            </p:nvSpPr>
            <p:spPr bwMode="auto">
              <a:xfrm flipH="1">
                <a:off x="2502" y="1948"/>
                <a:ext cx="20" cy="1"/>
              </a:xfrm>
              <a:prstGeom prst="line">
                <a:avLst/>
              </a:prstGeom>
              <a:noFill/>
              <a:ln w="1588">
                <a:solidFill>
                  <a:srgbClr val="000000"/>
                </a:solidFill>
                <a:round/>
                <a:headEnd/>
                <a:tailEnd/>
              </a:ln>
            </p:spPr>
            <p:txBody>
              <a:bodyPr/>
              <a:lstStyle/>
              <a:p>
                <a:endParaRPr lang="fr-FR"/>
              </a:p>
            </p:txBody>
          </p:sp>
          <p:sp>
            <p:nvSpPr>
              <p:cNvPr id="762252" name="Line 2444"/>
              <p:cNvSpPr>
                <a:spLocks noChangeShapeType="1"/>
              </p:cNvSpPr>
              <p:nvPr/>
            </p:nvSpPr>
            <p:spPr bwMode="auto">
              <a:xfrm flipH="1">
                <a:off x="2502" y="1916"/>
                <a:ext cx="20" cy="0"/>
              </a:xfrm>
              <a:prstGeom prst="line">
                <a:avLst/>
              </a:prstGeom>
              <a:noFill/>
              <a:ln w="1588">
                <a:solidFill>
                  <a:srgbClr val="000000"/>
                </a:solidFill>
                <a:round/>
                <a:headEnd/>
                <a:tailEnd/>
              </a:ln>
            </p:spPr>
            <p:txBody>
              <a:bodyPr/>
              <a:lstStyle/>
              <a:p>
                <a:endParaRPr lang="fr-FR"/>
              </a:p>
            </p:txBody>
          </p:sp>
          <p:sp>
            <p:nvSpPr>
              <p:cNvPr id="762253" name="Line 2445"/>
              <p:cNvSpPr>
                <a:spLocks noChangeShapeType="1"/>
              </p:cNvSpPr>
              <p:nvPr/>
            </p:nvSpPr>
            <p:spPr bwMode="auto">
              <a:xfrm flipH="1">
                <a:off x="2502" y="1884"/>
                <a:ext cx="20" cy="1"/>
              </a:xfrm>
              <a:prstGeom prst="line">
                <a:avLst/>
              </a:prstGeom>
              <a:noFill/>
              <a:ln w="1588">
                <a:solidFill>
                  <a:srgbClr val="000000"/>
                </a:solidFill>
                <a:round/>
                <a:headEnd/>
                <a:tailEnd/>
              </a:ln>
            </p:spPr>
            <p:txBody>
              <a:bodyPr/>
              <a:lstStyle/>
              <a:p>
                <a:endParaRPr lang="fr-FR"/>
              </a:p>
            </p:txBody>
          </p:sp>
          <p:sp>
            <p:nvSpPr>
              <p:cNvPr id="762254" name="Line 2446"/>
              <p:cNvSpPr>
                <a:spLocks noChangeShapeType="1"/>
              </p:cNvSpPr>
              <p:nvPr/>
            </p:nvSpPr>
            <p:spPr bwMode="auto">
              <a:xfrm flipH="1">
                <a:off x="2502" y="1853"/>
                <a:ext cx="20" cy="0"/>
              </a:xfrm>
              <a:prstGeom prst="line">
                <a:avLst/>
              </a:prstGeom>
              <a:noFill/>
              <a:ln w="1588">
                <a:solidFill>
                  <a:srgbClr val="000000"/>
                </a:solidFill>
                <a:round/>
                <a:headEnd/>
                <a:tailEnd/>
              </a:ln>
            </p:spPr>
            <p:txBody>
              <a:bodyPr/>
              <a:lstStyle/>
              <a:p>
                <a:endParaRPr lang="fr-FR"/>
              </a:p>
            </p:txBody>
          </p:sp>
          <p:sp>
            <p:nvSpPr>
              <p:cNvPr id="762255" name="Line 2447"/>
              <p:cNvSpPr>
                <a:spLocks noChangeShapeType="1"/>
              </p:cNvSpPr>
              <p:nvPr/>
            </p:nvSpPr>
            <p:spPr bwMode="auto">
              <a:xfrm flipH="1">
                <a:off x="2502" y="1820"/>
                <a:ext cx="20" cy="1"/>
              </a:xfrm>
              <a:prstGeom prst="line">
                <a:avLst/>
              </a:prstGeom>
              <a:noFill/>
              <a:ln w="1588">
                <a:solidFill>
                  <a:srgbClr val="000000"/>
                </a:solidFill>
                <a:round/>
                <a:headEnd/>
                <a:tailEnd/>
              </a:ln>
            </p:spPr>
            <p:txBody>
              <a:bodyPr/>
              <a:lstStyle/>
              <a:p>
                <a:endParaRPr lang="fr-FR"/>
              </a:p>
            </p:txBody>
          </p:sp>
          <p:sp>
            <p:nvSpPr>
              <p:cNvPr id="762256" name="Line 2448"/>
              <p:cNvSpPr>
                <a:spLocks noChangeShapeType="1"/>
              </p:cNvSpPr>
              <p:nvPr/>
            </p:nvSpPr>
            <p:spPr bwMode="auto">
              <a:xfrm flipH="1">
                <a:off x="2502" y="1789"/>
                <a:ext cx="20" cy="1"/>
              </a:xfrm>
              <a:prstGeom prst="line">
                <a:avLst/>
              </a:prstGeom>
              <a:noFill/>
              <a:ln w="1588">
                <a:solidFill>
                  <a:srgbClr val="000000"/>
                </a:solidFill>
                <a:round/>
                <a:headEnd/>
                <a:tailEnd/>
              </a:ln>
            </p:spPr>
            <p:txBody>
              <a:bodyPr/>
              <a:lstStyle/>
              <a:p>
                <a:endParaRPr lang="fr-FR"/>
              </a:p>
            </p:txBody>
          </p:sp>
          <p:sp>
            <p:nvSpPr>
              <p:cNvPr id="762257" name="Line 2449"/>
              <p:cNvSpPr>
                <a:spLocks noChangeShapeType="1"/>
              </p:cNvSpPr>
              <p:nvPr/>
            </p:nvSpPr>
            <p:spPr bwMode="auto">
              <a:xfrm flipH="1">
                <a:off x="2502" y="1757"/>
                <a:ext cx="20" cy="1"/>
              </a:xfrm>
              <a:prstGeom prst="line">
                <a:avLst/>
              </a:prstGeom>
              <a:noFill/>
              <a:ln w="1588">
                <a:solidFill>
                  <a:srgbClr val="000000"/>
                </a:solidFill>
                <a:round/>
                <a:headEnd/>
                <a:tailEnd/>
              </a:ln>
            </p:spPr>
            <p:txBody>
              <a:bodyPr/>
              <a:lstStyle/>
              <a:p>
                <a:endParaRPr lang="fr-FR"/>
              </a:p>
            </p:txBody>
          </p:sp>
          <p:sp>
            <p:nvSpPr>
              <p:cNvPr id="762258" name="Line 2450"/>
              <p:cNvSpPr>
                <a:spLocks noChangeShapeType="1"/>
              </p:cNvSpPr>
              <p:nvPr/>
            </p:nvSpPr>
            <p:spPr bwMode="auto">
              <a:xfrm flipH="1">
                <a:off x="2502" y="1725"/>
                <a:ext cx="20" cy="1"/>
              </a:xfrm>
              <a:prstGeom prst="line">
                <a:avLst/>
              </a:prstGeom>
              <a:noFill/>
              <a:ln w="1588">
                <a:solidFill>
                  <a:srgbClr val="000000"/>
                </a:solidFill>
                <a:round/>
                <a:headEnd/>
                <a:tailEnd/>
              </a:ln>
            </p:spPr>
            <p:txBody>
              <a:bodyPr/>
              <a:lstStyle/>
              <a:p>
                <a:endParaRPr lang="fr-FR"/>
              </a:p>
            </p:txBody>
          </p:sp>
          <p:sp>
            <p:nvSpPr>
              <p:cNvPr id="762259" name="Line 2451"/>
              <p:cNvSpPr>
                <a:spLocks noChangeShapeType="1"/>
              </p:cNvSpPr>
              <p:nvPr/>
            </p:nvSpPr>
            <p:spPr bwMode="auto">
              <a:xfrm flipH="1">
                <a:off x="2502" y="1662"/>
                <a:ext cx="20" cy="1"/>
              </a:xfrm>
              <a:prstGeom prst="line">
                <a:avLst/>
              </a:prstGeom>
              <a:noFill/>
              <a:ln w="1588">
                <a:solidFill>
                  <a:srgbClr val="000000"/>
                </a:solidFill>
                <a:round/>
                <a:headEnd/>
                <a:tailEnd/>
              </a:ln>
            </p:spPr>
            <p:txBody>
              <a:bodyPr/>
              <a:lstStyle/>
              <a:p>
                <a:endParaRPr lang="fr-FR"/>
              </a:p>
            </p:txBody>
          </p:sp>
          <p:sp>
            <p:nvSpPr>
              <p:cNvPr id="762260" name="Line 2452"/>
              <p:cNvSpPr>
                <a:spLocks noChangeShapeType="1"/>
              </p:cNvSpPr>
              <p:nvPr/>
            </p:nvSpPr>
            <p:spPr bwMode="auto">
              <a:xfrm flipH="1">
                <a:off x="2502" y="1629"/>
                <a:ext cx="20" cy="1"/>
              </a:xfrm>
              <a:prstGeom prst="line">
                <a:avLst/>
              </a:prstGeom>
              <a:noFill/>
              <a:ln w="1588">
                <a:solidFill>
                  <a:srgbClr val="000000"/>
                </a:solidFill>
                <a:round/>
                <a:headEnd/>
                <a:tailEnd/>
              </a:ln>
            </p:spPr>
            <p:txBody>
              <a:bodyPr/>
              <a:lstStyle/>
              <a:p>
                <a:endParaRPr lang="fr-FR"/>
              </a:p>
            </p:txBody>
          </p:sp>
          <p:sp>
            <p:nvSpPr>
              <p:cNvPr id="762261" name="Line 2453"/>
              <p:cNvSpPr>
                <a:spLocks noChangeShapeType="1"/>
              </p:cNvSpPr>
              <p:nvPr/>
            </p:nvSpPr>
            <p:spPr bwMode="auto">
              <a:xfrm flipH="1">
                <a:off x="2502" y="1598"/>
                <a:ext cx="20" cy="1"/>
              </a:xfrm>
              <a:prstGeom prst="line">
                <a:avLst/>
              </a:prstGeom>
              <a:noFill/>
              <a:ln w="1588">
                <a:solidFill>
                  <a:srgbClr val="000000"/>
                </a:solidFill>
                <a:round/>
                <a:headEnd/>
                <a:tailEnd/>
              </a:ln>
            </p:spPr>
            <p:txBody>
              <a:bodyPr/>
              <a:lstStyle/>
              <a:p>
                <a:endParaRPr lang="fr-FR"/>
              </a:p>
            </p:txBody>
          </p:sp>
          <p:sp>
            <p:nvSpPr>
              <p:cNvPr id="762262" name="Line 2454"/>
              <p:cNvSpPr>
                <a:spLocks noChangeShapeType="1"/>
              </p:cNvSpPr>
              <p:nvPr/>
            </p:nvSpPr>
            <p:spPr bwMode="auto">
              <a:xfrm flipH="1">
                <a:off x="2502" y="1565"/>
                <a:ext cx="20" cy="1"/>
              </a:xfrm>
              <a:prstGeom prst="line">
                <a:avLst/>
              </a:prstGeom>
              <a:noFill/>
              <a:ln w="1588">
                <a:solidFill>
                  <a:srgbClr val="000000"/>
                </a:solidFill>
                <a:round/>
                <a:headEnd/>
                <a:tailEnd/>
              </a:ln>
            </p:spPr>
            <p:txBody>
              <a:bodyPr/>
              <a:lstStyle/>
              <a:p>
                <a:endParaRPr lang="fr-FR"/>
              </a:p>
            </p:txBody>
          </p:sp>
          <p:sp>
            <p:nvSpPr>
              <p:cNvPr id="762263" name="Line 2455"/>
              <p:cNvSpPr>
                <a:spLocks noChangeShapeType="1"/>
              </p:cNvSpPr>
              <p:nvPr/>
            </p:nvSpPr>
            <p:spPr bwMode="auto">
              <a:xfrm flipH="1">
                <a:off x="2502" y="1534"/>
                <a:ext cx="20" cy="1"/>
              </a:xfrm>
              <a:prstGeom prst="line">
                <a:avLst/>
              </a:prstGeom>
              <a:noFill/>
              <a:ln w="1588">
                <a:solidFill>
                  <a:srgbClr val="000000"/>
                </a:solidFill>
                <a:round/>
                <a:headEnd/>
                <a:tailEnd/>
              </a:ln>
            </p:spPr>
            <p:txBody>
              <a:bodyPr/>
              <a:lstStyle/>
              <a:p>
                <a:endParaRPr lang="fr-FR"/>
              </a:p>
            </p:txBody>
          </p:sp>
          <p:sp>
            <p:nvSpPr>
              <p:cNvPr id="762264" name="Line 2456"/>
              <p:cNvSpPr>
                <a:spLocks noChangeShapeType="1"/>
              </p:cNvSpPr>
              <p:nvPr/>
            </p:nvSpPr>
            <p:spPr bwMode="auto">
              <a:xfrm flipH="1">
                <a:off x="2502" y="1502"/>
                <a:ext cx="20" cy="1"/>
              </a:xfrm>
              <a:prstGeom prst="line">
                <a:avLst/>
              </a:prstGeom>
              <a:noFill/>
              <a:ln w="1588">
                <a:solidFill>
                  <a:srgbClr val="000000"/>
                </a:solidFill>
                <a:round/>
                <a:headEnd/>
                <a:tailEnd/>
              </a:ln>
            </p:spPr>
            <p:txBody>
              <a:bodyPr/>
              <a:lstStyle/>
              <a:p>
                <a:endParaRPr lang="fr-FR"/>
              </a:p>
            </p:txBody>
          </p:sp>
          <p:sp>
            <p:nvSpPr>
              <p:cNvPr id="762265" name="Line 2457"/>
              <p:cNvSpPr>
                <a:spLocks noChangeShapeType="1"/>
              </p:cNvSpPr>
              <p:nvPr/>
            </p:nvSpPr>
            <p:spPr bwMode="auto">
              <a:xfrm flipH="1">
                <a:off x="2502" y="1470"/>
                <a:ext cx="20" cy="1"/>
              </a:xfrm>
              <a:prstGeom prst="line">
                <a:avLst/>
              </a:prstGeom>
              <a:noFill/>
              <a:ln w="1588">
                <a:solidFill>
                  <a:srgbClr val="000000"/>
                </a:solidFill>
                <a:round/>
                <a:headEnd/>
                <a:tailEnd/>
              </a:ln>
            </p:spPr>
            <p:txBody>
              <a:bodyPr/>
              <a:lstStyle/>
              <a:p>
                <a:endParaRPr lang="fr-FR"/>
              </a:p>
            </p:txBody>
          </p:sp>
          <p:sp>
            <p:nvSpPr>
              <p:cNvPr id="762266" name="Line 2458"/>
              <p:cNvSpPr>
                <a:spLocks noChangeShapeType="1"/>
              </p:cNvSpPr>
              <p:nvPr/>
            </p:nvSpPr>
            <p:spPr bwMode="auto">
              <a:xfrm flipH="1">
                <a:off x="2502" y="1439"/>
                <a:ext cx="20" cy="0"/>
              </a:xfrm>
              <a:prstGeom prst="line">
                <a:avLst/>
              </a:prstGeom>
              <a:noFill/>
              <a:ln w="1588">
                <a:solidFill>
                  <a:srgbClr val="000000"/>
                </a:solidFill>
                <a:round/>
                <a:headEnd/>
                <a:tailEnd/>
              </a:ln>
            </p:spPr>
            <p:txBody>
              <a:bodyPr/>
              <a:lstStyle/>
              <a:p>
                <a:endParaRPr lang="fr-FR"/>
              </a:p>
            </p:txBody>
          </p:sp>
          <p:sp>
            <p:nvSpPr>
              <p:cNvPr id="762267" name="Line 2459"/>
              <p:cNvSpPr>
                <a:spLocks noChangeShapeType="1"/>
              </p:cNvSpPr>
              <p:nvPr/>
            </p:nvSpPr>
            <p:spPr bwMode="auto">
              <a:xfrm flipH="1">
                <a:off x="2502" y="1407"/>
                <a:ext cx="20" cy="1"/>
              </a:xfrm>
              <a:prstGeom prst="line">
                <a:avLst/>
              </a:prstGeom>
              <a:noFill/>
              <a:ln w="1588">
                <a:solidFill>
                  <a:srgbClr val="000000"/>
                </a:solidFill>
                <a:round/>
                <a:headEnd/>
                <a:tailEnd/>
              </a:ln>
            </p:spPr>
            <p:txBody>
              <a:bodyPr/>
              <a:lstStyle/>
              <a:p>
                <a:endParaRPr lang="fr-FR"/>
              </a:p>
            </p:txBody>
          </p:sp>
          <p:sp>
            <p:nvSpPr>
              <p:cNvPr id="762268" name="Line 2460"/>
              <p:cNvSpPr>
                <a:spLocks noChangeShapeType="1"/>
              </p:cNvSpPr>
              <p:nvPr/>
            </p:nvSpPr>
            <p:spPr bwMode="auto">
              <a:xfrm flipH="1">
                <a:off x="2502" y="1343"/>
                <a:ext cx="20" cy="1"/>
              </a:xfrm>
              <a:prstGeom prst="line">
                <a:avLst/>
              </a:prstGeom>
              <a:noFill/>
              <a:ln w="1588">
                <a:solidFill>
                  <a:srgbClr val="000000"/>
                </a:solidFill>
                <a:round/>
                <a:headEnd/>
                <a:tailEnd/>
              </a:ln>
            </p:spPr>
            <p:txBody>
              <a:bodyPr/>
              <a:lstStyle/>
              <a:p>
                <a:endParaRPr lang="fr-FR"/>
              </a:p>
            </p:txBody>
          </p:sp>
          <p:sp>
            <p:nvSpPr>
              <p:cNvPr id="762269" name="Line 2461"/>
              <p:cNvSpPr>
                <a:spLocks noChangeShapeType="1"/>
              </p:cNvSpPr>
              <p:nvPr/>
            </p:nvSpPr>
            <p:spPr bwMode="auto">
              <a:xfrm flipH="1">
                <a:off x="2502" y="1311"/>
                <a:ext cx="20" cy="1"/>
              </a:xfrm>
              <a:prstGeom prst="line">
                <a:avLst/>
              </a:prstGeom>
              <a:noFill/>
              <a:ln w="1588">
                <a:solidFill>
                  <a:srgbClr val="000000"/>
                </a:solidFill>
                <a:round/>
                <a:headEnd/>
                <a:tailEnd/>
              </a:ln>
            </p:spPr>
            <p:txBody>
              <a:bodyPr/>
              <a:lstStyle/>
              <a:p>
                <a:endParaRPr lang="fr-FR"/>
              </a:p>
            </p:txBody>
          </p:sp>
          <p:sp>
            <p:nvSpPr>
              <p:cNvPr id="762270" name="Line 2462"/>
              <p:cNvSpPr>
                <a:spLocks noChangeShapeType="1"/>
              </p:cNvSpPr>
              <p:nvPr/>
            </p:nvSpPr>
            <p:spPr bwMode="auto">
              <a:xfrm flipH="1">
                <a:off x="2502" y="1279"/>
                <a:ext cx="20" cy="1"/>
              </a:xfrm>
              <a:prstGeom prst="line">
                <a:avLst/>
              </a:prstGeom>
              <a:noFill/>
              <a:ln w="1588">
                <a:solidFill>
                  <a:srgbClr val="000000"/>
                </a:solidFill>
                <a:round/>
                <a:headEnd/>
                <a:tailEnd/>
              </a:ln>
            </p:spPr>
            <p:txBody>
              <a:bodyPr/>
              <a:lstStyle/>
              <a:p>
                <a:endParaRPr lang="fr-FR"/>
              </a:p>
            </p:txBody>
          </p:sp>
          <p:sp>
            <p:nvSpPr>
              <p:cNvPr id="762271" name="Line 2463"/>
              <p:cNvSpPr>
                <a:spLocks noChangeShapeType="1"/>
              </p:cNvSpPr>
              <p:nvPr/>
            </p:nvSpPr>
            <p:spPr bwMode="auto">
              <a:xfrm flipH="1">
                <a:off x="2502" y="1248"/>
                <a:ext cx="20" cy="1"/>
              </a:xfrm>
              <a:prstGeom prst="line">
                <a:avLst/>
              </a:prstGeom>
              <a:noFill/>
              <a:ln w="1588">
                <a:solidFill>
                  <a:srgbClr val="000000"/>
                </a:solidFill>
                <a:round/>
                <a:headEnd/>
                <a:tailEnd/>
              </a:ln>
            </p:spPr>
            <p:txBody>
              <a:bodyPr/>
              <a:lstStyle/>
              <a:p>
                <a:endParaRPr lang="fr-FR"/>
              </a:p>
            </p:txBody>
          </p:sp>
          <p:sp>
            <p:nvSpPr>
              <p:cNvPr id="762272" name="Line 2464"/>
              <p:cNvSpPr>
                <a:spLocks noChangeShapeType="1"/>
              </p:cNvSpPr>
              <p:nvPr/>
            </p:nvSpPr>
            <p:spPr bwMode="auto">
              <a:xfrm flipH="1">
                <a:off x="2502" y="1215"/>
                <a:ext cx="20" cy="1"/>
              </a:xfrm>
              <a:prstGeom prst="line">
                <a:avLst/>
              </a:prstGeom>
              <a:noFill/>
              <a:ln w="1588">
                <a:solidFill>
                  <a:srgbClr val="000000"/>
                </a:solidFill>
                <a:round/>
                <a:headEnd/>
                <a:tailEnd/>
              </a:ln>
            </p:spPr>
            <p:txBody>
              <a:bodyPr/>
              <a:lstStyle/>
              <a:p>
                <a:endParaRPr lang="fr-FR"/>
              </a:p>
            </p:txBody>
          </p:sp>
          <p:sp>
            <p:nvSpPr>
              <p:cNvPr id="762273" name="Line 2465"/>
              <p:cNvSpPr>
                <a:spLocks noChangeShapeType="1"/>
              </p:cNvSpPr>
              <p:nvPr/>
            </p:nvSpPr>
            <p:spPr bwMode="auto">
              <a:xfrm flipH="1">
                <a:off x="2502" y="1184"/>
                <a:ext cx="20" cy="1"/>
              </a:xfrm>
              <a:prstGeom prst="line">
                <a:avLst/>
              </a:prstGeom>
              <a:noFill/>
              <a:ln w="1588">
                <a:solidFill>
                  <a:srgbClr val="000000"/>
                </a:solidFill>
                <a:round/>
                <a:headEnd/>
                <a:tailEnd/>
              </a:ln>
            </p:spPr>
            <p:txBody>
              <a:bodyPr/>
              <a:lstStyle/>
              <a:p>
                <a:endParaRPr lang="fr-FR"/>
              </a:p>
            </p:txBody>
          </p:sp>
          <p:sp>
            <p:nvSpPr>
              <p:cNvPr id="762274" name="Line 2466"/>
              <p:cNvSpPr>
                <a:spLocks noChangeShapeType="1"/>
              </p:cNvSpPr>
              <p:nvPr/>
            </p:nvSpPr>
            <p:spPr bwMode="auto">
              <a:xfrm flipH="1">
                <a:off x="2502" y="1152"/>
                <a:ext cx="20" cy="1"/>
              </a:xfrm>
              <a:prstGeom prst="line">
                <a:avLst/>
              </a:prstGeom>
              <a:noFill/>
              <a:ln w="1588">
                <a:solidFill>
                  <a:srgbClr val="000000"/>
                </a:solidFill>
                <a:round/>
                <a:headEnd/>
                <a:tailEnd/>
              </a:ln>
            </p:spPr>
            <p:txBody>
              <a:bodyPr/>
              <a:lstStyle/>
              <a:p>
                <a:endParaRPr lang="fr-FR"/>
              </a:p>
            </p:txBody>
          </p:sp>
          <p:sp>
            <p:nvSpPr>
              <p:cNvPr id="762275" name="Line 2467"/>
              <p:cNvSpPr>
                <a:spLocks noChangeShapeType="1"/>
              </p:cNvSpPr>
              <p:nvPr/>
            </p:nvSpPr>
            <p:spPr bwMode="auto">
              <a:xfrm flipH="1">
                <a:off x="2502" y="1120"/>
                <a:ext cx="20" cy="1"/>
              </a:xfrm>
              <a:prstGeom prst="line">
                <a:avLst/>
              </a:prstGeom>
              <a:noFill/>
              <a:ln w="1588">
                <a:solidFill>
                  <a:srgbClr val="000000"/>
                </a:solidFill>
                <a:round/>
                <a:headEnd/>
                <a:tailEnd/>
              </a:ln>
            </p:spPr>
            <p:txBody>
              <a:bodyPr/>
              <a:lstStyle/>
              <a:p>
                <a:endParaRPr lang="fr-FR"/>
              </a:p>
            </p:txBody>
          </p:sp>
          <p:sp>
            <p:nvSpPr>
              <p:cNvPr id="762276" name="Line 2468"/>
              <p:cNvSpPr>
                <a:spLocks noChangeShapeType="1"/>
              </p:cNvSpPr>
              <p:nvPr/>
            </p:nvSpPr>
            <p:spPr bwMode="auto">
              <a:xfrm flipH="1">
                <a:off x="2502" y="1088"/>
                <a:ext cx="20" cy="1"/>
              </a:xfrm>
              <a:prstGeom prst="line">
                <a:avLst/>
              </a:prstGeom>
              <a:noFill/>
              <a:ln w="1588">
                <a:solidFill>
                  <a:srgbClr val="000000"/>
                </a:solidFill>
                <a:round/>
                <a:headEnd/>
                <a:tailEnd/>
              </a:ln>
            </p:spPr>
            <p:txBody>
              <a:bodyPr/>
              <a:lstStyle/>
              <a:p>
                <a:endParaRPr lang="fr-FR"/>
              </a:p>
            </p:txBody>
          </p:sp>
          <p:sp>
            <p:nvSpPr>
              <p:cNvPr id="762277" name="Freeform 2469"/>
              <p:cNvSpPr>
                <a:spLocks/>
              </p:cNvSpPr>
              <p:nvPr/>
            </p:nvSpPr>
            <p:spPr bwMode="auto">
              <a:xfrm>
                <a:off x="496" y="1346"/>
                <a:ext cx="14" cy="33"/>
              </a:xfrm>
              <a:custGeom>
                <a:avLst/>
                <a:gdLst/>
                <a:ahLst/>
                <a:cxnLst>
                  <a:cxn ang="0">
                    <a:pos x="15" y="17"/>
                  </a:cxn>
                  <a:cxn ang="0">
                    <a:pos x="15" y="14"/>
                  </a:cxn>
                  <a:cxn ang="0">
                    <a:pos x="14" y="11"/>
                  </a:cxn>
                  <a:cxn ang="0">
                    <a:pos x="13" y="7"/>
                  </a:cxn>
                  <a:cxn ang="0">
                    <a:pos x="11" y="4"/>
                  </a:cxn>
                  <a:cxn ang="0">
                    <a:pos x="9" y="3"/>
                  </a:cxn>
                  <a:cxn ang="0">
                    <a:pos x="7" y="1"/>
                  </a:cxn>
                  <a:cxn ang="0">
                    <a:pos x="3" y="0"/>
                  </a:cxn>
                  <a:cxn ang="0">
                    <a:pos x="0" y="0"/>
                  </a:cxn>
                  <a:cxn ang="0">
                    <a:pos x="0" y="36"/>
                  </a:cxn>
                  <a:cxn ang="0">
                    <a:pos x="3" y="36"/>
                  </a:cxn>
                  <a:cxn ang="0">
                    <a:pos x="7" y="34"/>
                  </a:cxn>
                  <a:cxn ang="0">
                    <a:pos x="9" y="33"/>
                  </a:cxn>
                  <a:cxn ang="0">
                    <a:pos x="11" y="30"/>
                  </a:cxn>
                  <a:cxn ang="0">
                    <a:pos x="13" y="27"/>
                  </a:cxn>
                  <a:cxn ang="0">
                    <a:pos x="14" y="24"/>
                  </a:cxn>
                  <a:cxn ang="0">
                    <a:pos x="15" y="21"/>
                  </a:cxn>
                  <a:cxn ang="0">
                    <a:pos x="15" y="17"/>
                  </a:cxn>
                </a:cxnLst>
                <a:rect l="0" t="0" r="r" b="b"/>
                <a:pathLst>
                  <a:path w="15" h="36">
                    <a:moveTo>
                      <a:pt x="15" y="17"/>
                    </a:moveTo>
                    <a:lnTo>
                      <a:pt x="15" y="14"/>
                    </a:lnTo>
                    <a:lnTo>
                      <a:pt x="14" y="11"/>
                    </a:lnTo>
                    <a:lnTo>
                      <a:pt x="13" y="7"/>
                    </a:lnTo>
                    <a:lnTo>
                      <a:pt x="11" y="4"/>
                    </a:lnTo>
                    <a:lnTo>
                      <a:pt x="9" y="3"/>
                    </a:lnTo>
                    <a:lnTo>
                      <a:pt x="7" y="1"/>
                    </a:lnTo>
                    <a:lnTo>
                      <a:pt x="3" y="0"/>
                    </a:lnTo>
                    <a:lnTo>
                      <a:pt x="0" y="0"/>
                    </a:lnTo>
                    <a:lnTo>
                      <a:pt x="0" y="36"/>
                    </a:lnTo>
                    <a:lnTo>
                      <a:pt x="3" y="36"/>
                    </a:lnTo>
                    <a:lnTo>
                      <a:pt x="7" y="34"/>
                    </a:lnTo>
                    <a:lnTo>
                      <a:pt x="9" y="33"/>
                    </a:lnTo>
                    <a:lnTo>
                      <a:pt x="11" y="30"/>
                    </a:lnTo>
                    <a:lnTo>
                      <a:pt x="13" y="27"/>
                    </a:lnTo>
                    <a:lnTo>
                      <a:pt x="14" y="24"/>
                    </a:lnTo>
                    <a:lnTo>
                      <a:pt x="15" y="21"/>
                    </a:lnTo>
                    <a:lnTo>
                      <a:pt x="15" y="17"/>
                    </a:lnTo>
                    <a:close/>
                  </a:path>
                </a:pathLst>
              </a:custGeom>
              <a:solidFill>
                <a:srgbClr val="000000"/>
              </a:solidFill>
              <a:ln w="0">
                <a:solidFill>
                  <a:srgbClr val="000000"/>
                </a:solidFill>
                <a:prstDash val="solid"/>
                <a:round/>
                <a:headEnd/>
                <a:tailEnd/>
              </a:ln>
            </p:spPr>
            <p:txBody>
              <a:bodyPr/>
              <a:lstStyle/>
              <a:p>
                <a:endParaRPr lang="fr-FR"/>
              </a:p>
            </p:txBody>
          </p:sp>
          <p:sp>
            <p:nvSpPr>
              <p:cNvPr id="762278" name="Freeform 2470"/>
              <p:cNvSpPr>
                <a:spLocks/>
              </p:cNvSpPr>
              <p:nvPr/>
            </p:nvSpPr>
            <p:spPr bwMode="auto">
              <a:xfrm>
                <a:off x="626" y="1347"/>
                <a:ext cx="30" cy="33"/>
              </a:xfrm>
              <a:custGeom>
                <a:avLst/>
                <a:gdLst/>
                <a:ahLst/>
                <a:cxnLst>
                  <a:cxn ang="0">
                    <a:pos x="31" y="19"/>
                  </a:cxn>
                  <a:cxn ang="0">
                    <a:pos x="31" y="14"/>
                  </a:cxn>
                  <a:cxn ang="0">
                    <a:pos x="29" y="12"/>
                  </a:cxn>
                  <a:cxn ang="0">
                    <a:pos x="28" y="9"/>
                  </a:cxn>
                  <a:cxn ang="0">
                    <a:pos x="26" y="6"/>
                  </a:cxn>
                  <a:cxn ang="0">
                    <a:pos x="23" y="3"/>
                  </a:cxn>
                  <a:cxn ang="0">
                    <a:pos x="21" y="2"/>
                  </a:cxn>
                  <a:cxn ang="0">
                    <a:pos x="18" y="0"/>
                  </a:cxn>
                  <a:cxn ang="0">
                    <a:pos x="15" y="0"/>
                  </a:cxn>
                  <a:cxn ang="0">
                    <a:pos x="12" y="0"/>
                  </a:cxn>
                  <a:cxn ang="0">
                    <a:pos x="9" y="2"/>
                  </a:cxn>
                  <a:cxn ang="0">
                    <a:pos x="6" y="3"/>
                  </a:cxn>
                  <a:cxn ang="0">
                    <a:pos x="4" y="6"/>
                  </a:cxn>
                  <a:cxn ang="0">
                    <a:pos x="2" y="9"/>
                  </a:cxn>
                  <a:cxn ang="0">
                    <a:pos x="1" y="12"/>
                  </a:cxn>
                  <a:cxn ang="0">
                    <a:pos x="0" y="14"/>
                  </a:cxn>
                  <a:cxn ang="0">
                    <a:pos x="0" y="19"/>
                  </a:cxn>
                  <a:cxn ang="0">
                    <a:pos x="0" y="22"/>
                  </a:cxn>
                  <a:cxn ang="0">
                    <a:pos x="1" y="26"/>
                  </a:cxn>
                  <a:cxn ang="0">
                    <a:pos x="2" y="29"/>
                  </a:cxn>
                  <a:cxn ang="0">
                    <a:pos x="4" y="32"/>
                  </a:cxn>
                  <a:cxn ang="0">
                    <a:pos x="6" y="33"/>
                  </a:cxn>
                  <a:cxn ang="0">
                    <a:pos x="9" y="35"/>
                  </a:cxn>
                  <a:cxn ang="0">
                    <a:pos x="12" y="36"/>
                  </a:cxn>
                  <a:cxn ang="0">
                    <a:pos x="15" y="36"/>
                  </a:cxn>
                  <a:cxn ang="0">
                    <a:pos x="18" y="36"/>
                  </a:cxn>
                  <a:cxn ang="0">
                    <a:pos x="21" y="35"/>
                  </a:cxn>
                  <a:cxn ang="0">
                    <a:pos x="23" y="33"/>
                  </a:cxn>
                  <a:cxn ang="0">
                    <a:pos x="26" y="32"/>
                  </a:cxn>
                  <a:cxn ang="0">
                    <a:pos x="28" y="29"/>
                  </a:cxn>
                  <a:cxn ang="0">
                    <a:pos x="29" y="26"/>
                  </a:cxn>
                  <a:cxn ang="0">
                    <a:pos x="31" y="22"/>
                  </a:cxn>
                  <a:cxn ang="0">
                    <a:pos x="31" y="19"/>
                  </a:cxn>
                </a:cxnLst>
                <a:rect l="0" t="0" r="r" b="b"/>
                <a:pathLst>
                  <a:path w="31" h="36">
                    <a:moveTo>
                      <a:pt x="31" y="19"/>
                    </a:moveTo>
                    <a:lnTo>
                      <a:pt x="31" y="14"/>
                    </a:lnTo>
                    <a:lnTo>
                      <a:pt x="29" y="12"/>
                    </a:lnTo>
                    <a:lnTo>
                      <a:pt x="28" y="9"/>
                    </a:lnTo>
                    <a:lnTo>
                      <a:pt x="26" y="6"/>
                    </a:lnTo>
                    <a:lnTo>
                      <a:pt x="23" y="3"/>
                    </a:lnTo>
                    <a:lnTo>
                      <a:pt x="21" y="2"/>
                    </a:lnTo>
                    <a:lnTo>
                      <a:pt x="18" y="0"/>
                    </a:lnTo>
                    <a:lnTo>
                      <a:pt x="15" y="0"/>
                    </a:lnTo>
                    <a:lnTo>
                      <a:pt x="12" y="0"/>
                    </a:lnTo>
                    <a:lnTo>
                      <a:pt x="9" y="2"/>
                    </a:lnTo>
                    <a:lnTo>
                      <a:pt x="6" y="3"/>
                    </a:lnTo>
                    <a:lnTo>
                      <a:pt x="4" y="6"/>
                    </a:lnTo>
                    <a:lnTo>
                      <a:pt x="2" y="9"/>
                    </a:lnTo>
                    <a:lnTo>
                      <a:pt x="1" y="12"/>
                    </a:lnTo>
                    <a:lnTo>
                      <a:pt x="0" y="14"/>
                    </a:lnTo>
                    <a:lnTo>
                      <a:pt x="0" y="19"/>
                    </a:lnTo>
                    <a:lnTo>
                      <a:pt x="0" y="22"/>
                    </a:lnTo>
                    <a:lnTo>
                      <a:pt x="1" y="26"/>
                    </a:lnTo>
                    <a:lnTo>
                      <a:pt x="2" y="29"/>
                    </a:lnTo>
                    <a:lnTo>
                      <a:pt x="4" y="32"/>
                    </a:lnTo>
                    <a:lnTo>
                      <a:pt x="6" y="33"/>
                    </a:lnTo>
                    <a:lnTo>
                      <a:pt x="9" y="35"/>
                    </a:lnTo>
                    <a:lnTo>
                      <a:pt x="12" y="36"/>
                    </a:lnTo>
                    <a:lnTo>
                      <a:pt x="15" y="36"/>
                    </a:lnTo>
                    <a:lnTo>
                      <a:pt x="18" y="36"/>
                    </a:lnTo>
                    <a:lnTo>
                      <a:pt x="21" y="35"/>
                    </a:lnTo>
                    <a:lnTo>
                      <a:pt x="23" y="33"/>
                    </a:lnTo>
                    <a:lnTo>
                      <a:pt x="26" y="32"/>
                    </a:lnTo>
                    <a:lnTo>
                      <a:pt x="28" y="29"/>
                    </a:lnTo>
                    <a:lnTo>
                      <a:pt x="29" y="26"/>
                    </a:lnTo>
                    <a:lnTo>
                      <a:pt x="31" y="22"/>
                    </a:lnTo>
                    <a:lnTo>
                      <a:pt x="31" y="19"/>
                    </a:lnTo>
                    <a:close/>
                  </a:path>
                </a:pathLst>
              </a:custGeom>
              <a:solidFill>
                <a:srgbClr val="000000"/>
              </a:solidFill>
              <a:ln w="0">
                <a:solidFill>
                  <a:srgbClr val="000000"/>
                </a:solidFill>
                <a:prstDash val="solid"/>
                <a:round/>
                <a:headEnd/>
                <a:tailEnd/>
              </a:ln>
            </p:spPr>
            <p:txBody>
              <a:bodyPr/>
              <a:lstStyle/>
              <a:p>
                <a:endParaRPr lang="fr-FR"/>
              </a:p>
            </p:txBody>
          </p:sp>
          <p:sp>
            <p:nvSpPr>
              <p:cNvPr id="762279" name="Line 2471"/>
              <p:cNvSpPr>
                <a:spLocks noChangeShapeType="1"/>
              </p:cNvSpPr>
              <p:nvPr/>
            </p:nvSpPr>
            <p:spPr bwMode="auto">
              <a:xfrm>
                <a:off x="496" y="1362"/>
                <a:ext cx="144" cy="2"/>
              </a:xfrm>
              <a:prstGeom prst="line">
                <a:avLst/>
              </a:prstGeom>
              <a:noFill/>
              <a:ln w="3175">
                <a:solidFill>
                  <a:srgbClr val="000000"/>
                </a:solidFill>
                <a:round/>
                <a:headEnd/>
                <a:tailEnd/>
              </a:ln>
            </p:spPr>
            <p:txBody>
              <a:bodyPr/>
              <a:lstStyle/>
              <a:p>
                <a:endParaRPr lang="fr-FR"/>
              </a:p>
            </p:txBody>
          </p:sp>
          <p:sp>
            <p:nvSpPr>
              <p:cNvPr id="762280" name="Freeform 2472"/>
              <p:cNvSpPr>
                <a:spLocks/>
              </p:cNvSpPr>
              <p:nvPr/>
            </p:nvSpPr>
            <p:spPr bwMode="auto">
              <a:xfrm>
                <a:off x="769" y="1350"/>
                <a:ext cx="32" cy="34"/>
              </a:xfrm>
              <a:custGeom>
                <a:avLst/>
                <a:gdLst/>
                <a:ahLst/>
                <a:cxnLst>
                  <a:cxn ang="0">
                    <a:pos x="32" y="19"/>
                  </a:cxn>
                  <a:cxn ang="0">
                    <a:pos x="31" y="16"/>
                  </a:cxn>
                  <a:cxn ang="0">
                    <a:pos x="31" y="11"/>
                  </a:cxn>
                  <a:cxn ang="0">
                    <a:pos x="29" y="9"/>
                  </a:cxn>
                  <a:cxn ang="0">
                    <a:pos x="27" y="6"/>
                  </a:cxn>
                  <a:cxn ang="0">
                    <a:pos x="25" y="4"/>
                  </a:cxn>
                  <a:cxn ang="0">
                    <a:pos x="22" y="1"/>
                  </a:cxn>
                  <a:cxn ang="0">
                    <a:pos x="19" y="1"/>
                  </a:cxn>
                  <a:cxn ang="0">
                    <a:pos x="16" y="0"/>
                  </a:cxn>
                  <a:cxn ang="0">
                    <a:pos x="14" y="1"/>
                  </a:cxn>
                  <a:cxn ang="0">
                    <a:pos x="10" y="1"/>
                  </a:cxn>
                  <a:cxn ang="0">
                    <a:pos x="8" y="4"/>
                  </a:cxn>
                  <a:cxn ang="0">
                    <a:pos x="5" y="6"/>
                  </a:cxn>
                  <a:cxn ang="0">
                    <a:pos x="4" y="9"/>
                  </a:cxn>
                  <a:cxn ang="0">
                    <a:pos x="2" y="11"/>
                  </a:cxn>
                  <a:cxn ang="0">
                    <a:pos x="2" y="16"/>
                  </a:cxn>
                  <a:cxn ang="0">
                    <a:pos x="0" y="19"/>
                  </a:cxn>
                  <a:cxn ang="0">
                    <a:pos x="2" y="21"/>
                  </a:cxn>
                  <a:cxn ang="0">
                    <a:pos x="2" y="26"/>
                  </a:cxn>
                  <a:cxn ang="0">
                    <a:pos x="4" y="29"/>
                  </a:cxn>
                  <a:cxn ang="0">
                    <a:pos x="5" y="32"/>
                  </a:cxn>
                  <a:cxn ang="0">
                    <a:pos x="8" y="34"/>
                  </a:cxn>
                  <a:cxn ang="0">
                    <a:pos x="10" y="36"/>
                  </a:cxn>
                  <a:cxn ang="0">
                    <a:pos x="14" y="36"/>
                  </a:cxn>
                  <a:cxn ang="0">
                    <a:pos x="16" y="37"/>
                  </a:cxn>
                  <a:cxn ang="0">
                    <a:pos x="19" y="36"/>
                  </a:cxn>
                  <a:cxn ang="0">
                    <a:pos x="22" y="36"/>
                  </a:cxn>
                  <a:cxn ang="0">
                    <a:pos x="25" y="34"/>
                  </a:cxn>
                  <a:cxn ang="0">
                    <a:pos x="27" y="32"/>
                  </a:cxn>
                  <a:cxn ang="0">
                    <a:pos x="29" y="29"/>
                  </a:cxn>
                  <a:cxn ang="0">
                    <a:pos x="31" y="26"/>
                  </a:cxn>
                  <a:cxn ang="0">
                    <a:pos x="31" y="21"/>
                  </a:cxn>
                  <a:cxn ang="0">
                    <a:pos x="32" y="19"/>
                  </a:cxn>
                </a:cxnLst>
                <a:rect l="0" t="0" r="r" b="b"/>
                <a:pathLst>
                  <a:path w="32" h="37">
                    <a:moveTo>
                      <a:pt x="32" y="19"/>
                    </a:moveTo>
                    <a:lnTo>
                      <a:pt x="31" y="16"/>
                    </a:lnTo>
                    <a:lnTo>
                      <a:pt x="31" y="11"/>
                    </a:lnTo>
                    <a:lnTo>
                      <a:pt x="29" y="9"/>
                    </a:lnTo>
                    <a:lnTo>
                      <a:pt x="27" y="6"/>
                    </a:lnTo>
                    <a:lnTo>
                      <a:pt x="25" y="4"/>
                    </a:lnTo>
                    <a:lnTo>
                      <a:pt x="22" y="1"/>
                    </a:lnTo>
                    <a:lnTo>
                      <a:pt x="19" y="1"/>
                    </a:lnTo>
                    <a:lnTo>
                      <a:pt x="16" y="0"/>
                    </a:lnTo>
                    <a:lnTo>
                      <a:pt x="14" y="1"/>
                    </a:lnTo>
                    <a:lnTo>
                      <a:pt x="10" y="1"/>
                    </a:lnTo>
                    <a:lnTo>
                      <a:pt x="8" y="4"/>
                    </a:lnTo>
                    <a:lnTo>
                      <a:pt x="5" y="6"/>
                    </a:lnTo>
                    <a:lnTo>
                      <a:pt x="4" y="9"/>
                    </a:lnTo>
                    <a:lnTo>
                      <a:pt x="2" y="11"/>
                    </a:lnTo>
                    <a:lnTo>
                      <a:pt x="2" y="16"/>
                    </a:lnTo>
                    <a:lnTo>
                      <a:pt x="0" y="19"/>
                    </a:lnTo>
                    <a:lnTo>
                      <a:pt x="2" y="21"/>
                    </a:lnTo>
                    <a:lnTo>
                      <a:pt x="2" y="26"/>
                    </a:lnTo>
                    <a:lnTo>
                      <a:pt x="4" y="29"/>
                    </a:lnTo>
                    <a:lnTo>
                      <a:pt x="5" y="32"/>
                    </a:lnTo>
                    <a:lnTo>
                      <a:pt x="8" y="34"/>
                    </a:lnTo>
                    <a:lnTo>
                      <a:pt x="10" y="36"/>
                    </a:lnTo>
                    <a:lnTo>
                      <a:pt x="14" y="36"/>
                    </a:lnTo>
                    <a:lnTo>
                      <a:pt x="16" y="37"/>
                    </a:lnTo>
                    <a:lnTo>
                      <a:pt x="19" y="36"/>
                    </a:lnTo>
                    <a:lnTo>
                      <a:pt x="22" y="36"/>
                    </a:lnTo>
                    <a:lnTo>
                      <a:pt x="25" y="34"/>
                    </a:lnTo>
                    <a:lnTo>
                      <a:pt x="27" y="32"/>
                    </a:lnTo>
                    <a:lnTo>
                      <a:pt x="29" y="29"/>
                    </a:lnTo>
                    <a:lnTo>
                      <a:pt x="31" y="26"/>
                    </a:lnTo>
                    <a:lnTo>
                      <a:pt x="31" y="21"/>
                    </a:lnTo>
                    <a:lnTo>
                      <a:pt x="32" y="19"/>
                    </a:lnTo>
                    <a:close/>
                  </a:path>
                </a:pathLst>
              </a:custGeom>
              <a:solidFill>
                <a:srgbClr val="000000"/>
              </a:solidFill>
              <a:ln w="0">
                <a:solidFill>
                  <a:srgbClr val="000000"/>
                </a:solidFill>
                <a:prstDash val="solid"/>
                <a:round/>
                <a:headEnd/>
                <a:tailEnd/>
              </a:ln>
            </p:spPr>
            <p:txBody>
              <a:bodyPr/>
              <a:lstStyle/>
              <a:p>
                <a:endParaRPr lang="fr-FR"/>
              </a:p>
            </p:txBody>
          </p:sp>
          <p:sp>
            <p:nvSpPr>
              <p:cNvPr id="762281" name="Line 2473"/>
              <p:cNvSpPr>
                <a:spLocks noChangeShapeType="1"/>
              </p:cNvSpPr>
              <p:nvPr/>
            </p:nvSpPr>
            <p:spPr bwMode="auto">
              <a:xfrm>
                <a:off x="640" y="1364"/>
                <a:ext cx="145" cy="3"/>
              </a:xfrm>
              <a:prstGeom prst="line">
                <a:avLst/>
              </a:prstGeom>
              <a:noFill/>
              <a:ln w="3175">
                <a:solidFill>
                  <a:srgbClr val="000000"/>
                </a:solidFill>
                <a:round/>
                <a:headEnd/>
                <a:tailEnd/>
              </a:ln>
            </p:spPr>
            <p:txBody>
              <a:bodyPr/>
              <a:lstStyle/>
              <a:p>
                <a:endParaRPr lang="fr-FR"/>
              </a:p>
            </p:txBody>
          </p:sp>
          <p:sp>
            <p:nvSpPr>
              <p:cNvPr id="762282" name="Freeform 2474"/>
              <p:cNvSpPr>
                <a:spLocks/>
              </p:cNvSpPr>
              <p:nvPr/>
            </p:nvSpPr>
            <p:spPr bwMode="auto">
              <a:xfrm>
                <a:off x="915" y="1355"/>
                <a:ext cx="30" cy="34"/>
              </a:xfrm>
              <a:custGeom>
                <a:avLst/>
                <a:gdLst/>
                <a:ahLst/>
                <a:cxnLst>
                  <a:cxn ang="0">
                    <a:pos x="31" y="18"/>
                  </a:cxn>
                  <a:cxn ang="0">
                    <a:pos x="31" y="14"/>
                  </a:cxn>
                  <a:cxn ang="0">
                    <a:pos x="29" y="11"/>
                  </a:cxn>
                  <a:cxn ang="0">
                    <a:pos x="28" y="8"/>
                  </a:cxn>
                  <a:cxn ang="0">
                    <a:pos x="26" y="5"/>
                  </a:cxn>
                  <a:cxn ang="0">
                    <a:pos x="24" y="3"/>
                  </a:cxn>
                  <a:cxn ang="0">
                    <a:pos x="21" y="1"/>
                  </a:cxn>
                  <a:cxn ang="0">
                    <a:pos x="18" y="0"/>
                  </a:cxn>
                  <a:cxn ang="0">
                    <a:pos x="16" y="0"/>
                  </a:cxn>
                  <a:cxn ang="0">
                    <a:pos x="12" y="0"/>
                  </a:cxn>
                  <a:cxn ang="0">
                    <a:pos x="10" y="1"/>
                  </a:cxn>
                  <a:cxn ang="0">
                    <a:pos x="7" y="3"/>
                  </a:cxn>
                  <a:cxn ang="0">
                    <a:pos x="5" y="5"/>
                  </a:cxn>
                  <a:cxn ang="0">
                    <a:pos x="2" y="8"/>
                  </a:cxn>
                  <a:cxn ang="0">
                    <a:pos x="1" y="11"/>
                  </a:cxn>
                  <a:cxn ang="0">
                    <a:pos x="0" y="14"/>
                  </a:cxn>
                  <a:cxn ang="0">
                    <a:pos x="0" y="18"/>
                  </a:cxn>
                  <a:cxn ang="0">
                    <a:pos x="0" y="21"/>
                  </a:cxn>
                  <a:cxn ang="0">
                    <a:pos x="1" y="24"/>
                  </a:cxn>
                  <a:cxn ang="0">
                    <a:pos x="2" y="28"/>
                  </a:cxn>
                  <a:cxn ang="0">
                    <a:pos x="5" y="30"/>
                  </a:cxn>
                  <a:cxn ang="0">
                    <a:pos x="7" y="33"/>
                  </a:cxn>
                  <a:cxn ang="0">
                    <a:pos x="10" y="34"/>
                  </a:cxn>
                  <a:cxn ang="0">
                    <a:pos x="12" y="36"/>
                  </a:cxn>
                  <a:cxn ang="0">
                    <a:pos x="16" y="36"/>
                  </a:cxn>
                  <a:cxn ang="0">
                    <a:pos x="18" y="36"/>
                  </a:cxn>
                  <a:cxn ang="0">
                    <a:pos x="21" y="34"/>
                  </a:cxn>
                  <a:cxn ang="0">
                    <a:pos x="24" y="33"/>
                  </a:cxn>
                  <a:cxn ang="0">
                    <a:pos x="26" y="30"/>
                  </a:cxn>
                  <a:cxn ang="0">
                    <a:pos x="28" y="28"/>
                  </a:cxn>
                  <a:cxn ang="0">
                    <a:pos x="29" y="24"/>
                  </a:cxn>
                  <a:cxn ang="0">
                    <a:pos x="31" y="21"/>
                  </a:cxn>
                  <a:cxn ang="0">
                    <a:pos x="31" y="18"/>
                  </a:cxn>
                </a:cxnLst>
                <a:rect l="0" t="0" r="r" b="b"/>
                <a:pathLst>
                  <a:path w="31" h="36">
                    <a:moveTo>
                      <a:pt x="31" y="18"/>
                    </a:moveTo>
                    <a:lnTo>
                      <a:pt x="31" y="14"/>
                    </a:lnTo>
                    <a:lnTo>
                      <a:pt x="29" y="11"/>
                    </a:lnTo>
                    <a:lnTo>
                      <a:pt x="28" y="8"/>
                    </a:lnTo>
                    <a:lnTo>
                      <a:pt x="26" y="5"/>
                    </a:lnTo>
                    <a:lnTo>
                      <a:pt x="24" y="3"/>
                    </a:lnTo>
                    <a:lnTo>
                      <a:pt x="21" y="1"/>
                    </a:lnTo>
                    <a:lnTo>
                      <a:pt x="18" y="0"/>
                    </a:lnTo>
                    <a:lnTo>
                      <a:pt x="16" y="0"/>
                    </a:lnTo>
                    <a:lnTo>
                      <a:pt x="12" y="0"/>
                    </a:lnTo>
                    <a:lnTo>
                      <a:pt x="10" y="1"/>
                    </a:lnTo>
                    <a:lnTo>
                      <a:pt x="7" y="3"/>
                    </a:lnTo>
                    <a:lnTo>
                      <a:pt x="5" y="5"/>
                    </a:lnTo>
                    <a:lnTo>
                      <a:pt x="2" y="8"/>
                    </a:lnTo>
                    <a:lnTo>
                      <a:pt x="1" y="11"/>
                    </a:lnTo>
                    <a:lnTo>
                      <a:pt x="0" y="14"/>
                    </a:lnTo>
                    <a:lnTo>
                      <a:pt x="0" y="18"/>
                    </a:lnTo>
                    <a:lnTo>
                      <a:pt x="0" y="21"/>
                    </a:lnTo>
                    <a:lnTo>
                      <a:pt x="1" y="24"/>
                    </a:lnTo>
                    <a:lnTo>
                      <a:pt x="2" y="28"/>
                    </a:lnTo>
                    <a:lnTo>
                      <a:pt x="5" y="30"/>
                    </a:lnTo>
                    <a:lnTo>
                      <a:pt x="7" y="33"/>
                    </a:lnTo>
                    <a:lnTo>
                      <a:pt x="10" y="34"/>
                    </a:lnTo>
                    <a:lnTo>
                      <a:pt x="12" y="36"/>
                    </a:lnTo>
                    <a:lnTo>
                      <a:pt x="16" y="36"/>
                    </a:lnTo>
                    <a:lnTo>
                      <a:pt x="18" y="36"/>
                    </a:lnTo>
                    <a:lnTo>
                      <a:pt x="21" y="34"/>
                    </a:lnTo>
                    <a:lnTo>
                      <a:pt x="24" y="33"/>
                    </a:lnTo>
                    <a:lnTo>
                      <a:pt x="26" y="30"/>
                    </a:lnTo>
                    <a:lnTo>
                      <a:pt x="28" y="28"/>
                    </a:lnTo>
                    <a:lnTo>
                      <a:pt x="29" y="24"/>
                    </a:lnTo>
                    <a:lnTo>
                      <a:pt x="31" y="21"/>
                    </a:lnTo>
                    <a:lnTo>
                      <a:pt x="31" y="18"/>
                    </a:lnTo>
                    <a:close/>
                  </a:path>
                </a:pathLst>
              </a:custGeom>
              <a:solidFill>
                <a:srgbClr val="000000"/>
              </a:solidFill>
              <a:ln w="0">
                <a:solidFill>
                  <a:srgbClr val="000000"/>
                </a:solidFill>
                <a:prstDash val="solid"/>
                <a:round/>
                <a:headEnd/>
                <a:tailEnd/>
              </a:ln>
            </p:spPr>
            <p:txBody>
              <a:bodyPr/>
              <a:lstStyle/>
              <a:p>
                <a:endParaRPr lang="fr-FR"/>
              </a:p>
            </p:txBody>
          </p:sp>
          <p:sp>
            <p:nvSpPr>
              <p:cNvPr id="762283" name="Line 2475"/>
              <p:cNvSpPr>
                <a:spLocks noChangeShapeType="1"/>
              </p:cNvSpPr>
              <p:nvPr/>
            </p:nvSpPr>
            <p:spPr bwMode="auto">
              <a:xfrm>
                <a:off x="785" y="1367"/>
                <a:ext cx="146" cy="5"/>
              </a:xfrm>
              <a:prstGeom prst="line">
                <a:avLst/>
              </a:prstGeom>
              <a:noFill/>
              <a:ln w="3175">
                <a:solidFill>
                  <a:srgbClr val="000000"/>
                </a:solidFill>
                <a:round/>
                <a:headEnd/>
                <a:tailEnd/>
              </a:ln>
            </p:spPr>
            <p:txBody>
              <a:bodyPr/>
              <a:lstStyle/>
              <a:p>
                <a:endParaRPr lang="fr-FR"/>
              </a:p>
            </p:txBody>
          </p:sp>
          <p:sp>
            <p:nvSpPr>
              <p:cNvPr id="762284" name="Freeform 2476"/>
              <p:cNvSpPr>
                <a:spLocks/>
              </p:cNvSpPr>
              <p:nvPr/>
            </p:nvSpPr>
            <p:spPr bwMode="auto">
              <a:xfrm>
                <a:off x="1060" y="1363"/>
                <a:ext cx="30" cy="33"/>
              </a:xfrm>
              <a:custGeom>
                <a:avLst/>
                <a:gdLst/>
                <a:ahLst/>
                <a:cxnLst>
                  <a:cxn ang="0">
                    <a:pos x="31" y="18"/>
                  </a:cxn>
                  <a:cxn ang="0">
                    <a:pos x="31" y="15"/>
                  </a:cxn>
                  <a:cxn ang="0">
                    <a:pos x="30" y="10"/>
                  </a:cxn>
                  <a:cxn ang="0">
                    <a:pos x="29" y="7"/>
                  </a:cxn>
                  <a:cxn ang="0">
                    <a:pos x="26" y="5"/>
                  </a:cxn>
                  <a:cxn ang="0">
                    <a:pos x="24" y="3"/>
                  </a:cxn>
                  <a:cxn ang="0">
                    <a:pos x="21" y="0"/>
                  </a:cxn>
                  <a:cxn ang="0">
                    <a:pos x="19" y="0"/>
                  </a:cxn>
                  <a:cxn ang="0">
                    <a:pos x="15" y="0"/>
                  </a:cxn>
                  <a:cxn ang="0">
                    <a:pos x="13" y="0"/>
                  </a:cxn>
                  <a:cxn ang="0">
                    <a:pos x="9" y="0"/>
                  </a:cxn>
                  <a:cxn ang="0">
                    <a:pos x="7" y="3"/>
                  </a:cxn>
                  <a:cxn ang="0">
                    <a:pos x="4" y="5"/>
                  </a:cxn>
                  <a:cxn ang="0">
                    <a:pos x="3" y="7"/>
                  </a:cxn>
                  <a:cxn ang="0">
                    <a:pos x="2" y="10"/>
                  </a:cxn>
                  <a:cxn ang="0">
                    <a:pos x="0" y="15"/>
                  </a:cxn>
                  <a:cxn ang="0">
                    <a:pos x="0" y="18"/>
                  </a:cxn>
                  <a:cxn ang="0">
                    <a:pos x="0" y="22"/>
                  </a:cxn>
                  <a:cxn ang="0">
                    <a:pos x="2" y="25"/>
                  </a:cxn>
                  <a:cxn ang="0">
                    <a:pos x="3" y="28"/>
                  </a:cxn>
                  <a:cxn ang="0">
                    <a:pos x="4" y="30"/>
                  </a:cxn>
                  <a:cxn ang="0">
                    <a:pos x="7" y="33"/>
                  </a:cxn>
                  <a:cxn ang="0">
                    <a:pos x="9" y="35"/>
                  </a:cxn>
                  <a:cxn ang="0">
                    <a:pos x="13" y="35"/>
                  </a:cxn>
                  <a:cxn ang="0">
                    <a:pos x="15" y="36"/>
                  </a:cxn>
                  <a:cxn ang="0">
                    <a:pos x="19" y="35"/>
                  </a:cxn>
                  <a:cxn ang="0">
                    <a:pos x="21" y="35"/>
                  </a:cxn>
                  <a:cxn ang="0">
                    <a:pos x="24" y="33"/>
                  </a:cxn>
                  <a:cxn ang="0">
                    <a:pos x="26" y="30"/>
                  </a:cxn>
                  <a:cxn ang="0">
                    <a:pos x="29" y="28"/>
                  </a:cxn>
                  <a:cxn ang="0">
                    <a:pos x="30" y="25"/>
                  </a:cxn>
                  <a:cxn ang="0">
                    <a:pos x="31" y="22"/>
                  </a:cxn>
                  <a:cxn ang="0">
                    <a:pos x="31" y="18"/>
                  </a:cxn>
                </a:cxnLst>
                <a:rect l="0" t="0" r="r" b="b"/>
                <a:pathLst>
                  <a:path w="31" h="36">
                    <a:moveTo>
                      <a:pt x="31" y="18"/>
                    </a:moveTo>
                    <a:lnTo>
                      <a:pt x="31" y="15"/>
                    </a:lnTo>
                    <a:lnTo>
                      <a:pt x="30" y="10"/>
                    </a:lnTo>
                    <a:lnTo>
                      <a:pt x="29" y="7"/>
                    </a:lnTo>
                    <a:lnTo>
                      <a:pt x="26" y="5"/>
                    </a:lnTo>
                    <a:lnTo>
                      <a:pt x="24" y="3"/>
                    </a:lnTo>
                    <a:lnTo>
                      <a:pt x="21" y="0"/>
                    </a:lnTo>
                    <a:lnTo>
                      <a:pt x="19" y="0"/>
                    </a:lnTo>
                    <a:lnTo>
                      <a:pt x="15" y="0"/>
                    </a:lnTo>
                    <a:lnTo>
                      <a:pt x="13" y="0"/>
                    </a:lnTo>
                    <a:lnTo>
                      <a:pt x="9" y="0"/>
                    </a:lnTo>
                    <a:lnTo>
                      <a:pt x="7" y="3"/>
                    </a:lnTo>
                    <a:lnTo>
                      <a:pt x="4" y="5"/>
                    </a:lnTo>
                    <a:lnTo>
                      <a:pt x="3" y="7"/>
                    </a:lnTo>
                    <a:lnTo>
                      <a:pt x="2" y="10"/>
                    </a:lnTo>
                    <a:lnTo>
                      <a:pt x="0" y="15"/>
                    </a:lnTo>
                    <a:lnTo>
                      <a:pt x="0" y="18"/>
                    </a:lnTo>
                    <a:lnTo>
                      <a:pt x="0" y="22"/>
                    </a:lnTo>
                    <a:lnTo>
                      <a:pt x="2" y="25"/>
                    </a:lnTo>
                    <a:lnTo>
                      <a:pt x="3" y="28"/>
                    </a:lnTo>
                    <a:lnTo>
                      <a:pt x="4" y="30"/>
                    </a:lnTo>
                    <a:lnTo>
                      <a:pt x="7" y="33"/>
                    </a:lnTo>
                    <a:lnTo>
                      <a:pt x="9" y="35"/>
                    </a:lnTo>
                    <a:lnTo>
                      <a:pt x="13" y="35"/>
                    </a:lnTo>
                    <a:lnTo>
                      <a:pt x="15" y="36"/>
                    </a:lnTo>
                    <a:lnTo>
                      <a:pt x="19" y="35"/>
                    </a:lnTo>
                    <a:lnTo>
                      <a:pt x="21" y="35"/>
                    </a:lnTo>
                    <a:lnTo>
                      <a:pt x="24" y="33"/>
                    </a:lnTo>
                    <a:lnTo>
                      <a:pt x="26" y="30"/>
                    </a:lnTo>
                    <a:lnTo>
                      <a:pt x="29" y="28"/>
                    </a:lnTo>
                    <a:lnTo>
                      <a:pt x="30" y="25"/>
                    </a:lnTo>
                    <a:lnTo>
                      <a:pt x="31" y="22"/>
                    </a:lnTo>
                    <a:lnTo>
                      <a:pt x="31" y="18"/>
                    </a:lnTo>
                    <a:close/>
                  </a:path>
                </a:pathLst>
              </a:custGeom>
              <a:solidFill>
                <a:srgbClr val="000000"/>
              </a:solidFill>
              <a:ln w="0">
                <a:solidFill>
                  <a:srgbClr val="000000"/>
                </a:solidFill>
                <a:prstDash val="solid"/>
                <a:round/>
                <a:headEnd/>
                <a:tailEnd/>
              </a:ln>
            </p:spPr>
            <p:txBody>
              <a:bodyPr/>
              <a:lstStyle/>
              <a:p>
                <a:endParaRPr lang="fr-FR"/>
              </a:p>
            </p:txBody>
          </p:sp>
          <p:sp>
            <p:nvSpPr>
              <p:cNvPr id="762285" name="Line 2477"/>
              <p:cNvSpPr>
                <a:spLocks noChangeShapeType="1"/>
              </p:cNvSpPr>
              <p:nvPr/>
            </p:nvSpPr>
            <p:spPr bwMode="auto">
              <a:xfrm>
                <a:off x="931" y="1372"/>
                <a:ext cx="143" cy="7"/>
              </a:xfrm>
              <a:prstGeom prst="line">
                <a:avLst/>
              </a:prstGeom>
              <a:noFill/>
              <a:ln w="3175">
                <a:solidFill>
                  <a:srgbClr val="000000"/>
                </a:solidFill>
                <a:round/>
                <a:headEnd/>
                <a:tailEnd/>
              </a:ln>
            </p:spPr>
            <p:txBody>
              <a:bodyPr/>
              <a:lstStyle/>
              <a:p>
                <a:endParaRPr lang="fr-FR"/>
              </a:p>
            </p:txBody>
          </p:sp>
          <p:sp>
            <p:nvSpPr>
              <p:cNvPr id="762286" name="Freeform 2478"/>
              <p:cNvSpPr>
                <a:spLocks/>
              </p:cNvSpPr>
              <p:nvPr/>
            </p:nvSpPr>
            <p:spPr bwMode="auto">
              <a:xfrm>
                <a:off x="1204" y="1374"/>
                <a:ext cx="30" cy="33"/>
              </a:xfrm>
              <a:custGeom>
                <a:avLst/>
                <a:gdLst/>
                <a:ahLst/>
                <a:cxnLst>
                  <a:cxn ang="0">
                    <a:pos x="30" y="18"/>
                  </a:cxn>
                  <a:cxn ang="0">
                    <a:pos x="30" y="14"/>
                  </a:cxn>
                  <a:cxn ang="0">
                    <a:pos x="29" y="11"/>
                  </a:cxn>
                  <a:cxn ang="0">
                    <a:pos x="28" y="8"/>
                  </a:cxn>
                  <a:cxn ang="0">
                    <a:pos x="27" y="6"/>
                  </a:cxn>
                  <a:cxn ang="0">
                    <a:pos x="24" y="3"/>
                  </a:cxn>
                  <a:cxn ang="0">
                    <a:pos x="22" y="1"/>
                  </a:cxn>
                  <a:cxn ang="0">
                    <a:pos x="18" y="1"/>
                  </a:cxn>
                  <a:cxn ang="0">
                    <a:pos x="16" y="0"/>
                  </a:cxn>
                  <a:cxn ang="0">
                    <a:pos x="12" y="1"/>
                  </a:cxn>
                  <a:cxn ang="0">
                    <a:pos x="10" y="1"/>
                  </a:cxn>
                  <a:cxn ang="0">
                    <a:pos x="7" y="3"/>
                  </a:cxn>
                  <a:cxn ang="0">
                    <a:pos x="5" y="6"/>
                  </a:cxn>
                  <a:cxn ang="0">
                    <a:pos x="2" y="8"/>
                  </a:cxn>
                  <a:cxn ang="0">
                    <a:pos x="1" y="11"/>
                  </a:cxn>
                  <a:cxn ang="0">
                    <a:pos x="1" y="14"/>
                  </a:cxn>
                  <a:cxn ang="0">
                    <a:pos x="0" y="18"/>
                  </a:cxn>
                  <a:cxn ang="0">
                    <a:pos x="1" y="21"/>
                  </a:cxn>
                  <a:cxn ang="0">
                    <a:pos x="1" y="26"/>
                  </a:cxn>
                  <a:cxn ang="0">
                    <a:pos x="2" y="28"/>
                  </a:cxn>
                  <a:cxn ang="0">
                    <a:pos x="5" y="31"/>
                  </a:cxn>
                  <a:cxn ang="0">
                    <a:pos x="7" y="33"/>
                  </a:cxn>
                  <a:cxn ang="0">
                    <a:pos x="10" y="34"/>
                  </a:cxn>
                  <a:cxn ang="0">
                    <a:pos x="12" y="36"/>
                  </a:cxn>
                  <a:cxn ang="0">
                    <a:pos x="16" y="36"/>
                  </a:cxn>
                  <a:cxn ang="0">
                    <a:pos x="18" y="36"/>
                  </a:cxn>
                  <a:cxn ang="0">
                    <a:pos x="22" y="34"/>
                  </a:cxn>
                  <a:cxn ang="0">
                    <a:pos x="24" y="33"/>
                  </a:cxn>
                  <a:cxn ang="0">
                    <a:pos x="27" y="31"/>
                  </a:cxn>
                  <a:cxn ang="0">
                    <a:pos x="28" y="28"/>
                  </a:cxn>
                  <a:cxn ang="0">
                    <a:pos x="29" y="26"/>
                  </a:cxn>
                  <a:cxn ang="0">
                    <a:pos x="30" y="21"/>
                  </a:cxn>
                  <a:cxn ang="0">
                    <a:pos x="30" y="18"/>
                  </a:cxn>
                </a:cxnLst>
                <a:rect l="0" t="0" r="r" b="b"/>
                <a:pathLst>
                  <a:path w="30" h="36">
                    <a:moveTo>
                      <a:pt x="30" y="18"/>
                    </a:moveTo>
                    <a:lnTo>
                      <a:pt x="30" y="14"/>
                    </a:lnTo>
                    <a:lnTo>
                      <a:pt x="29" y="11"/>
                    </a:lnTo>
                    <a:lnTo>
                      <a:pt x="28" y="8"/>
                    </a:lnTo>
                    <a:lnTo>
                      <a:pt x="27" y="6"/>
                    </a:lnTo>
                    <a:lnTo>
                      <a:pt x="24" y="3"/>
                    </a:lnTo>
                    <a:lnTo>
                      <a:pt x="22" y="1"/>
                    </a:lnTo>
                    <a:lnTo>
                      <a:pt x="18" y="1"/>
                    </a:lnTo>
                    <a:lnTo>
                      <a:pt x="16" y="0"/>
                    </a:lnTo>
                    <a:lnTo>
                      <a:pt x="12" y="1"/>
                    </a:lnTo>
                    <a:lnTo>
                      <a:pt x="10" y="1"/>
                    </a:lnTo>
                    <a:lnTo>
                      <a:pt x="7" y="3"/>
                    </a:lnTo>
                    <a:lnTo>
                      <a:pt x="5" y="6"/>
                    </a:lnTo>
                    <a:lnTo>
                      <a:pt x="2" y="8"/>
                    </a:lnTo>
                    <a:lnTo>
                      <a:pt x="1" y="11"/>
                    </a:lnTo>
                    <a:lnTo>
                      <a:pt x="1" y="14"/>
                    </a:lnTo>
                    <a:lnTo>
                      <a:pt x="0" y="18"/>
                    </a:lnTo>
                    <a:lnTo>
                      <a:pt x="1" y="21"/>
                    </a:lnTo>
                    <a:lnTo>
                      <a:pt x="1" y="26"/>
                    </a:lnTo>
                    <a:lnTo>
                      <a:pt x="2" y="28"/>
                    </a:lnTo>
                    <a:lnTo>
                      <a:pt x="5" y="31"/>
                    </a:lnTo>
                    <a:lnTo>
                      <a:pt x="7" y="33"/>
                    </a:lnTo>
                    <a:lnTo>
                      <a:pt x="10" y="34"/>
                    </a:lnTo>
                    <a:lnTo>
                      <a:pt x="12" y="36"/>
                    </a:lnTo>
                    <a:lnTo>
                      <a:pt x="16" y="36"/>
                    </a:lnTo>
                    <a:lnTo>
                      <a:pt x="18" y="36"/>
                    </a:lnTo>
                    <a:lnTo>
                      <a:pt x="22" y="34"/>
                    </a:lnTo>
                    <a:lnTo>
                      <a:pt x="24" y="33"/>
                    </a:lnTo>
                    <a:lnTo>
                      <a:pt x="27" y="31"/>
                    </a:lnTo>
                    <a:lnTo>
                      <a:pt x="28" y="28"/>
                    </a:lnTo>
                    <a:lnTo>
                      <a:pt x="29" y="26"/>
                    </a:lnTo>
                    <a:lnTo>
                      <a:pt x="30" y="21"/>
                    </a:lnTo>
                    <a:lnTo>
                      <a:pt x="30" y="18"/>
                    </a:lnTo>
                    <a:close/>
                  </a:path>
                </a:pathLst>
              </a:custGeom>
              <a:solidFill>
                <a:srgbClr val="000000"/>
              </a:solidFill>
              <a:ln w="0">
                <a:solidFill>
                  <a:srgbClr val="000000"/>
                </a:solidFill>
                <a:prstDash val="solid"/>
                <a:round/>
                <a:headEnd/>
                <a:tailEnd/>
              </a:ln>
            </p:spPr>
            <p:txBody>
              <a:bodyPr/>
              <a:lstStyle/>
              <a:p>
                <a:endParaRPr lang="fr-FR"/>
              </a:p>
            </p:txBody>
          </p:sp>
          <p:sp>
            <p:nvSpPr>
              <p:cNvPr id="762287" name="Line 2479"/>
              <p:cNvSpPr>
                <a:spLocks noChangeShapeType="1"/>
              </p:cNvSpPr>
              <p:nvPr/>
            </p:nvSpPr>
            <p:spPr bwMode="auto">
              <a:xfrm>
                <a:off x="1074" y="1379"/>
                <a:ext cx="146" cy="11"/>
              </a:xfrm>
              <a:prstGeom prst="line">
                <a:avLst/>
              </a:prstGeom>
              <a:noFill/>
              <a:ln w="3175">
                <a:solidFill>
                  <a:srgbClr val="000000"/>
                </a:solidFill>
                <a:round/>
                <a:headEnd/>
                <a:tailEnd/>
              </a:ln>
            </p:spPr>
            <p:txBody>
              <a:bodyPr/>
              <a:lstStyle/>
              <a:p>
                <a:endParaRPr lang="fr-FR"/>
              </a:p>
            </p:txBody>
          </p:sp>
          <p:sp>
            <p:nvSpPr>
              <p:cNvPr id="762288" name="Freeform 2480"/>
              <p:cNvSpPr>
                <a:spLocks/>
              </p:cNvSpPr>
              <p:nvPr/>
            </p:nvSpPr>
            <p:spPr bwMode="auto">
              <a:xfrm>
                <a:off x="1349" y="1392"/>
                <a:ext cx="30" cy="34"/>
              </a:xfrm>
              <a:custGeom>
                <a:avLst/>
                <a:gdLst/>
                <a:ahLst/>
                <a:cxnLst>
                  <a:cxn ang="0">
                    <a:pos x="31" y="18"/>
                  </a:cxn>
                  <a:cxn ang="0">
                    <a:pos x="31" y="14"/>
                  </a:cxn>
                  <a:cxn ang="0">
                    <a:pos x="30" y="11"/>
                  </a:cxn>
                  <a:cxn ang="0">
                    <a:pos x="28" y="8"/>
                  </a:cxn>
                  <a:cxn ang="0">
                    <a:pos x="26" y="6"/>
                  </a:cxn>
                  <a:cxn ang="0">
                    <a:pos x="24" y="3"/>
                  </a:cxn>
                  <a:cxn ang="0">
                    <a:pos x="21" y="1"/>
                  </a:cxn>
                  <a:cxn ang="0">
                    <a:pos x="19" y="0"/>
                  </a:cxn>
                  <a:cxn ang="0">
                    <a:pos x="15" y="0"/>
                  </a:cxn>
                  <a:cxn ang="0">
                    <a:pos x="13" y="0"/>
                  </a:cxn>
                  <a:cxn ang="0">
                    <a:pos x="10" y="1"/>
                  </a:cxn>
                  <a:cxn ang="0">
                    <a:pos x="8" y="3"/>
                  </a:cxn>
                  <a:cxn ang="0">
                    <a:pos x="5" y="6"/>
                  </a:cxn>
                  <a:cxn ang="0">
                    <a:pos x="3" y="8"/>
                  </a:cxn>
                  <a:cxn ang="0">
                    <a:pos x="1" y="11"/>
                  </a:cxn>
                  <a:cxn ang="0">
                    <a:pos x="0" y="14"/>
                  </a:cxn>
                  <a:cxn ang="0">
                    <a:pos x="0" y="18"/>
                  </a:cxn>
                  <a:cxn ang="0">
                    <a:pos x="0" y="21"/>
                  </a:cxn>
                  <a:cxn ang="0">
                    <a:pos x="1" y="24"/>
                  </a:cxn>
                  <a:cxn ang="0">
                    <a:pos x="3" y="28"/>
                  </a:cxn>
                  <a:cxn ang="0">
                    <a:pos x="5" y="31"/>
                  </a:cxn>
                  <a:cxn ang="0">
                    <a:pos x="8" y="33"/>
                  </a:cxn>
                  <a:cxn ang="0">
                    <a:pos x="10" y="34"/>
                  </a:cxn>
                  <a:cxn ang="0">
                    <a:pos x="13" y="36"/>
                  </a:cxn>
                  <a:cxn ang="0">
                    <a:pos x="15" y="36"/>
                  </a:cxn>
                  <a:cxn ang="0">
                    <a:pos x="19" y="36"/>
                  </a:cxn>
                  <a:cxn ang="0">
                    <a:pos x="21" y="34"/>
                  </a:cxn>
                  <a:cxn ang="0">
                    <a:pos x="24" y="33"/>
                  </a:cxn>
                  <a:cxn ang="0">
                    <a:pos x="26" y="31"/>
                  </a:cxn>
                  <a:cxn ang="0">
                    <a:pos x="28" y="28"/>
                  </a:cxn>
                  <a:cxn ang="0">
                    <a:pos x="30" y="24"/>
                  </a:cxn>
                  <a:cxn ang="0">
                    <a:pos x="31" y="21"/>
                  </a:cxn>
                  <a:cxn ang="0">
                    <a:pos x="31" y="18"/>
                  </a:cxn>
                </a:cxnLst>
                <a:rect l="0" t="0" r="r" b="b"/>
                <a:pathLst>
                  <a:path w="31" h="36">
                    <a:moveTo>
                      <a:pt x="31" y="18"/>
                    </a:moveTo>
                    <a:lnTo>
                      <a:pt x="31" y="14"/>
                    </a:lnTo>
                    <a:lnTo>
                      <a:pt x="30" y="11"/>
                    </a:lnTo>
                    <a:lnTo>
                      <a:pt x="28" y="8"/>
                    </a:lnTo>
                    <a:lnTo>
                      <a:pt x="26" y="6"/>
                    </a:lnTo>
                    <a:lnTo>
                      <a:pt x="24" y="3"/>
                    </a:lnTo>
                    <a:lnTo>
                      <a:pt x="21" y="1"/>
                    </a:lnTo>
                    <a:lnTo>
                      <a:pt x="19" y="0"/>
                    </a:lnTo>
                    <a:lnTo>
                      <a:pt x="15" y="0"/>
                    </a:lnTo>
                    <a:lnTo>
                      <a:pt x="13" y="0"/>
                    </a:lnTo>
                    <a:lnTo>
                      <a:pt x="10" y="1"/>
                    </a:lnTo>
                    <a:lnTo>
                      <a:pt x="8" y="3"/>
                    </a:lnTo>
                    <a:lnTo>
                      <a:pt x="5" y="6"/>
                    </a:lnTo>
                    <a:lnTo>
                      <a:pt x="3" y="8"/>
                    </a:lnTo>
                    <a:lnTo>
                      <a:pt x="1" y="11"/>
                    </a:lnTo>
                    <a:lnTo>
                      <a:pt x="0" y="14"/>
                    </a:lnTo>
                    <a:lnTo>
                      <a:pt x="0" y="18"/>
                    </a:lnTo>
                    <a:lnTo>
                      <a:pt x="0" y="21"/>
                    </a:lnTo>
                    <a:lnTo>
                      <a:pt x="1" y="24"/>
                    </a:lnTo>
                    <a:lnTo>
                      <a:pt x="3" y="28"/>
                    </a:lnTo>
                    <a:lnTo>
                      <a:pt x="5" y="31"/>
                    </a:lnTo>
                    <a:lnTo>
                      <a:pt x="8" y="33"/>
                    </a:lnTo>
                    <a:lnTo>
                      <a:pt x="10" y="34"/>
                    </a:lnTo>
                    <a:lnTo>
                      <a:pt x="13" y="36"/>
                    </a:lnTo>
                    <a:lnTo>
                      <a:pt x="15" y="36"/>
                    </a:lnTo>
                    <a:lnTo>
                      <a:pt x="19" y="36"/>
                    </a:lnTo>
                    <a:lnTo>
                      <a:pt x="21" y="34"/>
                    </a:lnTo>
                    <a:lnTo>
                      <a:pt x="24" y="33"/>
                    </a:lnTo>
                    <a:lnTo>
                      <a:pt x="26" y="31"/>
                    </a:lnTo>
                    <a:lnTo>
                      <a:pt x="28" y="28"/>
                    </a:lnTo>
                    <a:lnTo>
                      <a:pt x="30" y="24"/>
                    </a:lnTo>
                    <a:lnTo>
                      <a:pt x="31" y="21"/>
                    </a:lnTo>
                    <a:lnTo>
                      <a:pt x="31" y="18"/>
                    </a:lnTo>
                    <a:close/>
                  </a:path>
                </a:pathLst>
              </a:custGeom>
              <a:solidFill>
                <a:srgbClr val="000000"/>
              </a:solidFill>
              <a:ln w="0">
                <a:solidFill>
                  <a:srgbClr val="000000"/>
                </a:solidFill>
                <a:prstDash val="solid"/>
                <a:round/>
                <a:headEnd/>
                <a:tailEnd/>
              </a:ln>
            </p:spPr>
            <p:txBody>
              <a:bodyPr/>
              <a:lstStyle/>
              <a:p>
                <a:endParaRPr lang="fr-FR"/>
              </a:p>
            </p:txBody>
          </p:sp>
          <p:sp>
            <p:nvSpPr>
              <p:cNvPr id="762289" name="Line 2481"/>
              <p:cNvSpPr>
                <a:spLocks noChangeShapeType="1"/>
              </p:cNvSpPr>
              <p:nvPr/>
            </p:nvSpPr>
            <p:spPr bwMode="auto">
              <a:xfrm>
                <a:off x="1220" y="1390"/>
                <a:ext cx="144" cy="19"/>
              </a:xfrm>
              <a:prstGeom prst="line">
                <a:avLst/>
              </a:prstGeom>
              <a:noFill/>
              <a:ln w="3175">
                <a:solidFill>
                  <a:srgbClr val="000000"/>
                </a:solidFill>
                <a:round/>
                <a:headEnd/>
                <a:tailEnd/>
              </a:ln>
            </p:spPr>
            <p:txBody>
              <a:bodyPr/>
              <a:lstStyle/>
              <a:p>
                <a:endParaRPr lang="fr-FR"/>
              </a:p>
            </p:txBody>
          </p:sp>
          <p:sp>
            <p:nvSpPr>
              <p:cNvPr id="762290" name="Freeform 2482"/>
              <p:cNvSpPr>
                <a:spLocks/>
              </p:cNvSpPr>
              <p:nvPr/>
            </p:nvSpPr>
            <p:spPr bwMode="auto">
              <a:xfrm>
                <a:off x="1495" y="1421"/>
                <a:ext cx="29" cy="33"/>
              </a:xfrm>
              <a:custGeom>
                <a:avLst/>
                <a:gdLst/>
                <a:ahLst/>
                <a:cxnLst>
                  <a:cxn ang="0">
                    <a:pos x="30" y="18"/>
                  </a:cxn>
                  <a:cxn ang="0">
                    <a:pos x="29" y="15"/>
                  </a:cxn>
                  <a:cxn ang="0">
                    <a:pos x="29" y="10"/>
                  </a:cxn>
                  <a:cxn ang="0">
                    <a:pos x="28" y="8"/>
                  </a:cxn>
                  <a:cxn ang="0">
                    <a:pos x="26" y="5"/>
                  </a:cxn>
                  <a:cxn ang="0">
                    <a:pos x="23" y="3"/>
                  </a:cxn>
                  <a:cxn ang="0">
                    <a:pos x="21" y="0"/>
                  </a:cxn>
                  <a:cxn ang="0">
                    <a:pos x="18" y="0"/>
                  </a:cxn>
                  <a:cxn ang="0">
                    <a:pos x="15" y="0"/>
                  </a:cxn>
                  <a:cxn ang="0">
                    <a:pos x="12" y="0"/>
                  </a:cxn>
                  <a:cxn ang="0">
                    <a:pos x="8" y="0"/>
                  </a:cxn>
                  <a:cxn ang="0">
                    <a:pos x="6" y="3"/>
                  </a:cxn>
                  <a:cxn ang="0">
                    <a:pos x="3" y="5"/>
                  </a:cxn>
                  <a:cxn ang="0">
                    <a:pos x="2" y="8"/>
                  </a:cxn>
                  <a:cxn ang="0">
                    <a:pos x="1" y="10"/>
                  </a:cxn>
                  <a:cxn ang="0">
                    <a:pos x="0" y="15"/>
                  </a:cxn>
                  <a:cxn ang="0">
                    <a:pos x="0" y="18"/>
                  </a:cxn>
                  <a:cxn ang="0">
                    <a:pos x="0" y="22"/>
                  </a:cxn>
                  <a:cxn ang="0">
                    <a:pos x="1" y="25"/>
                  </a:cxn>
                  <a:cxn ang="0">
                    <a:pos x="2" y="28"/>
                  </a:cxn>
                  <a:cxn ang="0">
                    <a:pos x="3" y="30"/>
                  </a:cxn>
                  <a:cxn ang="0">
                    <a:pos x="6" y="33"/>
                  </a:cxn>
                  <a:cxn ang="0">
                    <a:pos x="8" y="35"/>
                  </a:cxn>
                  <a:cxn ang="0">
                    <a:pos x="12" y="36"/>
                  </a:cxn>
                  <a:cxn ang="0">
                    <a:pos x="15" y="36"/>
                  </a:cxn>
                  <a:cxn ang="0">
                    <a:pos x="18" y="36"/>
                  </a:cxn>
                  <a:cxn ang="0">
                    <a:pos x="21" y="35"/>
                  </a:cxn>
                  <a:cxn ang="0">
                    <a:pos x="23" y="33"/>
                  </a:cxn>
                  <a:cxn ang="0">
                    <a:pos x="26" y="30"/>
                  </a:cxn>
                  <a:cxn ang="0">
                    <a:pos x="28" y="28"/>
                  </a:cxn>
                  <a:cxn ang="0">
                    <a:pos x="29" y="25"/>
                  </a:cxn>
                  <a:cxn ang="0">
                    <a:pos x="29" y="22"/>
                  </a:cxn>
                  <a:cxn ang="0">
                    <a:pos x="30" y="18"/>
                  </a:cxn>
                </a:cxnLst>
                <a:rect l="0" t="0" r="r" b="b"/>
                <a:pathLst>
                  <a:path w="30" h="36">
                    <a:moveTo>
                      <a:pt x="30" y="18"/>
                    </a:moveTo>
                    <a:lnTo>
                      <a:pt x="29" y="15"/>
                    </a:lnTo>
                    <a:lnTo>
                      <a:pt x="29" y="10"/>
                    </a:lnTo>
                    <a:lnTo>
                      <a:pt x="28" y="8"/>
                    </a:lnTo>
                    <a:lnTo>
                      <a:pt x="26" y="5"/>
                    </a:lnTo>
                    <a:lnTo>
                      <a:pt x="23" y="3"/>
                    </a:lnTo>
                    <a:lnTo>
                      <a:pt x="21" y="0"/>
                    </a:lnTo>
                    <a:lnTo>
                      <a:pt x="18" y="0"/>
                    </a:lnTo>
                    <a:lnTo>
                      <a:pt x="15" y="0"/>
                    </a:lnTo>
                    <a:lnTo>
                      <a:pt x="12" y="0"/>
                    </a:lnTo>
                    <a:lnTo>
                      <a:pt x="8" y="0"/>
                    </a:lnTo>
                    <a:lnTo>
                      <a:pt x="6" y="3"/>
                    </a:lnTo>
                    <a:lnTo>
                      <a:pt x="3" y="5"/>
                    </a:lnTo>
                    <a:lnTo>
                      <a:pt x="2" y="8"/>
                    </a:lnTo>
                    <a:lnTo>
                      <a:pt x="1" y="10"/>
                    </a:lnTo>
                    <a:lnTo>
                      <a:pt x="0" y="15"/>
                    </a:lnTo>
                    <a:lnTo>
                      <a:pt x="0" y="18"/>
                    </a:lnTo>
                    <a:lnTo>
                      <a:pt x="0" y="22"/>
                    </a:lnTo>
                    <a:lnTo>
                      <a:pt x="1" y="25"/>
                    </a:lnTo>
                    <a:lnTo>
                      <a:pt x="2" y="28"/>
                    </a:lnTo>
                    <a:lnTo>
                      <a:pt x="3" y="30"/>
                    </a:lnTo>
                    <a:lnTo>
                      <a:pt x="6" y="33"/>
                    </a:lnTo>
                    <a:lnTo>
                      <a:pt x="8" y="35"/>
                    </a:lnTo>
                    <a:lnTo>
                      <a:pt x="12" y="36"/>
                    </a:lnTo>
                    <a:lnTo>
                      <a:pt x="15" y="36"/>
                    </a:lnTo>
                    <a:lnTo>
                      <a:pt x="18" y="36"/>
                    </a:lnTo>
                    <a:lnTo>
                      <a:pt x="21" y="35"/>
                    </a:lnTo>
                    <a:lnTo>
                      <a:pt x="23" y="33"/>
                    </a:lnTo>
                    <a:lnTo>
                      <a:pt x="26" y="30"/>
                    </a:lnTo>
                    <a:lnTo>
                      <a:pt x="28" y="28"/>
                    </a:lnTo>
                    <a:lnTo>
                      <a:pt x="29" y="25"/>
                    </a:lnTo>
                    <a:lnTo>
                      <a:pt x="29" y="22"/>
                    </a:lnTo>
                    <a:lnTo>
                      <a:pt x="30" y="18"/>
                    </a:lnTo>
                    <a:close/>
                  </a:path>
                </a:pathLst>
              </a:custGeom>
              <a:solidFill>
                <a:srgbClr val="000000"/>
              </a:solidFill>
              <a:ln w="0">
                <a:solidFill>
                  <a:srgbClr val="000000"/>
                </a:solidFill>
                <a:prstDash val="solid"/>
                <a:round/>
                <a:headEnd/>
                <a:tailEnd/>
              </a:ln>
            </p:spPr>
            <p:txBody>
              <a:bodyPr/>
              <a:lstStyle/>
              <a:p>
                <a:endParaRPr lang="fr-FR"/>
              </a:p>
            </p:txBody>
          </p:sp>
          <p:sp>
            <p:nvSpPr>
              <p:cNvPr id="762291" name="Line 2483"/>
              <p:cNvSpPr>
                <a:spLocks noChangeShapeType="1"/>
              </p:cNvSpPr>
              <p:nvPr/>
            </p:nvSpPr>
            <p:spPr bwMode="auto">
              <a:xfrm>
                <a:off x="1364" y="1409"/>
                <a:ext cx="145" cy="29"/>
              </a:xfrm>
              <a:prstGeom prst="line">
                <a:avLst/>
              </a:prstGeom>
              <a:noFill/>
              <a:ln w="3175">
                <a:solidFill>
                  <a:srgbClr val="000000"/>
                </a:solidFill>
                <a:round/>
                <a:headEnd/>
                <a:tailEnd/>
              </a:ln>
            </p:spPr>
            <p:txBody>
              <a:bodyPr/>
              <a:lstStyle/>
              <a:p>
                <a:endParaRPr lang="fr-FR"/>
              </a:p>
            </p:txBody>
          </p:sp>
          <p:sp>
            <p:nvSpPr>
              <p:cNvPr id="762292" name="Freeform 2484"/>
              <p:cNvSpPr>
                <a:spLocks/>
              </p:cNvSpPr>
              <p:nvPr/>
            </p:nvSpPr>
            <p:spPr bwMode="auto">
              <a:xfrm>
                <a:off x="1638" y="1463"/>
                <a:ext cx="31" cy="33"/>
              </a:xfrm>
              <a:custGeom>
                <a:avLst/>
                <a:gdLst/>
                <a:ahLst/>
                <a:cxnLst>
                  <a:cxn ang="0">
                    <a:pos x="31" y="18"/>
                  </a:cxn>
                  <a:cxn ang="0">
                    <a:pos x="31" y="14"/>
                  </a:cxn>
                  <a:cxn ang="0">
                    <a:pos x="30" y="11"/>
                  </a:cxn>
                  <a:cxn ang="0">
                    <a:pos x="28" y="8"/>
                  </a:cxn>
                  <a:cxn ang="0">
                    <a:pos x="27" y="5"/>
                  </a:cxn>
                  <a:cxn ang="0">
                    <a:pos x="25" y="3"/>
                  </a:cxn>
                  <a:cxn ang="0">
                    <a:pos x="22" y="1"/>
                  </a:cxn>
                  <a:cxn ang="0">
                    <a:pos x="19" y="0"/>
                  </a:cxn>
                  <a:cxn ang="0">
                    <a:pos x="16" y="0"/>
                  </a:cxn>
                  <a:cxn ang="0">
                    <a:pos x="12" y="0"/>
                  </a:cxn>
                  <a:cxn ang="0">
                    <a:pos x="10" y="1"/>
                  </a:cxn>
                  <a:cxn ang="0">
                    <a:pos x="7" y="3"/>
                  </a:cxn>
                  <a:cxn ang="0">
                    <a:pos x="5" y="5"/>
                  </a:cxn>
                  <a:cxn ang="0">
                    <a:pos x="3" y="8"/>
                  </a:cxn>
                  <a:cxn ang="0">
                    <a:pos x="1" y="11"/>
                  </a:cxn>
                  <a:cxn ang="0">
                    <a:pos x="0" y="14"/>
                  </a:cxn>
                  <a:cxn ang="0">
                    <a:pos x="0" y="18"/>
                  </a:cxn>
                  <a:cxn ang="0">
                    <a:pos x="0" y="21"/>
                  </a:cxn>
                  <a:cxn ang="0">
                    <a:pos x="1" y="26"/>
                  </a:cxn>
                  <a:cxn ang="0">
                    <a:pos x="3" y="28"/>
                  </a:cxn>
                  <a:cxn ang="0">
                    <a:pos x="5" y="31"/>
                  </a:cxn>
                  <a:cxn ang="0">
                    <a:pos x="7" y="33"/>
                  </a:cxn>
                  <a:cxn ang="0">
                    <a:pos x="10" y="34"/>
                  </a:cxn>
                  <a:cxn ang="0">
                    <a:pos x="12" y="36"/>
                  </a:cxn>
                  <a:cxn ang="0">
                    <a:pos x="16" y="36"/>
                  </a:cxn>
                  <a:cxn ang="0">
                    <a:pos x="19" y="36"/>
                  </a:cxn>
                  <a:cxn ang="0">
                    <a:pos x="22" y="34"/>
                  </a:cxn>
                  <a:cxn ang="0">
                    <a:pos x="25" y="33"/>
                  </a:cxn>
                  <a:cxn ang="0">
                    <a:pos x="27" y="31"/>
                  </a:cxn>
                  <a:cxn ang="0">
                    <a:pos x="28" y="28"/>
                  </a:cxn>
                  <a:cxn ang="0">
                    <a:pos x="30" y="26"/>
                  </a:cxn>
                  <a:cxn ang="0">
                    <a:pos x="31" y="21"/>
                  </a:cxn>
                  <a:cxn ang="0">
                    <a:pos x="31" y="18"/>
                  </a:cxn>
                </a:cxnLst>
                <a:rect l="0" t="0" r="r" b="b"/>
                <a:pathLst>
                  <a:path w="31" h="36">
                    <a:moveTo>
                      <a:pt x="31" y="18"/>
                    </a:moveTo>
                    <a:lnTo>
                      <a:pt x="31" y="14"/>
                    </a:lnTo>
                    <a:lnTo>
                      <a:pt x="30" y="11"/>
                    </a:lnTo>
                    <a:lnTo>
                      <a:pt x="28" y="8"/>
                    </a:lnTo>
                    <a:lnTo>
                      <a:pt x="27" y="5"/>
                    </a:lnTo>
                    <a:lnTo>
                      <a:pt x="25" y="3"/>
                    </a:lnTo>
                    <a:lnTo>
                      <a:pt x="22" y="1"/>
                    </a:lnTo>
                    <a:lnTo>
                      <a:pt x="19" y="0"/>
                    </a:lnTo>
                    <a:lnTo>
                      <a:pt x="16" y="0"/>
                    </a:lnTo>
                    <a:lnTo>
                      <a:pt x="12" y="0"/>
                    </a:lnTo>
                    <a:lnTo>
                      <a:pt x="10" y="1"/>
                    </a:lnTo>
                    <a:lnTo>
                      <a:pt x="7" y="3"/>
                    </a:lnTo>
                    <a:lnTo>
                      <a:pt x="5" y="5"/>
                    </a:lnTo>
                    <a:lnTo>
                      <a:pt x="3" y="8"/>
                    </a:lnTo>
                    <a:lnTo>
                      <a:pt x="1" y="11"/>
                    </a:lnTo>
                    <a:lnTo>
                      <a:pt x="0" y="14"/>
                    </a:lnTo>
                    <a:lnTo>
                      <a:pt x="0" y="18"/>
                    </a:lnTo>
                    <a:lnTo>
                      <a:pt x="0" y="21"/>
                    </a:lnTo>
                    <a:lnTo>
                      <a:pt x="1" y="26"/>
                    </a:lnTo>
                    <a:lnTo>
                      <a:pt x="3" y="28"/>
                    </a:lnTo>
                    <a:lnTo>
                      <a:pt x="5" y="31"/>
                    </a:lnTo>
                    <a:lnTo>
                      <a:pt x="7" y="33"/>
                    </a:lnTo>
                    <a:lnTo>
                      <a:pt x="10" y="34"/>
                    </a:lnTo>
                    <a:lnTo>
                      <a:pt x="12" y="36"/>
                    </a:lnTo>
                    <a:lnTo>
                      <a:pt x="16" y="36"/>
                    </a:lnTo>
                    <a:lnTo>
                      <a:pt x="19" y="36"/>
                    </a:lnTo>
                    <a:lnTo>
                      <a:pt x="22" y="34"/>
                    </a:lnTo>
                    <a:lnTo>
                      <a:pt x="25" y="33"/>
                    </a:lnTo>
                    <a:lnTo>
                      <a:pt x="27" y="31"/>
                    </a:lnTo>
                    <a:lnTo>
                      <a:pt x="28" y="28"/>
                    </a:lnTo>
                    <a:lnTo>
                      <a:pt x="30" y="26"/>
                    </a:lnTo>
                    <a:lnTo>
                      <a:pt x="31" y="21"/>
                    </a:lnTo>
                    <a:lnTo>
                      <a:pt x="31" y="18"/>
                    </a:lnTo>
                    <a:close/>
                  </a:path>
                </a:pathLst>
              </a:custGeom>
              <a:solidFill>
                <a:srgbClr val="000000"/>
              </a:solidFill>
              <a:ln w="0">
                <a:solidFill>
                  <a:srgbClr val="000000"/>
                </a:solidFill>
                <a:prstDash val="solid"/>
                <a:round/>
                <a:headEnd/>
                <a:tailEnd/>
              </a:ln>
            </p:spPr>
            <p:txBody>
              <a:bodyPr/>
              <a:lstStyle/>
              <a:p>
                <a:endParaRPr lang="fr-FR"/>
              </a:p>
            </p:txBody>
          </p:sp>
          <p:sp>
            <p:nvSpPr>
              <p:cNvPr id="762293" name="Line 2485"/>
              <p:cNvSpPr>
                <a:spLocks noChangeShapeType="1"/>
              </p:cNvSpPr>
              <p:nvPr/>
            </p:nvSpPr>
            <p:spPr bwMode="auto">
              <a:xfrm>
                <a:off x="1509" y="1438"/>
                <a:ext cx="145" cy="41"/>
              </a:xfrm>
              <a:prstGeom prst="line">
                <a:avLst/>
              </a:prstGeom>
              <a:noFill/>
              <a:ln w="3175">
                <a:solidFill>
                  <a:srgbClr val="000000"/>
                </a:solidFill>
                <a:round/>
                <a:headEnd/>
                <a:tailEnd/>
              </a:ln>
            </p:spPr>
            <p:txBody>
              <a:bodyPr/>
              <a:lstStyle/>
              <a:p>
                <a:endParaRPr lang="fr-FR"/>
              </a:p>
            </p:txBody>
          </p:sp>
          <p:sp>
            <p:nvSpPr>
              <p:cNvPr id="762294" name="Freeform 2486"/>
              <p:cNvSpPr>
                <a:spLocks/>
              </p:cNvSpPr>
              <p:nvPr/>
            </p:nvSpPr>
            <p:spPr bwMode="auto">
              <a:xfrm>
                <a:off x="1784" y="1522"/>
                <a:ext cx="29" cy="33"/>
              </a:xfrm>
              <a:custGeom>
                <a:avLst/>
                <a:gdLst/>
                <a:ahLst/>
                <a:cxnLst>
                  <a:cxn ang="0">
                    <a:pos x="30" y="17"/>
                  </a:cxn>
                  <a:cxn ang="0">
                    <a:pos x="30" y="14"/>
                  </a:cxn>
                  <a:cxn ang="0">
                    <a:pos x="29" y="10"/>
                  </a:cxn>
                  <a:cxn ang="0">
                    <a:pos x="28" y="7"/>
                  </a:cxn>
                  <a:cxn ang="0">
                    <a:pos x="25" y="4"/>
                  </a:cxn>
                  <a:cxn ang="0">
                    <a:pos x="23" y="3"/>
                  </a:cxn>
                  <a:cxn ang="0">
                    <a:pos x="21" y="2"/>
                  </a:cxn>
                  <a:cxn ang="0">
                    <a:pos x="18" y="0"/>
                  </a:cxn>
                  <a:cxn ang="0">
                    <a:pos x="14" y="0"/>
                  </a:cxn>
                  <a:cxn ang="0">
                    <a:pos x="12" y="0"/>
                  </a:cxn>
                  <a:cxn ang="0">
                    <a:pos x="9" y="2"/>
                  </a:cxn>
                  <a:cxn ang="0">
                    <a:pos x="6" y="3"/>
                  </a:cxn>
                  <a:cxn ang="0">
                    <a:pos x="3" y="4"/>
                  </a:cxn>
                  <a:cxn ang="0">
                    <a:pos x="2" y="7"/>
                  </a:cxn>
                  <a:cxn ang="0">
                    <a:pos x="1" y="10"/>
                  </a:cxn>
                  <a:cxn ang="0">
                    <a:pos x="0" y="14"/>
                  </a:cxn>
                  <a:cxn ang="0">
                    <a:pos x="0" y="17"/>
                  </a:cxn>
                  <a:cxn ang="0">
                    <a:pos x="0" y="22"/>
                  </a:cxn>
                  <a:cxn ang="0">
                    <a:pos x="1" y="25"/>
                  </a:cxn>
                  <a:cxn ang="0">
                    <a:pos x="2" y="27"/>
                  </a:cxn>
                  <a:cxn ang="0">
                    <a:pos x="3" y="30"/>
                  </a:cxn>
                  <a:cxn ang="0">
                    <a:pos x="6" y="33"/>
                  </a:cxn>
                  <a:cxn ang="0">
                    <a:pos x="9" y="35"/>
                  </a:cxn>
                  <a:cxn ang="0">
                    <a:pos x="12" y="35"/>
                  </a:cxn>
                  <a:cxn ang="0">
                    <a:pos x="14" y="36"/>
                  </a:cxn>
                  <a:cxn ang="0">
                    <a:pos x="18" y="35"/>
                  </a:cxn>
                  <a:cxn ang="0">
                    <a:pos x="21" y="35"/>
                  </a:cxn>
                  <a:cxn ang="0">
                    <a:pos x="23" y="33"/>
                  </a:cxn>
                  <a:cxn ang="0">
                    <a:pos x="25" y="30"/>
                  </a:cxn>
                  <a:cxn ang="0">
                    <a:pos x="28" y="27"/>
                  </a:cxn>
                  <a:cxn ang="0">
                    <a:pos x="29" y="25"/>
                  </a:cxn>
                  <a:cxn ang="0">
                    <a:pos x="30" y="22"/>
                  </a:cxn>
                  <a:cxn ang="0">
                    <a:pos x="30" y="17"/>
                  </a:cxn>
                </a:cxnLst>
                <a:rect l="0" t="0" r="r" b="b"/>
                <a:pathLst>
                  <a:path w="30" h="36">
                    <a:moveTo>
                      <a:pt x="30" y="17"/>
                    </a:moveTo>
                    <a:lnTo>
                      <a:pt x="30" y="14"/>
                    </a:lnTo>
                    <a:lnTo>
                      <a:pt x="29" y="10"/>
                    </a:lnTo>
                    <a:lnTo>
                      <a:pt x="28" y="7"/>
                    </a:lnTo>
                    <a:lnTo>
                      <a:pt x="25" y="4"/>
                    </a:lnTo>
                    <a:lnTo>
                      <a:pt x="23" y="3"/>
                    </a:lnTo>
                    <a:lnTo>
                      <a:pt x="21" y="2"/>
                    </a:lnTo>
                    <a:lnTo>
                      <a:pt x="18" y="0"/>
                    </a:lnTo>
                    <a:lnTo>
                      <a:pt x="14" y="0"/>
                    </a:lnTo>
                    <a:lnTo>
                      <a:pt x="12" y="0"/>
                    </a:lnTo>
                    <a:lnTo>
                      <a:pt x="9" y="2"/>
                    </a:lnTo>
                    <a:lnTo>
                      <a:pt x="6" y="3"/>
                    </a:lnTo>
                    <a:lnTo>
                      <a:pt x="3" y="4"/>
                    </a:lnTo>
                    <a:lnTo>
                      <a:pt x="2" y="7"/>
                    </a:lnTo>
                    <a:lnTo>
                      <a:pt x="1" y="10"/>
                    </a:lnTo>
                    <a:lnTo>
                      <a:pt x="0" y="14"/>
                    </a:lnTo>
                    <a:lnTo>
                      <a:pt x="0" y="17"/>
                    </a:lnTo>
                    <a:lnTo>
                      <a:pt x="0" y="22"/>
                    </a:lnTo>
                    <a:lnTo>
                      <a:pt x="1" y="25"/>
                    </a:lnTo>
                    <a:lnTo>
                      <a:pt x="2" y="27"/>
                    </a:lnTo>
                    <a:lnTo>
                      <a:pt x="3" y="30"/>
                    </a:lnTo>
                    <a:lnTo>
                      <a:pt x="6" y="33"/>
                    </a:lnTo>
                    <a:lnTo>
                      <a:pt x="9" y="35"/>
                    </a:lnTo>
                    <a:lnTo>
                      <a:pt x="12" y="35"/>
                    </a:lnTo>
                    <a:lnTo>
                      <a:pt x="14" y="36"/>
                    </a:lnTo>
                    <a:lnTo>
                      <a:pt x="18" y="35"/>
                    </a:lnTo>
                    <a:lnTo>
                      <a:pt x="21" y="35"/>
                    </a:lnTo>
                    <a:lnTo>
                      <a:pt x="23" y="33"/>
                    </a:lnTo>
                    <a:lnTo>
                      <a:pt x="25" y="30"/>
                    </a:lnTo>
                    <a:lnTo>
                      <a:pt x="28" y="27"/>
                    </a:lnTo>
                    <a:lnTo>
                      <a:pt x="29" y="25"/>
                    </a:lnTo>
                    <a:lnTo>
                      <a:pt x="30" y="22"/>
                    </a:lnTo>
                    <a:lnTo>
                      <a:pt x="30" y="17"/>
                    </a:lnTo>
                    <a:close/>
                  </a:path>
                </a:pathLst>
              </a:custGeom>
              <a:solidFill>
                <a:srgbClr val="000000"/>
              </a:solidFill>
              <a:ln w="0">
                <a:solidFill>
                  <a:srgbClr val="000000"/>
                </a:solidFill>
                <a:prstDash val="solid"/>
                <a:round/>
                <a:headEnd/>
                <a:tailEnd/>
              </a:ln>
            </p:spPr>
            <p:txBody>
              <a:bodyPr/>
              <a:lstStyle/>
              <a:p>
                <a:endParaRPr lang="fr-FR"/>
              </a:p>
            </p:txBody>
          </p:sp>
          <p:sp>
            <p:nvSpPr>
              <p:cNvPr id="762295" name="Line 2487"/>
              <p:cNvSpPr>
                <a:spLocks noChangeShapeType="1"/>
              </p:cNvSpPr>
              <p:nvPr/>
            </p:nvSpPr>
            <p:spPr bwMode="auto">
              <a:xfrm>
                <a:off x="1654" y="1479"/>
                <a:ext cx="144" cy="59"/>
              </a:xfrm>
              <a:prstGeom prst="line">
                <a:avLst/>
              </a:prstGeom>
              <a:noFill/>
              <a:ln w="3175">
                <a:solidFill>
                  <a:srgbClr val="000000"/>
                </a:solidFill>
                <a:round/>
                <a:headEnd/>
                <a:tailEnd/>
              </a:ln>
            </p:spPr>
            <p:txBody>
              <a:bodyPr/>
              <a:lstStyle/>
              <a:p>
                <a:endParaRPr lang="fr-FR"/>
              </a:p>
            </p:txBody>
          </p:sp>
          <p:sp>
            <p:nvSpPr>
              <p:cNvPr id="762296" name="Freeform 2488"/>
              <p:cNvSpPr>
                <a:spLocks/>
              </p:cNvSpPr>
              <p:nvPr/>
            </p:nvSpPr>
            <p:spPr bwMode="auto">
              <a:xfrm>
                <a:off x="1928" y="1601"/>
                <a:ext cx="31" cy="32"/>
              </a:xfrm>
              <a:custGeom>
                <a:avLst/>
                <a:gdLst/>
                <a:ahLst/>
                <a:cxnLst>
                  <a:cxn ang="0">
                    <a:pos x="32" y="18"/>
                  </a:cxn>
                  <a:cxn ang="0">
                    <a:pos x="31" y="14"/>
                  </a:cxn>
                  <a:cxn ang="0">
                    <a:pos x="31" y="11"/>
                  </a:cxn>
                  <a:cxn ang="0">
                    <a:pos x="28" y="7"/>
                  </a:cxn>
                  <a:cxn ang="0">
                    <a:pos x="27" y="5"/>
                  </a:cxn>
                  <a:cxn ang="0">
                    <a:pos x="25" y="3"/>
                  </a:cxn>
                  <a:cxn ang="0">
                    <a:pos x="22" y="1"/>
                  </a:cxn>
                  <a:cxn ang="0">
                    <a:pos x="18" y="0"/>
                  </a:cxn>
                  <a:cxn ang="0">
                    <a:pos x="16" y="0"/>
                  </a:cxn>
                  <a:cxn ang="0">
                    <a:pos x="14" y="0"/>
                  </a:cxn>
                  <a:cxn ang="0">
                    <a:pos x="10" y="1"/>
                  </a:cxn>
                  <a:cxn ang="0">
                    <a:pos x="7" y="3"/>
                  </a:cxn>
                  <a:cxn ang="0">
                    <a:pos x="5" y="5"/>
                  </a:cxn>
                  <a:cxn ang="0">
                    <a:pos x="2" y="7"/>
                  </a:cxn>
                  <a:cxn ang="0">
                    <a:pos x="1" y="11"/>
                  </a:cxn>
                  <a:cxn ang="0">
                    <a:pos x="1" y="14"/>
                  </a:cxn>
                  <a:cxn ang="0">
                    <a:pos x="0" y="18"/>
                  </a:cxn>
                  <a:cxn ang="0">
                    <a:pos x="1" y="21"/>
                  </a:cxn>
                  <a:cxn ang="0">
                    <a:pos x="1" y="24"/>
                  </a:cxn>
                  <a:cxn ang="0">
                    <a:pos x="2" y="27"/>
                  </a:cxn>
                  <a:cxn ang="0">
                    <a:pos x="5" y="30"/>
                  </a:cxn>
                  <a:cxn ang="0">
                    <a:pos x="7" y="33"/>
                  </a:cxn>
                  <a:cxn ang="0">
                    <a:pos x="10" y="34"/>
                  </a:cxn>
                  <a:cxn ang="0">
                    <a:pos x="14" y="35"/>
                  </a:cxn>
                  <a:cxn ang="0">
                    <a:pos x="16" y="35"/>
                  </a:cxn>
                  <a:cxn ang="0">
                    <a:pos x="18" y="35"/>
                  </a:cxn>
                  <a:cxn ang="0">
                    <a:pos x="22" y="34"/>
                  </a:cxn>
                  <a:cxn ang="0">
                    <a:pos x="25" y="33"/>
                  </a:cxn>
                  <a:cxn ang="0">
                    <a:pos x="27" y="30"/>
                  </a:cxn>
                  <a:cxn ang="0">
                    <a:pos x="28" y="27"/>
                  </a:cxn>
                  <a:cxn ang="0">
                    <a:pos x="31" y="24"/>
                  </a:cxn>
                  <a:cxn ang="0">
                    <a:pos x="31" y="21"/>
                  </a:cxn>
                  <a:cxn ang="0">
                    <a:pos x="32" y="18"/>
                  </a:cxn>
                </a:cxnLst>
                <a:rect l="0" t="0" r="r" b="b"/>
                <a:pathLst>
                  <a:path w="32" h="35">
                    <a:moveTo>
                      <a:pt x="32" y="18"/>
                    </a:moveTo>
                    <a:lnTo>
                      <a:pt x="31" y="14"/>
                    </a:lnTo>
                    <a:lnTo>
                      <a:pt x="31" y="11"/>
                    </a:lnTo>
                    <a:lnTo>
                      <a:pt x="28" y="7"/>
                    </a:lnTo>
                    <a:lnTo>
                      <a:pt x="27" y="5"/>
                    </a:lnTo>
                    <a:lnTo>
                      <a:pt x="25" y="3"/>
                    </a:lnTo>
                    <a:lnTo>
                      <a:pt x="22" y="1"/>
                    </a:lnTo>
                    <a:lnTo>
                      <a:pt x="18" y="0"/>
                    </a:lnTo>
                    <a:lnTo>
                      <a:pt x="16" y="0"/>
                    </a:lnTo>
                    <a:lnTo>
                      <a:pt x="14" y="0"/>
                    </a:lnTo>
                    <a:lnTo>
                      <a:pt x="10" y="1"/>
                    </a:lnTo>
                    <a:lnTo>
                      <a:pt x="7" y="3"/>
                    </a:lnTo>
                    <a:lnTo>
                      <a:pt x="5" y="5"/>
                    </a:lnTo>
                    <a:lnTo>
                      <a:pt x="2" y="7"/>
                    </a:lnTo>
                    <a:lnTo>
                      <a:pt x="1" y="11"/>
                    </a:lnTo>
                    <a:lnTo>
                      <a:pt x="1" y="14"/>
                    </a:lnTo>
                    <a:lnTo>
                      <a:pt x="0" y="18"/>
                    </a:lnTo>
                    <a:lnTo>
                      <a:pt x="1" y="21"/>
                    </a:lnTo>
                    <a:lnTo>
                      <a:pt x="1" y="24"/>
                    </a:lnTo>
                    <a:lnTo>
                      <a:pt x="2" y="27"/>
                    </a:lnTo>
                    <a:lnTo>
                      <a:pt x="5" y="30"/>
                    </a:lnTo>
                    <a:lnTo>
                      <a:pt x="7" y="33"/>
                    </a:lnTo>
                    <a:lnTo>
                      <a:pt x="10" y="34"/>
                    </a:lnTo>
                    <a:lnTo>
                      <a:pt x="14" y="35"/>
                    </a:lnTo>
                    <a:lnTo>
                      <a:pt x="16" y="35"/>
                    </a:lnTo>
                    <a:lnTo>
                      <a:pt x="18" y="35"/>
                    </a:lnTo>
                    <a:lnTo>
                      <a:pt x="22" y="34"/>
                    </a:lnTo>
                    <a:lnTo>
                      <a:pt x="25" y="33"/>
                    </a:lnTo>
                    <a:lnTo>
                      <a:pt x="27" y="30"/>
                    </a:lnTo>
                    <a:lnTo>
                      <a:pt x="28" y="27"/>
                    </a:lnTo>
                    <a:lnTo>
                      <a:pt x="31" y="24"/>
                    </a:lnTo>
                    <a:lnTo>
                      <a:pt x="31" y="21"/>
                    </a:lnTo>
                    <a:lnTo>
                      <a:pt x="32" y="18"/>
                    </a:lnTo>
                    <a:close/>
                  </a:path>
                </a:pathLst>
              </a:custGeom>
              <a:solidFill>
                <a:srgbClr val="000000"/>
              </a:solidFill>
              <a:ln w="0">
                <a:solidFill>
                  <a:srgbClr val="000000"/>
                </a:solidFill>
                <a:prstDash val="solid"/>
                <a:round/>
                <a:headEnd/>
                <a:tailEnd/>
              </a:ln>
            </p:spPr>
            <p:txBody>
              <a:bodyPr/>
              <a:lstStyle/>
              <a:p>
                <a:endParaRPr lang="fr-FR"/>
              </a:p>
            </p:txBody>
          </p:sp>
          <p:sp>
            <p:nvSpPr>
              <p:cNvPr id="762297" name="Line 2489"/>
              <p:cNvSpPr>
                <a:spLocks noChangeShapeType="1"/>
              </p:cNvSpPr>
              <p:nvPr/>
            </p:nvSpPr>
            <p:spPr bwMode="auto">
              <a:xfrm>
                <a:off x="1798" y="1538"/>
                <a:ext cx="145" cy="79"/>
              </a:xfrm>
              <a:prstGeom prst="line">
                <a:avLst/>
              </a:prstGeom>
              <a:noFill/>
              <a:ln w="3175">
                <a:solidFill>
                  <a:srgbClr val="000000"/>
                </a:solidFill>
                <a:round/>
                <a:headEnd/>
                <a:tailEnd/>
              </a:ln>
            </p:spPr>
            <p:txBody>
              <a:bodyPr/>
              <a:lstStyle/>
              <a:p>
                <a:endParaRPr lang="fr-FR"/>
              </a:p>
            </p:txBody>
          </p:sp>
          <p:sp>
            <p:nvSpPr>
              <p:cNvPr id="762298" name="Freeform 2490"/>
              <p:cNvSpPr>
                <a:spLocks/>
              </p:cNvSpPr>
              <p:nvPr/>
            </p:nvSpPr>
            <p:spPr bwMode="auto">
              <a:xfrm>
                <a:off x="2073" y="1703"/>
                <a:ext cx="30" cy="34"/>
              </a:xfrm>
              <a:custGeom>
                <a:avLst/>
                <a:gdLst/>
                <a:ahLst/>
                <a:cxnLst>
                  <a:cxn ang="0">
                    <a:pos x="30" y="18"/>
                  </a:cxn>
                  <a:cxn ang="0">
                    <a:pos x="30" y="15"/>
                  </a:cxn>
                  <a:cxn ang="0">
                    <a:pos x="29" y="12"/>
                  </a:cxn>
                  <a:cxn ang="0">
                    <a:pos x="28" y="8"/>
                  </a:cxn>
                  <a:cxn ang="0">
                    <a:pos x="27" y="5"/>
                  </a:cxn>
                  <a:cxn ang="0">
                    <a:pos x="24" y="3"/>
                  </a:cxn>
                  <a:cxn ang="0">
                    <a:pos x="20" y="2"/>
                  </a:cxn>
                  <a:cxn ang="0">
                    <a:pos x="18" y="0"/>
                  </a:cxn>
                  <a:cxn ang="0">
                    <a:pos x="16" y="0"/>
                  </a:cxn>
                  <a:cxn ang="0">
                    <a:pos x="12" y="0"/>
                  </a:cxn>
                  <a:cxn ang="0">
                    <a:pos x="9" y="2"/>
                  </a:cxn>
                  <a:cxn ang="0">
                    <a:pos x="7" y="3"/>
                  </a:cxn>
                  <a:cxn ang="0">
                    <a:pos x="4" y="5"/>
                  </a:cxn>
                  <a:cxn ang="0">
                    <a:pos x="2" y="8"/>
                  </a:cxn>
                  <a:cxn ang="0">
                    <a:pos x="1" y="12"/>
                  </a:cxn>
                  <a:cxn ang="0">
                    <a:pos x="0" y="15"/>
                  </a:cxn>
                  <a:cxn ang="0">
                    <a:pos x="0" y="18"/>
                  </a:cxn>
                  <a:cxn ang="0">
                    <a:pos x="0" y="22"/>
                  </a:cxn>
                  <a:cxn ang="0">
                    <a:pos x="1" y="25"/>
                  </a:cxn>
                  <a:cxn ang="0">
                    <a:pos x="2" y="28"/>
                  </a:cxn>
                  <a:cxn ang="0">
                    <a:pos x="4" y="30"/>
                  </a:cxn>
                  <a:cxn ang="0">
                    <a:pos x="7" y="33"/>
                  </a:cxn>
                  <a:cxn ang="0">
                    <a:pos x="9" y="35"/>
                  </a:cxn>
                  <a:cxn ang="0">
                    <a:pos x="12" y="36"/>
                  </a:cxn>
                  <a:cxn ang="0">
                    <a:pos x="16" y="36"/>
                  </a:cxn>
                  <a:cxn ang="0">
                    <a:pos x="18" y="36"/>
                  </a:cxn>
                  <a:cxn ang="0">
                    <a:pos x="20" y="35"/>
                  </a:cxn>
                  <a:cxn ang="0">
                    <a:pos x="24" y="33"/>
                  </a:cxn>
                  <a:cxn ang="0">
                    <a:pos x="27" y="30"/>
                  </a:cxn>
                  <a:cxn ang="0">
                    <a:pos x="28" y="28"/>
                  </a:cxn>
                  <a:cxn ang="0">
                    <a:pos x="29" y="25"/>
                  </a:cxn>
                  <a:cxn ang="0">
                    <a:pos x="30" y="22"/>
                  </a:cxn>
                  <a:cxn ang="0">
                    <a:pos x="30" y="18"/>
                  </a:cxn>
                </a:cxnLst>
                <a:rect l="0" t="0" r="r" b="b"/>
                <a:pathLst>
                  <a:path w="30" h="36">
                    <a:moveTo>
                      <a:pt x="30" y="18"/>
                    </a:moveTo>
                    <a:lnTo>
                      <a:pt x="30" y="15"/>
                    </a:lnTo>
                    <a:lnTo>
                      <a:pt x="29" y="12"/>
                    </a:lnTo>
                    <a:lnTo>
                      <a:pt x="28" y="8"/>
                    </a:lnTo>
                    <a:lnTo>
                      <a:pt x="27" y="5"/>
                    </a:lnTo>
                    <a:lnTo>
                      <a:pt x="24" y="3"/>
                    </a:lnTo>
                    <a:lnTo>
                      <a:pt x="20" y="2"/>
                    </a:lnTo>
                    <a:lnTo>
                      <a:pt x="18" y="0"/>
                    </a:lnTo>
                    <a:lnTo>
                      <a:pt x="16" y="0"/>
                    </a:lnTo>
                    <a:lnTo>
                      <a:pt x="12" y="0"/>
                    </a:lnTo>
                    <a:lnTo>
                      <a:pt x="9" y="2"/>
                    </a:lnTo>
                    <a:lnTo>
                      <a:pt x="7" y="3"/>
                    </a:lnTo>
                    <a:lnTo>
                      <a:pt x="4" y="5"/>
                    </a:lnTo>
                    <a:lnTo>
                      <a:pt x="2" y="8"/>
                    </a:lnTo>
                    <a:lnTo>
                      <a:pt x="1" y="12"/>
                    </a:lnTo>
                    <a:lnTo>
                      <a:pt x="0" y="15"/>
                    </a:lnTo>
                    <a:lnTo>
                      <a:pt x="0" y="18"/>
                    </a:lnTo>
                    <a:lnTo>
                      <a:pt x="0" y="22"/>
                    </a:lnTo>
                    <a:lnTo>
                      <a:pt x="1" y="25"/>
                    </a:lnTo>
                    <a:lnTo>
                      <a:pt x="2" y="28"/>
                    </a:lnTo>
                    <a:lnTo>
                      <a:pt x="4" y="30"/>
                    </a:lnTo>
                    <a:lnTo>
                      <a:pt x="7" y="33"/>
                    </a:lnTo>
                    <a:lnTo>
                      <a:pt x="9" y="35"/>
                    </a:lnTo>
                    <a:lnTo>
                      <a:pt x="12" y="36"/>
                    </a:lnTo>
                    <a:lnTo>
                      <a:pt x="16" y="36"/>
                    </a:lnTo>
                    <a:lnTo>
                      <a:pt x="18" y="36"/>
                    </a:lnTo>
                    <a:lnTo>
                      <a:pt x="20" y="35"/>
                    </a:lnTo>
                    <a:lnTo>
                      <a:pt x="24" y="33"/>
                    </a:lnTo>
                    <a:lnTo>
                      <a:pt x="27" y="30"/>
                    </a:lnTo>
                    <a:lnTo>
                      <a:pt x="28" y="28"/>
                    </a:lnTo>
                    <a:lnTo>
                      <a:pt x="29" y="25"/>
                    </a:lnTo>
                    <a:lnTo>
                      <a:pt x="30" y="22"/>
                    </a:lnTo>
                    <a:lnTo>
                      <a:pt x="30" y="18"/>
                    </a:lnTo>
                    <a:close/>
                  </a:path>
                </a:pathLst>
              </a:custGeom>
              <a:solidFill>
                <a:srgbClr val="000000"/>
              </a:solidFill>
              <a:ln w="0">
                <a:solidFill>
                  <a:srgbClr val="000000"/>
                </a:solidFill>
                <a:prstDash val="solid"/>
                <a:round/>
                <a:headEnd/>
                <a:tailEnd/>
              </a:ln>
            </p:spPr>
            <p:txBody>
              <a:bodyPr/>
              <a:lstStyle/>
              <a:p>
                <a:endParaRPr lang="fr-FR"/>
              </a:p>
            </p:txBody>
          </p:sp>
          <p:sp>
            <p:nvSpPr>
              <p:cNvPr id="762299" name="Line 2491"/>
              <p:cNvSpPr>
                <a:spLocks noChangeShapeType="1"/>
              </p:cNvSpPr>
              <p:nvPr/>
            </p:nvSpPr>
            <p:spPr bwMode="auto">
              <a:xfrm>
                <a:off x="1943" y="1617"/>
                <a:ext cx="146" cy="103"/>
              </a:xfrm>
              <a:prstGeom prst="line">
                <a:avLst/>
              </a:prstGeom>
              <a:noFill/>
              <a:ln w="3175">
                <a:solidFill>
                  <a:srgbClr val="000000"/>
                </a:solidFill>
                <a:round/>
                <a:headEnd/>
                <a:tailEnd/>
              </a:ln>
            </p:spPr>
            <p:txBody>
              <a:bodyPr/>
              <a:lstStyle/>
              <a:p>
                <a:endParaRPr lang="fr-FR"/>
              </a:p>
            </p:txBody>
          </p:sp>
          <p:sp>
            <p:nvSpPr>
              <p:cNvPr id="762300" name="Freeform 2492"/>
              <p:cNvSpPr>
                <a:spLocks/>
              </p:cNvSpPr>
              <p:nvPr/>
            </p:nvSpPr>
            <p:spPr bwMode="auto">
              <a:xfrm>
                <a:off x="2218" y="1838"/>
                <a:ext cx="30" cy="33"/>
              </a:xfrm>
              <a:custGeom>
                <a:avLst/>
                <a:gdLst/>
                <a:ahLst/>
                <a:cxnLst>
                  <a:cxn ang="0">
                    <a:pos x="31" y="17"/>
                  </a:cxn>
                  <a:cxn ang="0">
                    <a:pos x="31" y="14"/>
                  </a:cxn>
                  <a:cxn ang="0">
                    <a:pos x="30" y="10"/>
                  </a:cxn>
                  <a:cxn ang="0">
                    <a:pos x="28" y="7"/>
                  </a:cxn>
                  <a:cxn ang="0">
                    <a:pos x="26" y="4"/>
                  </a:cxn>
                  <a:cxn ang="0">
                    <a:pos x="23" y="3"/>
                  </a:cxn>
                  <a:cxn ang="0">
                    <a:pos x="21" y="1"/>
                  </a:cxn>
                  <a:cxn ang="0">
                    <a:pos x="19" y="0"/>
                  </a:cxn>
                  <a:cxn ang="0">
                    <a:pos x="15" y="0"/>
                  </a:cxn>
                  <a:cxn ang="0">
                    <a:pos x="12" y="0"/>
                  </a:cxn>
                  <a:cxn ang="0">
                    <a:pos x="9" y="1"/>
                  </a:cxn>
                  <a:cxn ang="0">
                    <a:pos x="6" y="3"/>
                  </a:cxn>
                  <a:cxn ang="0">
                    <a:pos x="4" y="4"/>
                  </a:cxn>
                  <a:cxn ang="0">
                    <a:pos x="3" y="7"/>
                  </a:cxn>
                  <a:cxn ang="0">
                    <a:pos x="1" y="10"/>
                  </a:cxn>
                  <a:cxn ang="0">
                    <a:pos x="0" y="14"/>
                  </a:cxn>
                  <a:cxn ang="0">
                    <a:pos x="0" y="17"/>
                  </a:cxn>
                  <a:cxn ang="0">
                    <a:pos x="0" y="21"/>
                  </a:cxn>
                  <a:cxn ang="0">
                    <a:pos x="1" y="24"/>
                  </a:cxn>
                  <a:cxn ang="0">
                    <a:pos x="3" y="27"/>
                  </a:cxn>
                  <a:cxn ang="0">
                    <a:pos x="4" y="30"/>
                  </a:cxn>
                  <a:cxn ang="0">
                    <a:pos x="6" y="33"/>
                  </a:cxn>
                  <a:cxn ang="0">
                    <a:pos x="9" y="34"/>
                  </a:cxn>
                  <a:cxn ang="0">
                    <a:pos x="12" y="36"/>
                  </a:cxn>
                  <a:cxn ang="0">
                    <a:pos x="15" y="36"/>
                  </a:cxn>
                  <a:cxn ang="0">
                    <a:pos x="19" y="36"/>
                  </a:cxn>
                  <a:cxn ang="0">
                    <a:pos x="21" y="34"/>
                  </a:cxn>
                  <a:cxn ang="0">
                    <a:pos x="23" y="33"/>
                  </a:cxn>
                  <a:cxn ang="0">
                    <a:pos x="26" y="30"/>
                  </a:cxn>
                  <a:cxn ang="0">
                    <a:pos x="28" y="27"/>
                  </a:cxn>
                  <a:cxn ang="0">
                    <a:pos x="30" y="24"/>
                  </a:cxn>
                  <a:cxn ang="0">
                    <a:pos x="31" y="21"/>
                  </a:cxn>
                  <a:cxn ang="0">
                    <a:pos x="31" y="17"/>
                  </a:cxn>
                </a:cxnLst>
                <a:rect l="0" t="0" r="r" b="b"/>
                <a:pathLst>
                  <a:path w="31" h="36">
                    <a:moveTo>
                      <a:pt x="31" y="17"/>
                    </a:moveTo>
                    <a:lnTo>
                      <a:pt x="31" y="14"/>
                    </a:lnTo>
                    <a:lnTo>
                      <a:pt x="30" y="10"/>
                    </a:lnTo>
                    <a:lnTo>
                      <a:pt x="28" y="7"/>
                    </a:lnTo>
                    <a:lnTo>
                      <a:pt x="26" y="4"/>
                    </a:lnTo>
                    <a:lnTo>
                      <a:pt x="23" y="3"/>
                    </a:lnTo>
                    <a:lnTo>
                      <a:pt x="21" y="1"/>
                    </a:lnTo>
                    <a:lnTo>
                      <a:pt x="19" y="0"/>
                    </a:lnTo>
                    <a:lnTo>
                      <a:pt x="15" y="0"/>
                    </a:lnTo>
                    <a:lnTo>
                      <a:pt x="12" y="0"/>
                    </a:lnTo>
                    <a:lnTo>
                      <a:pt x="9" y="1"/>
                    </a:lnTo>
                    <a:lnTo>
                      <a:pt x="6" y="3"/>
                    </a:lnTo>
                    <a:lnTo>
                      <a:pt x="4" y="4"/>
                    </a:lnTo>
                    <a:lnTo>
                      <a:pt x="3" y="7"/>
                    </a:lnTo>
                    <a:lnTo>
                      <a:pt x="1" y="10"/>
                    </a:lnTo>
                    <a:lnTo>
                      <a:pt x="0" y="14"/>
                    </a:lnTo>
                    <a:lnTo>
                      <a:pt x="0" y="17"/>
                    </a:lnTo>
                    <a:lnTo>
                      <a:pt x="0" y="21"/>
                    </a:lnTo>
                    <a:lnTo>
                      <a:pt x="1" y="24"/>
                    </a:lnTo>
                    <a:lnTo>
                      <a:pt x="3" y="27"/>
                    </a:lnTo>
                    <a:lnTo>
                      <a:pt x="4" y="30"/>
                    </a:lnTo>
                    <a:lnTo>
                      <a:pt x="6" y="33"/>
                    </a:lnTo>
                    <a:lnTo>
                      <a:pt x="9" y="34"/>
                    </a:lnTo>
                    <a:lnTo>
                      <a:pt x="12" y="36"/>
                    </a:lnTo>
                    <a:lnTo>
                      <a:pt x="15" y="36"/>
                    </a:lnTo>
                    <a:lnTo>
                      <a:pt x="19" y="36"/>
                    </a:lnTo>
                    <a:lnTo>
                      <a:pt x="21" y="34"/>
                    </a:lnTo>
                    <a:lnTo>
                      <a:pt x="23" y="33"/>
                    </a:lnTo>
                    <a:lnTo>
                      <a:pt x="26" y="30"/>
                    </a:lnTo>
                    <a:lnTo>
                      <a:pt x="28" y="27"/>
                    </a:lnTo>
                    <a:lnTo>
                      <a:pt x="30" y="24"/>
                    </a:lnTo>
                    <a:lnTo>
                      <a:pt x="31" y="21"/>
                    </a:lnTo>
                    <a:lnTo>
                      <a:pt x="31" y="17"/>
                    </a:lnTo>
                    <a:close/>
                  </a:path>
                </a:pathLst>
              </a:custGeom>
              <a:solidFill>
                <a:srgbClr val="000000"/>
              </a:solidFill>
              <a:ln w="0">
                <a:solidFill>
                  <a:srgbClr val="000000"/>
                </a:solidFill>
                <a:prstDash val="solid"/>
                <a:round/>
                <a:headEnd/>
                <a:tailEnd/>
              </a:ln>
            </p:spPr>
            <p:txBody>
              <a:bodyPr/>
              <a:lstStyle/>
              <a:p>
                <a:endParaRPr lang="fr-FR"/>
              </a:p>
            </p:txBody>
          </p:sp>
          <p:sp>
            <p:nvSpPr>
              <p:cNvPr id="762301" name="Line 2493"/>
              <p:cNvSpPr>
                <a:spLocks noChangeShapeType="1"/>
              </p:cNvSpPr>
              <p:nvPr/>
            </p:nvSpPr>
            <p:spPr bwMode="auto">
              <a:xfrm>
                <a:off x="2089" y="1720"/>
                <a:ext cx="144" cy="133"/>
              </a:xfrm>
              <a:prstGeom prst="line">
                <a:avLst/>
              </a:prstGeom>
              <a:noFill/>
              <a:ln w="3175">
                <a:solidFill>
                  <a:srgbClr val="000000"/>
                </a:solidFill>
                <a:round/>
                <a:headEnd/>
                <a:tailEnd/>
              </a:ln>
            </p:spPr>
            <p:txBody>
              <a:bodyPr/>
              <a:lstStyle/>
              <a:p>
                <a:endParaRPr lang="fr-FR"/>
              </a:p>
            </p:txBody>
          </p:sp>
          <p:sp>
            <p:nvSpPr>
              <p:cNvPr id="762302" name="Freeform 2494"/>
              <p:cNvSpPr>
                <a:spLocks/>
              </p:cNvSpPr>
              <p:nvPr/>
            </p:nvSpPr>
            <p:spPr bwMode="auto">
              <a:xfrm>
                <a:off x="2362" y="2007"/>
                <a:ext cx="30" cy="34"/>
              </a:xfrm>
              <a:custGeom>
                <a:avLst/>
                <a:gdLst/>
                <a:ahLst/>
                <a:cxnLst>
                  <a:cxn ang="0">
                    <a:pos x="31" y="19"/>
                  </a:cxn>
                  <a:cxn ang="0">
                    <a:pos x="31" y="15"/>
                  </a:cxn>
                  <a:cxn ang="0">
                    <a:pos x="31" y="12"/>
                  </a:cxn>
                  <a:cxn ang="0">
                    <a:pos x="29" y="9"/>
                  </a:cxn>
                  <a:cxn ang="0">
                    <a:pos x="27" y="6"/>
                  </a:cxn>
                  <a:cxn ang="0">
                    <a:pos x="25" y="3"/>
                  </a:cxn>
                  <a:cxn ang="0">
                    <a:pos x="23" y="2"/>
                  </a:cxn>
                  <a:cxn ang="0">
                    <a:pos x="19" y="0"/>
                  </a:cxn>
                  <a:cxn ang="0">
                    <a:pos x="16" y="0"/>
                  </a:cxn>
                  <a:cxn ang="0">
                    <a:pos x="13" y="0"/>
                  </a:cxn>
                  <a:cxn ang="0">
                    <a:pos x="10" y="2"/>
                  </a:cxn>
                  <a:cxn ang="0">
                    <a:pos x="8" y="3"/>
                  </a:cxn>
                  <a:cxn ang="0">
                    <a:pos x="5" y="6"/>
                  </a:cxn>
                  <a:cxn ang="0">
                    <a:pos x="3" y="9"/>
                  </a:cxn>
                  <a:cxn ang="0">
                    <a:pos x="2" y="12"/>
                  </a:cxn>
                  <a:cxn ang="0">
                    <a:pos x="0" y="15"/>
                  </a:cxn>
                  <a:cxn ang="0">
                    <a:pos x="0" y="19"/>
                  </a:cxn>
                  <a:cxn ang="0">
                    <a:pos x="0" y="22"/>
                  </a:cxn>
                  <a:cxn ang="0">
                    <a:pos x="2" y="26"/>
                  </a:cxn>
                  <a:cxn ang="0">
                    <a:pos x="3" y="29"/>
                  </a:cxn>
                  <a:cxn ang="0">
                    <a:pos x="5" y="32"/>
                  </a:cxn>
                  <a:cxn ang="0">
                    <a:pos x="8" y="33"/>
                  </a:cxn>
                  <a:cxn ang="0">
                    <a:pos x="10" y="35"/>
                  </a:cxn>
                  <a:cxn ang="0">
                    <a:pos x="13" y="36"/>
                  </a:cxn>
                  <a:cxn ang="0">
                    <a:pos x="16" y="36"/>
                  </a:cxn>
                  <a:cxn ang="0">
                    <a:pos x="19" y="36"/>
                  </a:cxn>
                  <a:cxn ang="0">
                    <a:pos x="23" y="35"/>
                  </a:cxn>
                  <a:cxn ang="0">
                    <a:pos x="25" y="33"/>
                  </a:cxn>
                  <a:cxn ang="0">
                    <a:pos x="27" y="32"/>
                  </a:cxn>
                  <a:cxn ang="0">
                    <a:pos x="29" y="29"/>
                  </a:cxn>
                  <a:cxn ang="0">
                    <a:pos x="31" y="26"/>
                  </a:cxn>
                  <a:cxn ang="0">
                    <a:pos x="31" y="22"/>
                  </a:cxn>
                  <a:cxn ang="0">
                    <a:pos x="31" y="19"/>
                  </a:cxn>
                </a:cxnLst>
                <a:rect l="0" t="0" r="r" b="b"/>
                <a:pathLst>
                  <a:path w="31" h="36">
                    <a:moveTo>
                      <a:pt x="31" y="19"/>
                    </a:moveTo>
                    <a:lnTo>
                      <a:pt x="31" y="15"/>
                    </a:lnTo>
                    <a:lnTo>
                      <a:pt x="31" y="12"/>
                    </a:lnTo>
                    <a:lnTo>
                      <a:pt x="29" y="9"/>
                    </a:lnTo>
                    <a:lnTo>
                      <a:pt x="27" y="6"/>
                    </a:lnTo>
                    <a:lnTo>
                      <a:pt x="25" y="3"/>
                    </a:lnTo>
                    <a:lnTo>
                      <a:pt x="23" y="2"/>
                    </a:lnTo>
                    <a:lnTo>
                      <a:pt x="19" y="0"/>
                    </a:lnTo>
                    <a:lnTo>
                      <a:pt x="16" y="0"/>
                    </a:lnTo>
                    <a:lnTo>
                      <a:pt x="13" y="0"/>
                    </a:lnTo>
                    <a:lnTo>
                      <a:pt x="10" y="2"/>
                    </a:lnTo>
                    <a:lnTo>
                      <a:pt x="8" y="3"/>
                    </a:lnTo>
                    <a:lnTo>
                      <a:pt x="5" y="6"/>
                    </a:lnTo>
                    <a:lnTo>
                      <a:pt x="3" y="9"/>
                    </a:lnTo>
                    <a:lnTo>
                      <a:pt x="2" y="12"/>
                    </a:lnTo>
                    <a:lnTo>
                      <a:pt x="0" y="15"/>
                    </a:lnTo>
                    <a:lnTo>
                      <a:pt x="0" y="19"/>
                    </a:lnTo>
                    <a:lnTo>
                      <a:pt x="0" y="22"/>
                    </a:lnTo>
                    <a:lnTo>
                      <a:pt x="2" y="26"/>
                    </a:lnTo>
                    <a:lnTo>
                      <a:pt x="3" y="29"/>
                    </a:lnTo>
                    <a:lnTo>
                      <a:pt x="5" y="32"/>
                    </a:lnTo>
                    <a:lnTo>
                      <a:pt x="8" y="33"/>
                    </a:lnTo>
                    <a:lnTo>
                      <a:pt x="10" y="35"/>
                    </a:lnTo>
                    <a:lnTo>
                      <a:pt x="13" y="36"/>
                    </a:lnTo>
                    <a:lnTo>
                      <a:pt x="16" y="36"/>
                    </a:lnTo>
                    <a:lnTo>
                      <a:pt x="19" y="36"/>
                    </a:lnTo>
                    <a:lnTo>
                      <a:pt x="23" y="35"/>
                    </a:lnTo>
                    <a:lnTo>
                      <a:pt x="25" y="33"/>
                    </a:lnTo>
                    <a:lnTo>
                      <a:pt x="27" y="32"/>
                    </a:lnTo>
                    <a:lnTo>
                      <a:pt x="29" y="29"/>
                    </a:lnTo>
                    <a:lnTo>
                      <a:pt x="31" y="26"/>
                    </a:lnTo>
                    <a:lnTo>
                      <a:pt x="31" y="22"/>
                    </a:lnTo>
                    <a:lnTo>
                      <a:pt x="31" y="19"/>
                    </a:lnTo>
                    <a:close/>
                  </a:path>
                </a:pathLst>
              </a:custGeom>
              <a:solidFill>
                <a:srgbClr val="000000"/>
              </a:solidFill>
              <a:ln w="0">
                <a:solidFill>
                  <a:srgbClr val="000000"/>
                </a:solidFill>
                <a:prstDash val="solid"/>
                <a:round/>
                <a:headEnd/>
                <a:tailEnd/>
              </a:ln>
            </p:spPr>
            <p:txBody>
              <a:bodyPr/>
              <a:lstStyle/>
              <a:p>
                <a:endParaRPr lang="fr-FR"/>
              </a:p>
            </p:txBody>
          </p:sp>
          <p:sp>
            <p:nvSpPr>
              <p:cNvPr id="762303" name="Line 2495"/>
              <p:cNvSpPr>
                <a:spLocks noChangeShapeType="1"/>
              </p:cNvSpPr>
              <p:nvPr/>
            </p:nvSpPr>
            <p:spPr bwMode="auto">
              <a:xfrm>
                <a:off x="2233" y="1853"/>
                <a:ext cx="144" cy="172"/>
              </a:xfrm>
              <a:prstGeom prst="line">
                <a:avLst/>
              </a:prstGeom>
              <a:noFill/>
              <a:ln w="3175">
                <a:solidFill>
                  <a:srgbClr val="000000"/>
                </a:solidFill>
                <a:round/>
                <a:headEnd/>
                <a:tailEnd/>
              </a:ln>
            </p:spPr>
            <p:txBody>
              <a:bodyPr/>
              <a:lstStyle/>
              <a:p>
                <a:endParaRPr lang="fr-FR"/>
              </a:p>
            </p:txBody>
          </p:sp>
          <p:sp>
            <p:nvSpPr>
              <p:cNvPr id="762304" name="Freeform 2496"/>
              <p:cNvSpPr>
                <a:spLocks/>
              </p:cNvSpPr>
              <p:nvPr/>
            </p:nvSpPr>
            <p:spPr bwMode="auto">
              <a:xfrm>
                <a:off x="2507" y="2219"/>
                <a:ext cx="15" cy="34"/>
              </a:xfrm>
              <a:custGeom>
                <a:avLst/>
                <a:gdLst/>
                <a:ahLst/>
                <a:cxnLst>
                  <a:cxn ang="0">
                    <a:pos x="15" y="0"/>
                  </a:cxn>
                  <a:cxn ang="0">
                    <a:pos x="12" y="0"/>
                  </a:cxn>
                  <a:cxn ang="0">
                    <a:pos x="10" y="2"/>
                  </a:cxn>
                  <a:cxn ang="0">
                    <a:pos x="6" y="3"/>
                  </a:cxn>
                  <a:cxn ang="0">
                    <a:pos x="5" y="6"/>
                  </a:cxn>
                  <a:cxn ang="0">
                    <a:pos x="2" y="9"/>
                  </a:cxn>
                  <a:cxn ang="0">
                    <a:pos x="1" y="12"/>
                  </a:cxn>
                  <a:cxn ang="0">
                    <a:pos x="0" y="15"/>
                  </a:cxn>
                  <a:cxn ang="0">
                    <a:pos x="0" y="19"/>
                  </a:cxn>
                  <a:cxn ang="0">
                    <a:pos x="0" y="22"/>
                  </a:cxn>
                  <a:cxn ang="0">
                    <a:pos x="1" y="25"/>
                  </a:cxn>
                  <a:cxn ang="0">
                    <a:pos x="2" y="29"/>
                  </a:cxn>
                  <a:cxn ang="0">
                    <a:pos x="5" y="32"/>
                  </a:cxn>
                  <a:cxn ang="0">
                    <a:pos x="6" y="33"/>
                  </a:cxn>
                  <a:cxn ang="0">
                    <a:pos x="10" y="35"/>
                  </a:cxn>
                  <a:cxn ang="0">
                    <a:pos x="12" y="36"/>
                  </a:cxn>
                  <a:cxn ang="0">
                    <a:pos x="15" y="36"/>
                  </a:cxn>
                  <a:cxn ang="0">
                    <a:pos x="15" y="0"/>
                  </a:cxn>
                </a:cxnLst>
                <a:rect l="0" t="0" r="r" b="b"/>
                <a:pathLst>
                  <a:path w="15" h="36">
                    <a:moveTo>
                      <a:pt x="15" y="0"/>
                    </a:moveTo>
                    <a:lnTo>
                      <a:pt x="12" y="0"/>
                    </a:lnTo>
                    <a:lnTo>
                      <a:pt x="10" y="2"/>
                    </a:lnTo>
                    <a:lnTo>
                      <a:pt x="6" y="3"/>
                    </a:lnTo>
                    <a:lnTo>
                      <a:pt x="5" y="6"/>
                    </a:lnTo>
                    <a:lnTo>
                      <a:pt x="2" y="9"/>
                    </a:lnTo>
                    <a:lnTo>
                      <a:pt x="1" y="12"/>
                    </a:lnTo>
                    <a:lnTo>
                      <a:pt x="0" y="15"/>
                    </a:lnTo>
                    <a:lnTo>
                      <a:pt x="0" y="19"/>
                    </a:lnTo>
                    <a:lnTo>
                      <a:pt x="0" y="22"/>
                    </a:lnTo>
                    <a:lnTo>
                      <a:pt x="1" y="25"/>
                    </a:lnTo>
                    <a:lnTo>
                      <a:pt x="2" y="29"/>
                    </a:lnTo>
                    <a:lnTo>
                      <a:pt x="5" y="32"/>
                    </a:lnTo>
                    <a:lnTo>
                      <a:pt x="6" y="33"/>
                    </a:lnTo>
                    <a:lnTo>
                      <a:pt x="10" y="35"/>
                    </a:lnTo>
                    <a:lnTo>
                      <a:pt x="12" y="36"/>
                    </a:lnTo>
                    <a:lnTo>
                      <a:pt x="15" y="36"/>
                    </a:lnTo>
                    <a:lnTo>
                      <a:pt x="15" y="0"/>
                    </a:lnTo>
                    <a:close/>
                  </a:path>
                </a:pathLst>
              </a:custGeom>
              <a:solidFill>
                <a:srgbClr val="000000"/>
              </a:solidFill>
              <a:ln w="0">
                <a:solidFill>
                  <a:srgbClr val="000000"/>
                </a:solidFill>
                <a:prstDash val="solid"/>
                <a:round/>
                <a:headEnd/>
                <a:tailEnd/>
              </a:ln>
            </p:spPr>
            <p:txBody>
              <a:bodyPr/>
              <a:lstStyle/>
              <a:p>
                <a:endParaRPr lang="fr-FR"/>
              </a:p>
            </p:txBody>
          </p:sp>
          <p:sp>
            <p:nvSpPr>
              <p:cNvPr id="762305" name="Line 2497"/>
              <p:cNvSpPr>
                <a:spLocks noChangeShapeType="1"/>
              </p:cNvSpPr>
              <p:nvPr/>
            </p:nvSpPr>
            <p:spPr bwMode="auto">
              <a:xfrm>
                <a:off x="2377" y="2025"/>
                <a:ext cx="145" cy="212"/>
              </a:xfrm>
              <a:prstGeom prst="line">
                <a:avLst/>
              </a:prstGeom>
              <a:noFill/>
              <a:ln w="3175">
                <a:solidFill>
                  <a:srgbClr val="000000"/>
                </a:solidFill>
                <a:round/>
                <a:headEnd/>
                <a:tailEnd/>
              </a:ln>
            </p:spPr>
            <p:txBody>
              <a:bodyPr/>
              <a:lstStyle/>
              <a:p>
                <a:endParaRPr lang="fr-FR"/>
              </a:p>
            </p:txBody>
          </p:sp>
          <p:sp>
            <p:nvSpPr>
              <p:cNvPr id="762306" name="Freeform 2498"/>
              <p:cNvSpPr>
                <a:spLocks/>
              </p:cNvSpPr>
              <p:nvPr/>
            </p:nvSpPr>
            <p:spPr bwMode="auto">
              <a:xfrm>
                <a:off x="496" y="1346"/>
                <a:ext cx="14" cy="33"/>
              </a:xfrm>
              <a:custGeom>
                <a:avLst/>
                <a:gdLst/>
                <a:ahLst/>
                <a:cxnLst>
                  <a:cxn ang="0">
                    <a:pos x="15" y="17"/>
                  </a:cxn>
                  <a:cxn ang="0">
                    <a:pos x="15" y="14"/>
                  </a:cxn>
                  <a:cxn ang="0">
                    <a:pos x="14" y="11"/>
                  </a:cxn>
                  <a:cxn ang="0">
                    <a:pos x="13" y="7"/>
                  </a:cxn>
                  <a:cxn ang="0">
                    <a:pos x="11" y="5"/>
                  </a:cxn>
                  <a:cxn ang="0">
                    <a:pos x="9" y="3"/>
                  </a:cxn>
                  <a:cxn ang="0">
                    <a:pos x="7" y="1"/>
                  </a:cxn>
                  <a:cxn ang="0">
                    <a:pos x="3" y="0"/>
                  </a:cxn>
                  <a:cxn ang="0">
                    <a:pos x="0" y="0"/>
                  </a:cxn>
                  <a:cxn ang="0">
                    <a:pos x="0" y="36"/>
                  </a:cxn>
                  <a:cxn ang="0">
                    <a:pos x="3" y="36"/>
                  </a:cxn>
                  <a:cxn ang="0">
                    <a:pos x="7" y="34"/>
                  </a:cxn>
                  <a:cxn ang="0">
                    <a:pos x="9" y="33"/>
                  </a:cxn>
                  <a:cxn ang="0">
                    <a:pos x="11" y="30"/>
                  </a:cxn>
                  <a:cxn ang="0">
                    <a:pos x="13" y="27"/>
                  </a:cxn>
                  <a:cxn ang="0">
                    <a:pos x="14" y="24"/>
                  </a:cxn>
                  <a:cxn ang="0">
                    <a:pos x="15" y="21"/>
                  </a:cxn>
                  <a:cxn ang="0">
                    <a:pos x="15" y="17"/>
                  </a:cxn>
                </a:cxnLst>
                <a:rect l="0" t="0" r="r" b="b"/>
                <a:pathLst>
                  <a:path w="15" h="36">
                    <a:moveTo>
                      <a:pt x="15" y="17"/>
                    </a:moveTo>
                    <a:lnTo>
                      <a:pt x="15" y="14"/>
                    </a:lnTo>
                    <a:lnTo>
                      <a:pt x="14" y="11"/>
                    </a:lnTo>
                    <a:lnTo>
                      <a:pt x="13" y="7"/>
                    </a:lnTo>
                    <a:lnTo>
                      <a:pt x="11" y="5"/>
                    </a:lnTo>
                    <a:lnTo>
                      <a:pt x="9" y="3"/>
                    </a:lnTo>
                    <a:lnTo>
                      <a:pt x="7" y="1"/>
                    </a:lnTo>
                    <a:lnTo>
                      <a:pt x="3" y="0"/>
                    </a:lnTo>
                    <a:lnTo>
                      <a:pt x="0" y="0"/>
                    </a:lnTo>
                    <a:lnTo>
                      <a:pt x="0" y="36"/>
                    </a:lnTo>
                    <a:lnTo>
                      <a:pt x="3" y="36"/>
                    </a:lnTo>
                    <a:lnTo>
                      <a:pt x="7" y="34"/>
                    </a:lnTo>
                    <a:lnTo>
                      <a:pt x="9" y="33"/>
                    </a:lnTo>
                    <a:lnTo>
                      <a:pt x="11" y="30"/>
                    </a:lnTo>
                    <a:lnTo>
                      <a:pt x="13" y="27"/>
                    </a:lnTo>
                    <a:lnTo>
                      <a:pt x="14" y="24"/>
                    </a:lnTo>
                    <a:lnTo>
                      <a:pt x="15" y="21"/>
                    </a:lnTo>
                    <a:lnTo>
                      <a:pt x="15" y="17"/>
                    </a:lnTo>
                    <a:close/>
                  </a:path>
                </a:pathLst>
              </a:custGeom>
              <a:solidFill>
                <a:srgbClr val="FF0000"/>
              </a:solidFill>
              <a:ln w="0">
                <a:solidFill>
                  <a:srgbClr val="FF0000"/>
                </a:solidFill>
                <a:prstDash val="solid"/>
                <a:round/>
                <a:headEnd/>
                <a:tailEnd/>
              </a:ln>
            </p:spPr>
            <p:txBody>
              <a:bodyPr/>
              <a:lstStyle/>
              <a:p>
                <a:endParaRPr lang="fr-FR"/>
              </a:p>
            </p:txBody>
          </p:sp>
          <p:sp>
            <p:nvSpPr>
              <p:cNvPr id="762307" name="Freeform 2499"/>
              <p:cNvSpPr>
                <a:spLocks/>
              </p:cNvSpPr>
              <p:nvPr/>
            </p:nvSpPr>
            <p:spPr bwMode="auto">
              <a:xfrm>
                <a:off x="626" y="1347"/>
                <a:ext cx="30" cy="34"/>
              </a:xfrm>
              <a:custGeom>
                <a:avLst/>
                <a:gdLst/>
                <a:ahLst/>
                <a:cxnLst>
                  <a:cxn ang="0">
                    <a:pos x="31" y="19"/>
                  </a:cxn>
                  <a:cxn ang="0">
                    <a:pos x="31" y="14"/>
                  </a:cxn>
                  <a:cxn ang="0">
                    <a:pos x="29" y="12"/>
                  </a:cxn>
                  <a:cxn ang="0">
                    <a:pos x="28" y="9"/>
                  </a:cxn>
                  <a:cxn ang="0">
                    <a:pos x="26" y="6"/>
                  </a:cxn>
                  <a:cxn ang="0">
                    <a:pos x="23" y="3"/>
                  </a:cxn>
                  <a:cxn ang="0">
                    <a:pos x="21" y="2"/>
                  </a:cxn>
                  <a:cxn ang="0">
                    <a:pos x="18" y="2"/>
                  </a:cxn>
                  <a:cxn ang="0">
                    <a:pos x="15" y="0"/>
                  </a:cxn>
                  <a:cxn ang="0">
                    <a:pos x="12" y="2"/>
                  </a:cxn>
                  <a:cxn ang="0">
                    <a:pos x="9" y="2"/>
                  </a:cxn>
                  <a:cxn ang="0">
                    <a:pos x="6" y="3"/>
                  </a:cxn>
                  <a:cxn ang="0">
                    <a:pos x="4" y="6"/>
                  </a:cxn>
                  <a:cxn ang="0">
                    <a:pos x="2" y="9"/>
                  </a:cxn>
                  <a:cxn ang="0">
                    <a:pos x="1" y="12"/>
                  </a:cxn>
                  <a:cxn ang="0">
                    <a:pos x="0" y="14"/>
                  </a:cxn>
                  <a:cxn ang="0">
                    <a:pos x="0" y="19"/>
                  </a:cxn>
                  <a:cxn ang="0">
                    <a:pos x="0" y="22"/>
                  </a:cxn>
                  <a:cxn ang="0">
                    <a:pos x="1" y="26"/>
                  </a:cxn>
                  <a:cxn ang="0">
                    <a:pos x="2" y="29"/>
                  </a:cxn>
                  <a:cxn ang="0">
                    <a:pos x="4" y="32"/>
                  </a:cxn>
                  <a:cxn ang="0">
                    <a:pos x="6" y="33"/>
                  </a:cxn>
                  <a:cxn ang="0">
                    <a:pos x="9" y="36"/>
                  </a:cxn>
                  <a:cxn ang="0">
                    <a:pos x="12" y="36"/>
                  </a:cxn>
                  <a:cxn ang="0">
                    <a:pos x="15" y="37"/>
                  </a:cxn>
                  <a:cxn ang="0">
                    <a:pos x="18" y="36"/>
                  </a:cxn>
                  <a:cxn ang="0">
                    <a:pos x="21" y="36"/>
                  </a:cxn>
                  <a:cxn ang="0">
                    <a:pos x="23" y="33"/>
                  </a:cxn>
                  <a:cxn ang="0">
                    <a:pos x="26" y="32"/>
                  </a:cxn>
                  <a:cxn ang="0">
                    <a:pos x="28" y="29"/>
                  </a:cxn>
                  <a:cxn ang="0">
                    <a:pos x="29" y="26"/>
                  </a:cxn>
                  <a:cxn ang="0">
                    <a:pos x="31" y="22"/>
                  </a:cxn>
                  <a:cxn ang="0">
                    <a:pos x="31" y="19"/>
                  </a:cxn>
                </a:cxnLst>
                <a:rect l="0" t="0" r="r" b="b"/>
                <a:pathLst>
                  <a:path w="31" h="37">
                    <a:moveTo>
                      <a:pt x="31" y="19"/>
                    </a:moveTo>
                    <a:lnTo>
                      <a:pt x="31" y="14"/>
                    </a:lnTo>
                    <a:lnTo>
                      <a:pt x="29" y="12"/>
                    </a:lnTo>
                    <a:lnTo>
                      <a:pt x="28" y="9"/>
                    </a:lnTo>
                    <a:lnTo>
                      <a:pt x="26" y="6"/>
                    </a:lnTo>
                    <a:lnTo>
                      <a:pt x="23" y="3"/>
                    </a:lnTo>
                    <a:lnTo>
                      <a:pt x="21" y="2"/>
                    </a:lnTo>
                    <a:lnTo>
                      <a:pt x="18" y="2"/>
                    </a:lnTo>
                    <a:lnTo>
                      <a:pt x="15" y="0"/>
                    </a:lnTo>
                    <a:lnTo>
                      <a:pt x="12" y="2"/>
                    </a:lnTo>
                    <a:lnTo>
                      <a:pt x="9" y="2"/>
                    </a:lnTo>
                    <a:lnTo>
                      <a:pt x="6" y="3"/>
                    </a:lnTo>
                    <a:lnTo>
                      <a:pt x="4" y="6"/>
                    </a:lnTo>
                    <a:lnTo>
                      <a:pt x="2" y="9"/>
                    </a:lnTo>
                    <a:lnTo>
                      <a:pt x="1" y="12"/>
                    </a:lnTo>
                    <a:lnTo>
                      <a:pt x="0" y="14"/>
                    </a:lnTo>
                    <a:lnTo>
                      <a:pt x="0" y="19"/>
                    </a:lnTo>
                    <a:lnTo>
                      <a:pt x="0" y="22"/>
                    </a:lnTo>
                    <a:lnTo>
                      <a:pt x="1" y="26"/>
                    </a:lnTo>
                    <a:lnTo>
                      <a:pt x="2" y="29"/>
                    </a:lnTo>
                    <a:lnTo>
                      <a:pt x="4" y="32"/>
                    </a:lnTo>
                    <a:lnTo>
                      <a:pt x="6" y="33"/>
                    </a:lnTo>
                    <a:lnTo>
                      <a:pt x="9" y="36"/>
                    </a:lnTo>
                    <a:lnTo>
                      <a:pt x="12" y="36"/>
                    </a:lnTo>
                    <a:lnTo>
                      <a:pt x="15" y="37"/>
                    </a:lnTo>
                    <a:lnTo>
                      <a:pt x="18" y="36"/>
                    </a:lnTo>
                    <a:lnTo>
                      <a:pt x="21" y="36"/>
                    </a:lnTo>
                    <a:lnTo>
                      <a:pt x="23" y="33"/>
                    </a:lnTo>
                    <a:lnTo>
                      <a:pt x="26" y="32"/>
                    </a:lnTo>
                    <a:lnTo>
                      <a:pt x="28" y="29"/>
                    </a:lnTo>
                    <a:lnTo>
                      <a:pt x="29" y="26"/>
                    </a:lnTo>
                    <a:lnTo>
                      <a:pt x="31" y="22"/>
                    </a:lnTo>
                    <a:lnTo>
                      <a:pt x="31" y="19"/>
                    </a:lnTo>
                    <a:close/>
                  </a:path>
                </a:pathLst>
              </a:custGeom>
              <a:solidFill>
                <a:srgbClr val="FF0000"/>
              </a:solidFill>
              <a:ln w="0">
                <a:solidFill>
                  <a:srgbClr val="FF0000"/>
                </a:solidFill>
                <a:prstDash val="solid"/>
                <a:round/>
                <a:headEnd/>
                <a:tailEnd/>
              </a:ln>
            </p:spPr>
            <p:txBody>
              <a:bodyPr/>
              <a:lstStyle/>
              <a:p>
                <a:endParaRPr lang="fr-FR"/>
              </a:p>
            </p:txBody>
          </p:sp>
          <p:sp>
            <p:nvSpPr>
              <p:cNvPr id="762308" name="Line 2500"/>
              <p:cNvSpPr>
                <a:spLocks noChangeShapeType="1"/>
              </p:cNvSpPr>
              <p:nvPr/>
            </p:nvSpPr>
            <p:spPr bwMode="auto">
              <a:xfrm>
                <a:off x="496" y="1362"/>
                <a:ext cx="144" cy="2"/>
              </a:xfrm>
              <a:prstGeom prst="line">
                <a:avLst/>
              </a:prstGeom>
              <a:noFill/>
              <a:ln w="3175">
                <a:solidFill>
                  <a:srgbClr val="FF0000"/>
                </a:solidFill>
                <a:round/>
                <a:headEnd/>
                <a:tailEnd/>
              </a:ln>
            </p:spPr>
            <p:txBody>
              <a:bodyPr/>
              <a:lstStyle/>
              <a:p>
                <a:endParaRPr lang="fr-FR"/>
              </a:p>
            </p:txBody>
          </p:sp>
          <p:sp>
            <p:nvSpPr>
              <p:cNvPr id="762309" name="Freeform 2501"/>
              <p:cNvSpPr>
                <a:spLocks/>
              </p:cNvSpPr>
              <p:nvPr/>
            </p:nvSpPr>
            <p:spPr bwMode="auto">
              <a:xfrm>
                <a:off x="769" y="1351"/>
                <a:ext cx="32" cy="33"/>
              </a:xfrm>
              <a:custGeom>
                <a:avLst/>
                <a:gdLst/>
                <a:ahLst/>
                <a:cxnLst>
                  <a:cxn ang="0">
                    <a:pos x="32" y="18"/>
                  </a:cxn>
                  <a:cxn ang="0">
                    <a:pos x="31" y="15"/>
                  </a:cxn>
                  <a:cxn ang="0">
                    <a:pos x="31" y="12"/>
                  </a:cxn>
                  <a:cxn ang="0">
                    <a:pos x="29" y="8"/>
                  </a:cxn>
                  <a:cxn ang="0">
                    <a:pos x="27" y="5"/>
                  </a:cxn>
                  <a:cxn ang="0">
                    <a:pos x="25" y="3"/>
                  </a:cxn>
                  <a:cxn ang="0">
                    <a:pos x="22" y="2"/>
                  </a:cxn>
                  <a:cxn ang="0">
                    <a:pos x="19" y="0"/>
                  </a:cxn>
                  <a:cxn ang="0">
                    <a:pos x="16" y="0"/>
                  </a:cxn>
                  <a:cxn ang="0">
                    <a:pos x="14" y="0"/>
                  </a:cxn>
                  <a:cxn ang="0">
                    <a:pos x="10" y="2"/>
                  </a:cxn>
                  <a:cxn ang="0">
                    <a:pos x="8" y="3"/>
                  </a:cxn>
                  <a:cxn ang="0">
                    <a:pos x="5" y="5"/>
                  </a:cxn>
                  <a:cxn ang="0">
                    <a:pos x="4" y="8"/>
                  </a:cxn>
                  <a:cxn ang="0">
                    <a:pos x="2" y="12"/>
                  </a:cxn>
                  <a:cxn ang="0">
                    <a:pos x="2" y="15"/>
                  </a:cxn>
                  <a:cxn ang="0">
                    <a:pos x="0" y="18"/>
                  </a:cxn>
                  <a:cxn ang="0">
                    <a:pos x="2" y="22"/>
                  </a:cxn>
                  <a:cxn ang="0">
                    <a:pos x="2" y="25"/>
                  </a:cxn>
                  <a:cxn ang="0">
                    <a:pos x="4" y="28"/>
                  </a:cxn>
                  <a:cxn ang="0">
                    <a:pos x="5" y="31"/>
                  </a:cxn>
                  <a:cxn ang="0">
                    <a:pos x="8" y="33"/>
                  </a:cxn>
                  <a:cxn ang="0">
                    <a:pos x="10" y="35"/>
                  </a:cxn>
                  <a:cxn ang="0">
                    <a:pos x="14" y="36"/>
                  </a:cxn>
                  <a:cxn ang="0">
                    <a:pos x="16" y="36"/>
                  </a:cxn>
                  <a:cxn ang="0">
                    <a:pos x="19" y="36"/>
                  </a:cxn>
                  <a:cxn ang="0">
                    <a:pos x="22" y="35"/>
                  </a:cxn>
                  <a:cxn ang="0">
                    <a:pos x="25" y="33"/>
                  </a:cxn>
                  <a:cxn ang="0">
                    <a:pos x="27" y="31"/>
                  </a:cxn>
                  <a:cxn ang="0">
                    <a:pos x="29" y="28"/>
                  </a:cxn>
                  <a:cxn ang="0">
                    <a:pos x="31" y="25"/>
                  </a:cxn>
                  <a:cxn ang="0">
                    <a:pos x="31" y="22"/>
                  </a:cxn>
                  <a:cxn ang="0">
                    <a:pos x="32" y="18"/>
                  </a:cxn>
                </a:cxnLst>
                <a:rect l="0" t="0" r="r" b="b"/>
                <a:pathLst>
                  <a:path w="32" h="36">
                    <a:moveTo>
                      <a:pt x="32" y="18"/>
                    </a:moveTo>
                    <a:lnTo>
                      <a:pt x="31" y="15"/>
                    </a:lnTo>
                    <a:lnTo>
                      <a:pt x="31" y="12"/>
                    </a:lnTo>
                    <a:lnTo>
                      <a:pt x="29" y="8"/>
                    </a:lnTo>
                    <a:lnTo>
                      <a:pt x="27" y="5"/>
                    </a:lnTo>
                    <a:lnTo>
                      <a:pt x="25" y="3"/>
                    </a:lnTo>
                    <a:lnTo>
                      <a:pt x="22" y="2"/>
                    </a:lnTo>
                    <a:lnTo>
                      <a:pt x="19" y="0"/>
                    </a:lnTo>
                    <a:lnTo>
                      <a:pt x="16" y="0"/>
                    </a:lnTo>
                    <a:lnTo>
                      <a:pt x="14" y="0"/>
                    </a:lnTo>
                    <a:lnTo>
                      <a:pt x="10" y="2"/>
                    </a:lnTo>
                    <a:lnTo>
                      <a:pt x="8" y="3"/>
                    </a:lnTo>
                    <a:lnTo>
                      <a:pt x="5" y="5"/>
                    </a:lnTo>
                    <a:lnTo>
                      <a:pt x="4" y="8"/>
                    </a:lnTo>
                    <a:lnTo>
                      <a:pt x="2" y="12"/>
                    </a:lnTo>
                    <a:lnTo>
                      <a:pt x="2" y="15"/>
                    </a:lnTo>
                    <a:lnTo>
                      <a:pt x="0" y="18"/>
                    </a:lnTo>
                    <a:lnTo>
                      <a:pt x="2" y="22"/>
                    </a:lnTo>
                    <a:lnTo>
                      <a:pt x="2" y="25"/>
                    </a:lnTo>
                    <a:lnTo>
                      <a:pt x="4" y="28"/>
                    </a:lnTo>
                    <a:lnTo>
                      <a:pt x="5" y="31"/>
                    </a:lnTo>
                    <a:lnTo>
                      <a:pt x="8" y="33"/>
                    </a:lnTo>
                    <a:lnTo>
                      <a:pt x="10" y="35"/>
                    </a:lnTo>
                    <a:lnTo>
                      <a:pt x="14" y="36"/>
                    </a:lnTo>
                    <a:lnTo>
                      <a:pt x="16" y="36"/>
                    </a:lnTo>
                    <a:lnTo>
                      <a:pt x="19" y="36"/>
                    </a:lnTo>
                    <a:lnTo>
                      <a:pt x="22" y="35"/>
                    </a:lnTo>
                    <a:lnTo>
                      <a:pt x="25" y="33"/>
                    </a:lnTo>
                    <a:lnTo>
                      <a:pt x="27" y="31"/>
                    </a:lnTo>
                    <a:lnTo>
                      <a:pt x="29" y="28"/>
                    </a:lnTo>
                    <a:lnTo>
                      <a:pt x="31" y="25"/>
                    </a:lnTo>
                    <a:lnTo>
                      <a:pt x="31" y="22"/>
                    </a:lnTo>
                    <a:lnTo>
                      <a:pt x="32" y="18"/>
                    </a:lnTo>
                    <a:close/>
                  </a:path>
                </a:pathLst>
              </a:custGeom>
              <a:solidFill>
                <a:srgbClr val="FF0000"/>
              </a:solidFill>
              <a:ln w="0">
                <a:solidFill>
                  <a:srgbClr val="FF0000"/>
                </a:solidFill>
                <a:prstDash val="solid"/>
                <a:round/>
                <a:headEnd/>
                <a:tailEnd/>
              </a:ln>
            </p:spPr>
            <p:txBody>
              <a:bodyPr/>
              <a:lstStyle/>
              <a:p>
                <a:endParaRPr lang="fr-FR"/>
              </a:p>
            </p:txBody>
          </p:sp>
          <p:sp>
            <p:nvSpPr>
              <p:cNvPr id="762310" name="Line 2502"/>
              <p:cNvSpPr>
                <a:spLocks noChangeShapeType="1"/>
              </p:cNvSpPr>
              <p:nvPr/>
            </p:nvSpPr>
            <p:spPr bwMode="auto">
              <a:xfrm>
                <a:off x="640" y="1364"/>
                <a:ext cx="145" cy="3"/>
              </a:xfrm>
              <a:prstGeom prst="line">
                <a:avLst/>
              </a:prstGeom>
              <a:noFill/>
              <a:ln w="3175">
                <a:solidFill>
                  <a:srgbClr val="FF0000"/>
                </a:solidFill>
                <a:round/>
                <a:headEnd/>
                <a:tailEnd/>
              </a:ln>
            </p:spPr>
            <p:txBody>
              <a:bodyPr/>
              <a:lstStyle/>
              <a:p>
                <a:endParaRPr lang="fr-FR"/>
              </a:p>
            </p:txBody>
          </p:sp>
          <p:sp>
            <p:nvSpPr>
              <p:cNvPr id="762311" name="Freeform 2503"/>
              <p:cNvSpPr>
                <a:spLocks/>
              </p:cNvSpPr>
              <p:nvPr/>
            </p:nvSpPr>
            <p:spPr bwMode="auto">
              <a:xfrm>
                <a:off x="915" y="1356"/>
                <a:ext cx="30" cy="33"/>
              </a:xfrm>
              <a:custGeom>
                <a:avLst/>
                <a:gdLst/>
                <a:ahLst/>
                <a:cxnLst>
                  <a:cxn ang="0">
                    <a:pos x="31" y="17"/>
                  </a:cxn>
                  <a:cxn ang="0">
                    <a:pos x="31" y="14"/>
                  </a:cxn>
                  <a:cxn ang="0">
                    <a:pos x="29" y="10"/>
                  </a:cxn>
                  <a:cxn ang="0">
                    <a:pos x="28" y="7"/>
                  </a:cxn>
                  <a:cxn ang="0">
                    <a:pos x="26" y="4"/>
                  </a:cxn>
                  <a:cxn ang="0">
                    <a:pos x="24" y="3"/>
                  </a:cxn>
                  <a:cxn ang="0">
                    <a:pos x="21" y="2"/>
                  </a:cxn>
                  <a:cxn ang="0">
                    <a:pos x="18" y="0"/>
                  </a:cxn>
                  <a:cxn ang="0">
                    <a:pos x="16" y="0"/>
                  </a:cxn>
                  <a:cxn ang="0">
                    <a:pos x="12" y="0"/>
                  </a:cxn>
                  <a:cxn ang="0">
                    <a:pos x="10" y="2"/>
                  </a:cxn>
                  <a:cxn ang="0">
                    <a:pos x="7" y="3"/>
                  </a:cxn>
                  <a:cxn ang="0">
                    <a:pos x="5" y="4"/>
                  </a:cxn>
                  <a:cxn ang="0">
                    <a:pos x="2" y="7"/>
                  </a:cxn>
                  <a:cxn ang="0">
                    <a:pos x="1" y="10"/>
                  </a:cxn>
                  <a:cxn ang="0">
                    <a:pos x="0" y="14"/>
                  </a:cxn>
                  <a:cxn ang="0">
                    <a:pos x="0" y="17"/>
                  </a:cxn>
                  <a:cxn ang="0">
                    <a:pos x="0" y="22"/>
                  </a:cxn>
                  <a:cxn ang="0">
                    <a:pos x="1" y="25"/>
                  </a:cxn>
                  <a:cxn ang="0">
                    <a:pos x="2" y="27"/>
                  </a:cxn>
                  <a:cxn ang="0">
                    <a:pos x="5" y="30"/>
                  </a:cxn>
                  <a:cxn ang="0">
                    <a:pos x="7" y="33"/>
                  </a:cxn>
                  <a:cxn ang="0">
                    <a:pos x="10" y="35"/>
                  </a:cxn>
                  <a:cxn ang="0">
                    <a:pos x="12" y="36"/>
                  </a:cxn>
                  <a:cxn ang="0">
                    <a:pos x="16" y="36"/>
                  </a:cxn>
                  <a:cxn ang="0">
                    <a:pos x="18" y="36"/>
                  </a:cxn>
                  <a:cxn ang="0">
                    <a:pos x="21" y="35"/>
                  </a:cxn>
                  <a:cxn ang="0">
                    <a:pos x="24" y="33"/>
                  </a:cxn>
                  <a:cxn ang="0">
                    <a:pos x="26" y="30"/>
                  </a:cxn>
                  <a:cxn ang="0">
                    <a:pos x="28" y="27"/>
                  </a:cxn>
                  <a:cxn ang="0">
                    <a:pos x="29" y="25"/>
                  </a:cxn>
                  <a:cxn ang="0">
                    <a:pos x="31" y="22"/>
                  </a:cxn>
                  <a:cxn ang="0">
                    <a:pos x="31" y="17"/>
                  </a:cxn>
                </a:cxnLst>
                <a:rect l="0" t="0" r="r" b="b"/>
                <a:pathLst>
                  <a:path w="31" h="36">
                    <a:moveTo>
                      <a:pt x="31" y="17"/>
                    </a:moveTo>
                    <a:lnTo>
                      <a:pt x="31" y="14"/>
                    </a:lnTo>
                    <a:lnTo>
                      <a:pt x="29" y="10"/>
                    </a:lnTo>
                    <a:lnTo>
                      <a:pt x="28" y="7"/>
                    </a:lnTo>
                    <a:lnTo>
                      <a:pt x="26" y="4"/>
                    </a:lnTo>
                    <a:lnTo>
                      <a:pt x="24" y="3"/>
                    </a:lnTo>
                    <a:lnTo>
                      <a:pt x="21" y="2"/>
                    </a:lnTo>
                    <a:lnTo>
                      <a:pt x="18" y="0"/>
                    </a:lnTo>
                    <a:lnTo>
                      <a:pt x="16" y="0"/>
                    </a:lnTo>
                    <a:lnTo>
                      <a:pt x="12" y="0"/>
                    </a:lnTo>
                    <a:lnTo>
                      <a:pt x="10" y="2"/>
                    </a:lnTo>
                    <a:lnTo>
                      <a:pt x="7" y="3"/>
                    </a:lnTo>
                    <a:lnTo>
                      <a:pt x="5" y="4"/>
                    </a:lnTo>
                    <a:lnTo>
                      <a:pt x="2" y="7"/>
                    </a:lnTo>
                    <a:lnTo>
                      <a:pt x="1" y="10"/>
                    </a:lnTo>
                    <a:lnTo>
                      <a:pt x="0" y="14"/>
                    </a:lnTo>
                    <a:lnTo>
                      <a:pt x="0" y="17"/>
                    </a:lnTo>
                    <a:lnTo>
                      <a:pt x="0" y="22"/>
                    </a:lnTo>
                    <a:lnTo>
                      <a:pt x="1" y="25"/>
                    </a:lnTo>
                    <a:lnTo>
                      <a:pt x="2" y="27"/>
                    </a:lnTo>
                    <a:lnTo>
                      <a:pt x="5" y="30"/>
                    </a:lnTo>
                    <a:lnTo>
                      <a:pt x="7" y="33"/>
                    </a:lnTo>
                    <a:lnTo>
                      <a:pt x="10" y="35"/>
                    </a:lnTo>
                    <a:lnTo>
                      <a:pt x="12" y="36"/>
                    </a:lnTo>
                    <a:lnTo>
                      <a:pt x="16" y="36"/>
                    </a:lnTo>
                    <a:lnTo>
                      <a:pt x="18" y="36"/>
                    </a:lnTo>
                    <a:lnTo>
                      <a:pt x="21" y="35"/>
                    </a:lnTo>
                    <a:lnTo>
                      <a:pt x="24" y="33"/>
                    </a:lnTo>
                    <a:lnTo>
                      <a:pt x="26" y="30"/>
                    </a:lnTo>
                    <a:lnTo>
                      <a:pt x="28" y="27"/>
                    </a:lnTo>
                    <a:lnTo>
                      <a:pt x="29" y="25"/>
                    </a:lnTo>
                    <a:lnTo>
                      <a:pt x="31" y="22"/>
                    </a:lnTo>
                    <a:lnTo>
                      <a:pt x="31" y="17"/>
                    </a:lnTo>
                    <a:close/>
                  </a:path>
                </a:pathLst>
              </a:custGeom>
              <a:solidFill>
                <a:srgbClr val="FF0000"/>
              </a:solidFill>
              <a:ln w="0">
                <a:solidFill>
                  <a:srgbClr val="FF0000"/>
                </a:solidFill>
                <a:prstDash val="solid"/>
                <a:round/>
                <a:headEnd/>
                <a:tailEnd/>
              </a:ln>
            </p:spPr>
            <p:txBody>
              <a:bodyPr/>
              <a:lstStyle/>
              <a:p>
                <a:endParaRPr lang="fr-FR"/>
              </a:p>
            </p:txBody>
          </p:sp>
          <p:sp>
            <p:nvSpPr>
              <p:cNvPr id="762312" name="Line 2504"/>
              <p:cNvSpPr>
                <a:spLocks noChangeShapeType="1"/>
              </p:cNvSpPr>
              <p:nvPr/>
            </p:nvSpPr>
            <p:spPr bwMode="auto">
              <a:xfrm>
                <a:off x="785" y="1367"/>
                <a:ext cx="146" cy="5"/>
              </a:xfrm>
              <a:prstGeom prst="line">
                <a:avLst/>
              </a:prstGeom>
              <a:noFill/>
              <a:ln w="3175">
                <a:solidFill>
                  <a:srgbClr val="FF0000"/>
                </a:solidFill>
                <a:round/>
                <a:headEnd/>
                <a:tailEnd/>
              </a:ln>
            </p:spPr>
            <p:txBody>
              <a:bodyPr/>
              <a:lstStyle/>
              <a:p>
                <a:endParaRPr lang="fr-FR"/>
              </a:p>
            </p:txBody>
          </p:sp>
          <p:sp>
            <p:nvSpPr>
              <p:cNvPr id="762313" name="Freeform 2505"/>
              <p:cNvSpPr>
                <a:spLocks/>
              </p:cNvSpPr>
              <p:nvPr/>
            </p:nvSpPr>
            <p:spPr bwMode="auto">
              <a:xfrm>
                <a:off x="1060" y="1364"/>
                <a:ext cx="30" cy="34"/>
              </a:xfrm>
              <a:custGeom>
                <a:avLst/>
                <a:gdLst/>
                <a:ahLst/>
                <a:cxnLst>
                  <a:cxn ang="0">
                    <a:pos x="31" y="18"/>
                  </a:cxn>
                  <a:cxn ang="0">
                    <a:pos x="31" y="14"/>
                  </a:cxn>
                  <a:cxn ang="0">
                    <a:pos x="30" y="11"/>
                  </a:cxn>
                  <a:cxn ang="0">
                    <a:pos x="29" y="8"/>
                  </a:cxn>
                  <a:cxn ang="0">
                    <a:pos x="26" y="5"/>
                  </a:cxn>
                  <a:cxn ang="0">
                    <a:pos x="24" y="3"/>
                  </a:cxn>
                  <a:cxn ang="0">
                    <a:pos x="21" y="1"/>
                  </a:cxn>
                  <a:cxn ang="0">
                    <a:pos x="19" y="0"/>
                  </a:cxn>
                  <a:cxn ang="0">
                    <a:pos x="15" y="0"/>
                  </a:cxn>
                  <a:cxn ang="0">
                    <a:pos x="13" y="0"/>
                  </a:cxn>
                  <a:cxn ang="0">
                    <a:pos x="9" y="1"/>
                  </a:cxn>
                  <a:cxn ang="0">
                    <a:pos x="7" y="3"/>
                  </a:cxn>
                  <a:cxn ang="0">
                    <a:pos x="4" y="5"/>
                  </a:cxn>
                  <a:cxn ang="0">
                    <a:pos x="3" y="8"/>
                  </a:cxn>
                  <a:cxn ang="0">
                    <a:pos x="2" y="11"/>
                  </a:cxn>
                  <a:cxn ang="0">
                    <a:pos x="0" y="14"/>
                  </a:cxn>
                  <a:cxn ang="0">
                    <a:pos x="0" y="18"/>
                  </a:cxn>
                  <a:cxn ang="0">
                    <a:pos x="0" y="21"/>
                  </a:cxn>
                  <a:cxn ang="0">
                    <a:pos x="2" y="26"/>
                  </a:cxn>
                  <a:cxn ang="0">
                    <a:pos x="3" y="28"/>
                  </a:cxn>
                  <a:cxn ang="0">
                    <a:pos x="4" y="31"/>
                  </a:cxn>
                  <a:cxn ang="0">
                    <a:pos x="7" y="33"/>
                  </a:cxn>
                  <a:cxn ang="0">
                    <a:pos x="9" y="34"/>
                  </a:cxn>
                  <a:cxn ang="0">
                    <a:pos x="13" y="36"/>
                  </a:cxn>
                  <a:cxn ang="0">
                    <a:pos x="15" y="36"/>
                  </a:cxn>
                  <a:cxn ang="0">
                    <a:pos x="19" y="36"/>
                  </a:cxn>
                  <a:cxn ang="0">
                    <a:pos x="21" y="34"/>
                  </a:cxn>
                  <a:cxn ang="0">
                    <a:pos x="24" y="33"/>
                  </a:cxn>
                  <a:cxn ang="0">
                    <a:pos x="26" y="31"/>
                  </a:cxn>
                  <a:cxn ang="0">
                    <a:pos x="29" y="28"/>
                  </a:cxn>
                  <a:cxn ang="0">
                    <a:pos x="30" y="26"/>
                  </a:cxn>
                  <a:cxn ang="0">
                    <a:pos x="31" y="21"/>
                  </a:cxn>
                  <a:cxn ang="0">
                    <a:pos x="31" y="18"/>
                  </a:cxn>
                </a:cxnLst>
                <a:rect l="0" t="0" r="r" b="b"/>
                <a:pathLst>
                  <a:path w="31" h="36">
                    <a:moveTo>
                      <a:pt x="31" y="18"/>
                    </a:moveTo>
                    <a:lnTo>
                      <a:pt x="31" y="14"/>
                    </a:lnTo>
                    <a:lnTo>
                      <a:pt x="30" y="11"/>
                    </a:lnTo>
                    <a:lnTo>
                      <a:pt x="29" y="8"/>
                    </a:lnTo>
                    <a:lnTo>
                      <a:pt x="26" y="5"/>
                    </a:lnTo>
                    <a:lnTo>
                      <a:pt x="24" y="3"/>
                    </a:lnTo>
                    <a:lnTo>
                      <a:pt x="21" y="1"/>
                    </a:lnTo>
                    <a:lnTo>
                      <a:pt x="19" y="0"/>
                    </a:lnTo>
                    <a:lnTo>
                      <a:pt x="15" y="0"/>
                    </a:lnTo>
                    <a:lnTo>
                      <a:pt x="13" y="0"/>
                    </a:lnTo>
                    <a:lnTo>
                      <a:pt x="9" y="1"/>
                    </a:lnTo>
                    <a:lnTo>
                      <a:pt x="7" y="3"/>
                    </a:lnTo>
                    <a:lnTo>
                      <a:pt x="4" y="5"/>
                    </a:lnTo>
                    <a:lnTo>
                      <a:pt x="3" y="8"/>
                    </a:lnTo>
                    <a:lnTo>
                      <a:pt x="2" y="11"/>
                    </a:lnTo>
                    <a:lnTo>
                      <a:pt x="0" y="14"/>
                    </a:lnTo>
                    <a:lnTo>
                      <a:pt x="0" y="18"/>
                    </a:lnTo>
                    <a:lnTo>
                      <a:pt x="0" y="21"/>
                    </a:lnTo>
                    <a:lnTo>
                      <a:pt x="2" y="26"/>
                    </a:lnTo>
                    <a:lnTo>
                      <a:pt x="3" y="28"/>
                    </a:lnTo>
                    <a:lnTo>
                      <a:pt x="4" y="31"/>
                    </a:lnTo>
                    <a:lnTo>
                      <a:pt x="7" y="33"/>
                    </a:lnTo>
                    <a:lnTo>
                      <a:pt x="9" y="34"/>
                    </a:lnTo>
                    <a:lnTo>
                      <a:pt x="13" y="36"/>
                    </a:lnTo>
                    <a:lnTo>
                      <a:pt x="15" y="36"/>
                    </a:lnTo>
                    <a:lnTo>
                      <a:pt x="19" y="36"/>
                    </a:lnTo>
                    <a:lnTo>
                      <a:pt x="21" y="34"/>
                    </a:lnTo>
                    <a:lnTo>
                      <a:pt x="24" y="33"/>
                    </a:lnTo>
                    <a:lnTo>
                      <a:pt x="26" y="31"/>
                    </a:lnTo>
                    <a:lnTo>
                      <a:pt x="29" y="28"/>
                    </a:lnTo>
                    <a:lnTo>
                      <a:pt x="30" y="26"/>
                    </a:lnTo>
                    <a:lnTo>
                      <a:pt x="31" y="21"/>
                    </a:lnTo>
                    <a:lnTo>
                      <a:pt x="31" y="18"/>
                    </a:lnTo>
                    <a:close/>
                  </a:path>
                </a:pathLst>
              </a:custGeom>
              <a:solidFill>
                <a:srgbClr val="FF0000"/>
              </a:solidFill>
              <a:ln w="0">
                <a:solidFill>
                  <a:srgbClr val="FF0000"/>
                </a:solidFill>
                <a:prstDash val="solid"/>
                <a:round/>
                <a:headEnd/>
                <a:tailEnd/>
              </a:ln>
            </p:spPr>
            <p:txBody>
              <a:bodyPr/>
              <a:lstStyle/>
              <a:p>
                <a:endParaRPr lang="fr-FR"/>
              </a:p>
            </p:txBody>
          </p:sp>
          <p:sp>
            <p:nvSpPr>
              <p:cNvPr id="762314" name="Line 2506"/>
              <p:cNvSpPr>
                <a:spLocks noChangeShapeType="1"/>
              </p:cNvSpPr>
              <p:nvPr/>
            </p:nvSpPr>
            <p:spPr bwMode="auto">
              <a:xfrm>
                <a:off x="931" y="1372"/>
                <a:ext cx="143" cy="9"/>
              </a:xfrm>
              <a:prstGeom prst="line">
                <a:avLst/>
              </a:prstGeom>
              <a:noFill/>
              <a:ln w="3175">
                <a:solidFill>
                  <a:srgbClr val="FF0000"/>
                </a:solidFill>
                <a:round/>
                <a:headEnd/>
                <a:tailEnd/>
              </a:ln>
            </p:spPr>
            <p:txBody>
              <a:bodyPr/>
              <a:lstStyle/>
              <a:p>
                <a:endParaRPr lang="fr-FR"/>
              </a:p>
            </p:txBody>
          </p:sp>
          <p:sp>
            <p:nvSpPr>
              <p:cNvPr id="762315" name="Freeform 2507"/>
              <p:cNvSpPr>
                <a:spLocks/>
              </p:cNvSpPr>
              <p:nvPr/>
            </p:nvSpPr>
            <p:spPr bwMode="auto">
              <a:xfrm>
                <a:off x="1204" y="1380"/>
                <a:ext cx="30" cy="34"/>
              </a:xfrm>
              <a:custGeom>
                <a:avLst/>
                <a:gdLst/>
                <a:ahLst/>
                <a:cxnLst>
                  <a:cxn ang="0">
                    <a:pos x="30" y="17"/>
                  </a:cxn>
                  <a:cxn ang="0">
                    <a:pos x="30" y="14"/>
                  </a:cxn>
                  <a:cxn ang="0">
                    <a:pos x="29" y="10"/>
                  </a:cxn>
                  <a:cxn ang="0">
                    <a:pos x="28" y="7"/>
                  </a:cxn>
                  <a:cxn ang="0">
                    <a:pos x="27" y="4"/>
                  </a:cxn>
                  <a:cxn ang="0">
                    <a:pos x="24" y="3"/>
                  </a:cxn>
                  <a:cxn ang="0">
                    <a:pos x="22" y="1"/>
                  </a:cxn>
                  <a:cxn ang="0">
                    <a:pos x="18" y="0"/>
                  </a:cxn>
                  <a:cxn ang="0">
                    <a:pos x="16" y="0"/>
                  </a:cxn>
                  <a:cxn ang="0">
                    <a:pos x="12" y="0"/>
                  </a:cxn>
                  <a:cxn ang="0">
                    <a:pos x="10" y="1"/>
                  </a:cxn>
                  <a:cxn ang="0">
                    <a:pos x="7" y="3"/>
                  </a:cxn>
                  <a:cxn ang="0">
                    <a:pos x="5" y="4"/>
                  </a:cxn>
                  <a:cxn ang="0">
                    <a:pos x="2" y="7"/>
                  </a:cxn>
                  <a:cxn ang="0">
                    <a:pos x="1" y="10"/>
                  </a:cxn>
                  <a:cxn ang="0">
                    <a:pos x="1" y="14"/>
                  </a:cxn>
                  <a:cxn ang="0">
                    <a:pos x="0" y="17"/>
                  </a:cxn>
                  <a:cxn ang="0">
                    <a:pos x="1" y="21"/>
                  </a:cxn>
                  <a:cxn ang="0">
                    <a:pos x="1" y="24"/>
                  </a:cxn>
                  <a:cxn ang="0">
                    <a:pos x="2" y="27"/>
                  </a:cxn>
                  <a:cxn ang="0">
                    <a:pos x="5" y="30"/>
                  </a:cxn>
                  <a:cxn ang="0">
                    <a:pos x="7" y="33"/>
                  </a:cxn>
                  <a:cxn ang="0">
                    <a:pos x="10" y="34"/>
                  </a:cxn>
                  <a:cxn ang="0">
                    <a:pos x="12" y="36"/>
                  </a:cxn>
                  <a:cxn ang="0">
                    <a:pos x="16" y="36"/>
                  </a:cxn>
                  <a:cxn ang="0">
                    <a:pos x="18" y="36"/>
                  </a:cxn>
                  <a:cxn ang="0">
                    <a:pos x="22" y="34"/>
                  </a:cxn>
                  <a:cxn ang="0">
                    <a:pos x="24" y="33"/>
                  </a:cxn>
                  <a:cxn ang="0">
                    <a:pos x="27" y="30"/>
                  </a:cxn>
                  <a:cxn ang="0">
                    <a:pos x="28" y="27"/>
                  </a:cxn>
                  <a:cxn ang="0">
                    <a:pos x="29" y="24"/>
                  </a:cxn>
                  <a:cxn ang="0">
                    <a:pos x="30" y="21"/>
                  </a:cxn>
                  <a:cxn ang="0">
                    <a:pos x="30" y="17"/>
                  </a:cxn>
                </a:cxnLst>
                <a:rect l="0" t="0" r="r" b="b"/>
                <a:pathLst>
                  <a:path w="30" h="36">
                    <a:moveTo>
                      <a:pt x="30" y="17"/>
                    </a:moveTo>
                    <a:lnTo>
                      <a:pt x="30" y="14"/>
                    </a:lnTo>
                    <a:lnTo>
                      <a:pt x="29" y="10"/>
                    </a:lnTo>
                    <a:lnTo>
                      <a:pt x="28" y="7"/>
                    </a:lnTo>
                    <a:lnTo>
                      <a:pt x="27" y="4"/>
                    </a:lnTo>
                    <a:lnTo>
                      <a:pt x="24" y="3"/>
                    </a:lnTo>
                    <a:lnTo>
                      <a:pt x="22" y="1"/>
                    </a:lnTo>
                    <a:lnTo>
                      <a:pt x="18" y="0"/>
                    </a:lnTo>
                    <a:lnTo>
                      <a:pt x="16" y="0"/>
                    </a:lnTo>
                    <a:lnTo>
                      <a:pt x="12" y="0"/>
                    </a:lnTo>
                    <a:lnTo>
                      <a:pt x="10" y="1"/>
                    </a:lnTo>
                    <a:lnTo>
                      <a:pt x="7" y="3"/>
                    </a:lnTo>
                    <a:lnTo>
                      <a:pt x="5" y="4"/>
                    </a:lnTo>
                    <a:lnTo>
                      <a:pt x="2" y="7"/>
                    </a:lnTo>
                    <a:lnTo>
                      <a:pt x="1" y="10"/>
                    </a:lnTo>
                    <a:lnTo>
                      <a:pt x="1" y="14"/>
                    </a:lnTo>
                    <a:lnTo>
                      <a:pt x="0" y="17"/>
                    </a:lnTo>
                    <a:lnTo>
                      <a:pt x="1" y="21"/>
                    </a:lnTo>
                    <a:lnTo>
                      <a:pt x="1" y="24"/>
                    </a:lnTo>
                    <a:lnTo>
                      <a:pt x="2" y="27"/>
                    </a:lnTo>
                    <a:lnTo>
                      <a:pt x="5" y="30"/>
                    </a:lnTo>
                    <a:lnTo>
                      <a:pt x="7" y="33"/>
                    </a:lnTo>
                    <a:lnTo>
                      <a:pt x="10" y="34"/>
                    </a:lnTo>
                    <a:lnTo>
                      <a:pt x="12" y="36"/>
                    </a:lnTo>
                    <a:lnTo>
                      <a:pt x="16" y="36"/>
                    </a:lnTo>
                    <a:lnTo>
                      <a:pt x="18" y="36"/>
                    </a:lnTo>
                    <a:lnTo>
                      <a:pt x="22" y="34"/>
                    </a:lnTo>
                    <a:lnTo>
                      <a:pt x="24" y="33"/>
                    </a:lnTo>
                    <a:lnTo>
                      <a:pt x="27" y="30"/>
                    </a:lnTo>
                    <a:lnTo>
                      <a:pt x="28" y="27"/>
                    </a:lnTo>
                    <a:lnTo>
                      <a:pt x="29" y="24"/>
                    </a:lnTo>
                    <a:lnTo>
                      <a:pt x="30" y="21"/>
                    </a:lnTo>
                    <a:lnTo>
                      <a:pt x="30" y="17"/>
                    </a:lnTo>
                    <a:close/>
                  </a:path>
                </a:pathLst>
              </a:custGeom>
              <a:solidFill>
                <a:srgbClr val="FF0000"/>
              </a:solidFill>
              <a:ln w="0">
                <a:solidFill>
                  <a:srgbClr val="FF0000"/>
                </a:solidFill>
                <a:prstDash val="solid"/>
                <a:round/>
                <a:headEnd/>
                <a:tailEnd/>
              </a:ln>
            </p:spPr>
            <p:txBody>
              <a:bodyPr/>
              <a:lstStyle/>
              <a:p>
                <a:endParaRPr lang="fr-FR"/>
              </a:p>
            </p:txBody>
          </p:sp>
          <p:sp>
            <p:nvSpPr>
              <p:cNvPr id="762316" name="Line 2508"/>
              <p:cNvSpPr>
                <a:spLocks noChangeShapeType="1"/>
              </p:cNvSpPr>
              <p:nvPr/>
            </p:nvSpPr>
            <p:spPr bwMode="auto">
              <a:xfrm>
                <a:off x="1074" y="1381"/>
                <a:ext cx="146" cy="15"/>
              </a:xfrm>
              <a:prstGeom prst="line">
                <a:avLst/>
              </a:prstGeom>
              <a:noFill/>
              <a:ln w="3175">
                <a:solidFill>
                  <a:srgbClr val="FF0000"/>
                </a:solidFill>
                <a:round/>
                <a:headEnd/>
                <a:tailEnd/>
              </a:ln>
            </p:spPr>
            <p:txBody>
              <a:bodyPr/>
              <a:lstStyle/>
              <a:p>
                <a:endParaRPr lang="fr-FR"/>
              </a:p>
            </p:txBody>
          </p:sp>
          <p:sp>
            <p:nvSpPr>
              <p:cNvPr id="762317" name="Freeform 2509"/>
              <p:cNvSpPr>
                <a:spLocks/>
              </p:cNvSpPr>
              <p:nvPr/>
            </p:nvSpPr>
            <p:spPr bwMode="auto">
              <a:xfrm>
                <a:off x="1349" y="1407"/>
                <a:ext cx="30" cy="32"/>
              </a:xfrm>
              <a:custGeom>
                <a:avLst/>
                <a:gdLst/>
                <a:ahLst/>
                <a:cxnLst>
                  <a:cxn ang="0">
                    <a:pos x="31" y="17"/>
                  </a:cxn>
                  <a:cxn ang="0">
                    <a:pos x="31" y="14"/>
                  </a:cxn>
                  <a:cxn ang="0">
                    <a:pos x="30" y="11"/>
                  </a:cxn>
                  <a:cxn ang="0">
                    <a:pos x="28" y="7"/>
                  </a:cxn>
                  <a:cxn ang="0">
                    <a:pos x="26" y="5"/>
                  </a:cxn>
                  <a:cxn ang="0">
                    <a:pos x="24" y="2"/>
                  </a:cxn>
                  <a:cxn ang="0">
                    <a:pos x="21" y="1"/>
                  </a:cxn>
                  <a:cxn ang="0">
                    <a:pos x="19" y="0"/>
                  </a:cxn>
                  <a:cxn ang="0">
                    <a:pos x="15" y="0"/>
                  </a:cxn>
                  <a:cxn ang="0">
                    <a:pos x="13" y="0"/>
                  </a:cxn>
                  <a:cxn ang="0">
                    <a:pos x="10" y="1"/>
                  </a:cxn>
                  <a:cxn ang="0">
                    <a:pos x="8" y="2"/>
                  </a:cxn>
                  <a:cxn ang="0">
                    <a:pos x="5" y="5"/>
                  </a:cxn>
                  <a:cxn ang="0">
                    <a:pos x="3" y="7"/>
                  </a:cxn>
                  <a:cxn ang="0">
                    <a:pos x="1" y="11"/>
                  </a:cxn>
                  <a:cxn ang="0">
                    <a:pos x="0" y="14"/>
                  </a:cxn>
                  <a:cxn ang="0">
                    <a:pos x="0" y="17"/>
                  </a:cxn>
                  <a:cxn ang="0">
                    <a:pos x="0" y="21"/>
                  </a:cxn>
                  <a:cxn ang="0">
                    <a:pos x="1" y="24"/>
                  </a:cxn>
                  <a:cxn ang="0">
                    <a:pos x="3" y="27"/>
                  </a:cxn>
                  <a:cxn ang="0">
                    <a:pos x="5" y="30"/>
                  </a:cxn>
                  <a:cxn ang="0">
                    <a:pos x="8" y="33"/>
                  </a:cxn>
                  <a:cxn ang="0">
                    <a:pos x="10" y="34"/>
                  </a:cxn>
                  <a:cxn ang="0">
                    <a:pos x="13" y="35"/>
                  </a:cxn>
                  <a:cxn ang="0">
                    <a:pos x="15" y="35"/>
                  </a:cxn>
                  <a:cxn ang="0">
                    <a:pos x="19" y="35"/>
                  </a:cxn>
                  <a:cxn ang="0">
                    <a:pos x="21" y="34"/>
                  </a:cxn>
                  <a:cxn ang="0">
                    <a:pos x="24" y="33"/>
                  </a:cxn>
                  <a:cxn ang="0">
                    <a:pos x="26" y="30"/>
                  </a:cxn>
                  <a:cxn ang="0">
                    <a:pos x="28" y="27"/>
                  </a:cxn>
                  <a:cxn ang="0">
                    <a:pos x="30" y="24"/>
                  </a:cxn>
                  <a:cxn ang="0">
                    <a:pos x="31" y="21"/>
                  </a:cxn>
                  <a:cxn ang="0">
                    <a:pos x="31" y="17"/>
                  </a:cxn>
                </a:cxnLst>
                <a:rect l="0" t="0" r="r" b="b"/>
                <a:pathLst>
                  <a:path w="31" h="35">
                    <a:moveTo>
                      <a:pt x="31" y="17"/>
                    </a:moveTo>
                    <a:lnTo>
                      <a:pt x="31" y="14"/>
                    </a:lnTo>
                    <a:lnTo>
                      <a:pt x="30" y="11"/>
                    </a:lnTo>
                    <a:lnTo>
                      <a:pt x="28" y="7"/>
                    </a:lnTo>
                    <a:lnTo>
                      <a:pt x="26" y="5"/>
                    </a:lnTo>
                    <a:lnTo>
                      <a:pt x="24" y="2"/>
                    </a:lnTo>
                    <a:lnTo>
                      <a:pt x="21" y="1"/>
                    </a:lnTo>
                    <a:lnTo>
                      <a:pt x="19" y="0"/>
                    </a:lnTo>
                    <a:lnTo>
                      <a:pt x="15" y="0"/>
                    </a:lnTo>
                    <a:lnTo>
                      <a:pt x="13" y="0"/>
                    </a:lnTo>
                    <a:lnTo>
                      <a:pt x="10" y="1"/>
                    </a:lnTo>
                    <a:lnTo>
                      <a:pt x="8" y="2"/>
                    </a:lnTo>
                    <a:lnTo>
                      <a:pt x="5" y="5"/>
                    </a:lnTo>
                    <a:lnTo>
                      <a:pt x="3" y="7"/>
                    </a:lnTo>
                    <a:lnTo>
                      <a:pt x="1" y="11"/>
                    </a:lnTo>
                    <a:lnTo>
                      <a:pt x="0" y="14"/>
                    </a:lnTo>
                    <a:lnTo>
                      <a:pt x="0" y="17"/>
                    </a:lnTo>
                    <a:lnTo>
                      <a:pt x="0" y="21"/>
                    </a:lnTo>
                    <a:lnTo>
                      <a:pt x="1" y="24"/>
                    </a:lnTo>
                    <a:lnTo>
                      <a:pt x="3" y="27"/>
                    </a:lnTo>
                    <a:lnTo>
                      <a:pt x="5" y="30"/>
                    </a:lnTo>
                    <a:lnTo>
                      <a:pt x="8" y="33"/>
                    </a:lnTo>
                    <a:lnTo>
                      <a:pt x="10" y="34"/>
                    </a:lnTo>
                    <a:lnTo>
                      <a:pt x="13" y="35"/>
                    </a:lnTo>
                    <a:lnTo>
                      <a:pt x="15" y="35"/>
                    </a:lnTo>
                    <a:lnTo>
                      <a:pt x="19" y="35"/>
                    </a:lnTo>
                    <a:lnTo>
                      <a:pt x="21" y="34"/>
                    </a:lnTo>
                    <a:lnTo>
                      <a:pt x="24" y="33"/>
                    </a:lnTo>
                    <a:lnTo>
                      <a:pt x="26" y="30"/>
                    </a:lnTo>
                    <a:lnTo>
                      <a:pt x="28" y="27"/>
                    </a:lnTo>
                    <a:lnTo>
                      <a:pt x="30" y="24"/>
                    </a:lnTo>
                    <a:lnTo>
                      <a:pt x="31" y="21"/>
                    </a:lnTo>
                    <a:lnTo>
                      <a:pt x="31" y="17"/>
                    </a:lnTo>
                    <a:close/>
                  </a:path>
                </a:pathLst>
              </a:custGeom>
              <a:solidFill>
                <a:srgbClr val="FF0000"/>
              </a:solidFill>
              <a:ln w="0">
                <a:solidFill>
                  <a:srgbClr val="FF0000"/>
                </a:solidFill>
                <a:prstDash val="solid"/>
                <a:round/>
                <a:headEnd/>
                <a:tailEnd/>
              </a:ln>
            </p:spPr>
            <p:txBody>
              <a:bodyPr/>
              <a:lstStyle/>
              <a:p>
                <a:endParaRPr lang="fr-FR"/>
              </a:p>
            </p:txBody>
          </p:sp>
          <p:sp>
            <p:nvSpPr>
              <p:cNvPr id="762318" name="Line 2510"/>
              <p:cNvSpPr>
                <a:spLocks noChangeShapeType="1"/>
              </p:cNvSpPr>
              <p:nvPr/>
            </p:nvSpPr>
            <p:spPr bwMode="auto">
              <a:xfrm>
                <a:off x="1220" y="1396"/>
                <a:ext cx="144" cy="27"/>
              </a:xfrm>
              <a:prstGeom prst="line">
                <a:avLst/>
              </a:prstGeom>
              <a:noFill/>
              <a:ln w="3175">
                <a:solidFill>
                  <a:srgbClr val="FF0000"/>
                </a:solidFill>
                <a:round/>
                <a:headEnd/>
                <a:tailEnd/>
              </a:ln>
            </p:spPr>
            <p:txBody>
              <a:bodyPr/>
              <a:lstStyle/>
              <a:p>
                <a:endParaRPr lang="fr-FR"/>
              </a:p>
            </p:txBody>
          </p:sp>
          <p:sp>
            <p:nvSpPr>
              <p:cNvPr id="762319" name="Freeform 2511"/>
              <p:cNvSpPr>
                <a:spLocks/>
              </p:cNvSpPr>
              <p:nvPr/>
            </p:nvSpPr>
            <p:spPr bwMode="auto">
              <a:xfrm>
                <a:off x="1495" y="1461"/>
                <a:ext cx="29" cy="33"/>
              </a:xfrm>
              <a:custGeom>
                <a:avLst/>
                <a:gdLst/>
                <a:ahLst/>
                <a:cxnLst>
                  <a:cxn ang="0">
                    <a:pos x="30" y="17"/>
                  </a:cxn>
                  <a:cxn ang="0">
                    <a:pos x="29" y="15"/>
                  </a:cxn>
                  <a:cxn ang="0">
                    <a:pos x="29" y="12"/>
                  </a:cxn>
                  <a:cxn ang="0">
                    <a:pos x="28" y="7"/>
                  </a:cxn>
                  <a:cxn ang="0">
                    <a:pos x="26" y="5"/>
                  </a:cxn>
                  <a:cxn ang="0">
                    <a:pos x="23" y="3"/>
                  </a:cxn>
                  <a:cxn ang="0">
                    <a:pos x="21" y="2"/>
                  </a:cxn>
                  <a:cxn ang="0">
                    <a:pos x="18" y="0"/>
                  </a:cxn>
                  <a:cxn ang="0">
                    <a:pos x="15" y="0"/>
                  </a:cxn>
                  <a:cxn ang="0">
                    <a:pos x="12" y="0"/>
                  </a:cxn>
                  <a:cxn ang="0">
                    <a:pos x="8" y="2"/>
                  </a:cxn>
                  <a:cxn ang="0">
                    <a:pos x="6" y="3"/>
                  </a:cxn>
                  <a:cxn ang="0">
                    <a:pos x="3" y="5"/>
                  </a:cxn>
                  <a:cxn ang="0">
                    <a:pos x="2" y="7"/>
                  </a:cxn>
                  <a:cxn ang="0">
                    <a:pos x="1" y="12"/>
                  </a:cxn>
                  <a:cxn ang="0">
                    <a:pos x="0" y="15"/>
                  </a:cxn>
                  <a:cxn ang="0">
                    <a:pos x="0" y="17"/>
                  </a:cxn>
                  <a:cxn ang="0">
                    <a:pos x="0" y="22"/>
                  </a:cxn>
                  <a:cxn ang="0">
                    <a:pos x="1" y="25"/>
                  </a:cxn>
                  <a:cxn ang="0">
                    <a:pos x="2" y="28"/>
                  </a:cxn>
                  <a:cxn ang="0">
                    <a:pos x="3" y="30"/>
                  </a:cxn>
                  <a:cxn ang="0">
                    <a:pos x="6" y="33"/>
                  </a:cxn>
                  <a:cxn ang="0">
                    <a:pos x="8" y="35"/>
                  </a:cxn>
                  <a:cxn ang="0">
                    <a:pos x="12" y="36"/>
                  </a:cxn>
                  <a:cxn ang="0">
                    <a:pos x="15" y="36"/>
                  </a:cxn>
                  <a:cxn ang="0">
                    <a:pos x="18" y="36"/>
                  </a:cxn>
                  <a:cxn ang="0">
                    <a:pos x="21" y="35"/>
                  </a:cxn>
                  <a:cxn ang="0">
                    <a:pos x="23" y="33"/>
                  </a:cxn>
                  <a:cxn ang="0">
                    <a:pos x="26" y="30"/>
                  </a:cxn>
                  <a:cxn ang="0">
                    <a:pos x="28" y="28"/>
                  </a:cxn>
                  <a:cxn ang="0">
                    <a:pos x="29" y="25"/>
                  </a:cxn>
                  <a:cxn ang="0">
                    <a:pos x="29" y="22"/>
                  </a:cxn>
                  <a:cxn ang="0">
                    <a:pos x="30" y="17"/>
                  </a:cxn>
                </a:cxnLst>
                <a:rect l="0" t="0" r="r" b="b"/>
                <a:pathLst>
                  <a:path w="30" h="36">
                    <a:moveTo>
                      <a:pt x="30" y="17"/>
                    </a:moveTo>
                    <a:lnTo>
                      <a:pt x="29" y="15"/>
                    </a:lnTo>
                    <a:lnTo>
                      <a:pt x="29" y="12"/>
                    </a:lnTo>
                    <a:lnTo>
                      <a:pt x="28" y="7"/>
                    </a:lnTo>
                    <a:lnTo>
                      <a:pt x="26" y="5"/>
                    </a:lnTo>
                    <a:lnTo>
                      <a:pt x="23" y="3"/>
                    </a:lnTo>
                    <a:lnTo>
                      <a:pt x="21" y="2"/>
                    </a:lnTo>
                    <a:lnTo>
                      <a:pt x="18" y="0"/>
                    </a:lnTo>
                    <a:lnTo>
                      <a:pt x="15" y="0"/>
                    </a:lnTo>
                    <a:lnTo>
                      <a:pt x="12" y="0"/>
                    </a:lnTo>
                    <a:lnTo>
                      <a:pt x="8" y="2"/>
                    </a:lnTo>
                    <a:lnTo>
                      <a:pt x="6" y="3"/>
                    </a:lnTo>
                    <a:lnTo>
                      <a:pt x="3" y="5"/>
                    </a:lnTo>
                    <a:lnTo>
                      <a:pt x="2" y="7"/>
                    </a:lnTo>
                    <a:lnTo>
                      <a:pt x="1" y="12"/>
                    </a:lnTo>
                    <a:lnTo>
                      <a:pt x="0" y="15"/>
                    </a:lnTo>
                    <a:lnTo>
                      <a:pt x="0" y="17"/>
                    </a:lnTo>
                    <a:lnTo>
                      <a:pt x="0" y="22"/>
                    </a:lnTo>
                    <a:lnTo>
                      <a:pt x="1" y="25"/>
                    </a:lnTo>
                    <a:lnTo>
                      <a:pt x="2" y="28"/>
                    </a:lnTo>
                    <a:lnTo>
                      <a:pt x="3" y="30"/>
                    </a:lnTo>
                    <a:lnTo>
                      <a:pt x="6" y="33"/>
                    </a:lnTo>
                    <a:lnTo>
                      <a:pt x="8" y="35"/>
                    </a:lnTo>
                    <a:lnTo>
                      <a:pt x="12" y="36"/>
                    </a:lnTo>
                    <a:lnTo>
                      <a:pt x="15" y="36"/>
                    </a:lnTo>
                    <a:lnTo>
                      <a:pt x="18" y="36"/>
                    </a:lnTo>
                    <a:lnTo>
                      <a:pt x="21" y="35"/>
                    </a:lnTo>
                    <a:lnTo>
                      <a:pt x="23" y="33"/>
                    </a:lnTo>
                    <a:lnTo>
                      <a:pt x="26" y="30"/>
                    </a:lnTo>
                    <a:lnTo>
                      <a:pt x="28" y="28"/>
                    </a:lnTo>
                    <a:lnTo>
                      <a:pt x="29" y="25"/>
                    </a:lnTo>
                    <a:lnTo>
                      <a:pt x="29" y="22"/>
                    </a:lnTo>
                    <a:lnTo>
                      <a:pt x="30" y="17"/>
                    </a:lnTo>
                    <a:close/>
                  </a:path>
                </a:pathLst>
              </a:custGeom>
              <a:solidFill>
                <a:srgbClr val="FF0000"/>
              </a:solidFill>
              <a:ln w="0">
                <a:solidFill>
                  <a:srgbClr val="FF0000"/>
                </a:solidFill>
                <a:prstDash val="solid"/>
                <a:round/>
                <a:headEnd/>
                <a:tailEnd/>
              </a:ln>
            </p:spPr>
            <p:txBody>
              <a:bodyPr/>
              <a:lstStyle/>
              <a:p>
                <a:endParaRPr lang="fr-FR"/>
              </a:p>
            </p:txBody>
          </p:sp>
          <p:sp>
            <p:nvSpPr>
              <p:cNvPr id="762320" name="Line 2512"/>
              <p:cNvSpPr>
                <a:spLocks noChangeShapeType="1"/>
              </p:cNvSpPr>
              <p:nvPr/>
            </p:nvSpPr>
            <p:spPr bwMode="auto">
              <a:xfrm>
                <a:off x="1364" y="1423"/>
                <a:ext cx="145" cy="54"/>
              </a:xfrm>
              <a:prstGeom prst="line">
                <a:avLst/>
              </a:prstGeom>
              <a:noFill/>
              <a:ln w="3175">
                <a:solidFill>
                  <a:srgbClr val="FF0000"/>
                </a:solidFill>
                <a:round/>
                <a:headEnd/>
                <a:tailEnd/>
              </a:ln>
            </p:spPr>
            <p:txBody>
              <a:bodyPr/>
              <a:lstStyle/>
              <a:p>
                <a:endParaRPr lang="fr-FR"/>
              </a:p>
            </p:txBody>
          </p:sp>
          <p:sp>
            <p:nvSpPr>
              <p:cNvPr id="762321" name="Freeform 2513"/>
              <p:cNvSpPr>
                <a:spLocks/>
              </p:cNvSpPr>
              <p:nvPr/>
            </p:nvSpPr>
            <p:spPr bwMode="auto">
              <a:xfrm>
                <a:off x="494" y="1344"/>
                <a:ext cx="15" cy="16"/>
              </a:xfrm>
              <a:custGeom>
                <a:avLst/>
                <a:gdLst/>
                <a:ahLst/>
                <a:cxnLst>
                  <a:cxn ang="0">
                    <a:pos x="15" y="17"/>
                  </a:cxn>
                  <a:cxn ang="0">
                    <a:pos x="15" y="15"/>
                  </a:cxn>
                  <a:cxn ang="0">
                    <a:pos x="14" y="10"/>
                  </a:cxn>
                  <a:cxn ang="0">
                    <a:pos x="13" y="7"/>
                  </a:cxn>
                  <a:cxn ang="0">
                    <a:pos x="11" y="5"/>
                  </a:cxn>
                  <a:cxn ang="0">
                    <a:pos x="9" y="3"/>
                  </a:cxn>
                  <a:cxn ang="0">
                    <a:pos x="7" y="0"/>
                  </a:cxn>
                  <a:cxn ang="0">
                    <a:pos x="3" y="0"/>
                  </a:cxn>
                  <a:cxn ang="0">
                    <a:pos x="0" y="0"/>
                  </a:cxn>
                </a:cxnLst>
                <a:rect l="0" t="0" r="r" b="b"/>
                <a:pathLst>
                  <a:path w="15" h="17">
                    <a:moveTo>
                      <a:pt x="15" y="17"/>
                    </a:moveTo>
                    <a:lnTo>
                      <a:pt x="15" y="15"/>
                    </a:lnTo>
                    <a:lnTo>
                      <a:pt x="14" y="10"/>
                    </a:lnTo>
                    <a:lnTo>
                      <a:pt x="13" y="7"/>
                    </a:lnTo>
                    <a:lnTo>
                      <a:pt x="11" y="5"/>
                    </a:lnTo>
                    <a:lnTo>
                      <a:pt x="9" y="3"/>
                    </a:lnTo>
                    <a:lnTo>
                      <a:pt x="7" y="0"/>
                    </a:lnTo>
                    <a:lnTo>
                      <a:pt x="3" y="0"/>
                    </a:lnTo>
                    <a:lnTo>
                      <a:pt x="0" y="0"/>
                    </a:lnTo>
                  </a:path>
                </a:pathLst>
              </a:custGeom>
              <a:noFill/>
              <a:ln w="1588">
                <a:solidFill>
                  <a:srgbClr val="00FF00"/>
                </a:solidFill>
                <a:prstDash val="solid"/>
                <a:round/>
                <a:headEnd/>
                <a:tailEnd/>
              </a:ln>
            </p:spPr>
            <p:txBody>
              <a:bodyPr/>
              <a:lstStyle/>
              <a:p>
                <a:endParaRPr lang="fr-FR"/>
              </a:p>
            </p:txBody>
          </p:sp>
          <p:sp>
            <p:nvSpPr>
              <p:cNvPr id="762322" name="Freeform 2514"/>
              <p:cNvSpPr>
                <a:spLocks/>
              </p:cNvSpPr>
              <p:nvPr/>
            </p:nvSpPr>
            <p:spPr bwMode="auto">
              <a:xfrm>
                <a:off x="494" y="1363"/>
                <a:ext cx="15" cy="14"/>
              </a:xfrm>
              <a:custGeom>
                <a:avLst/>
                <a:gdLst/>
                <a:ahLst/>
                <a:cxnLst>
                  <a:cxn ang="0">
                    <a:pos x="0" y="16"/>
                  </a:cxn>
                  <a:cxn ang="0">
                    <a:pos x="3" y="15"/>
                  </a:cxn>
                  <a:cxn ang="0">
                    <a:pos x="7" y="15"/>
                  </a:cxn>
                  <a:cxn ang="0">
                    <a:pos x="9" y="13"/>
                  </a:cxn>
                  <a:cxn ang="0">
                    <a:pos x="11" y="10"/>
                  </a:cxn>
                  <a:cxn ang="0">
                    <a:pos x="13" y="7"/>
                  </a:cxn>
                  <a:cxn ang="0">
                    <a:pos x="14" y="5"/>
                  </a:cxn>
                  <a:cxn ang="0">
                    <a:pos x="15" y="0"/>
                  </a:cxn>
                </a:cxnLst>
                <a:rect l="0" t="0" r="r" b="b"/>
                <a:pathLst>
                  <a:path w="15" h="16">
                    <a:moveTo>
                      <a:pt x="0" y="16"/>
                    </a:moveTo>
                    <a:lnTo>
                      <a:pt x="3" y="15"/>
                    </a:lnTo>
                    <a:lnTo>
                      <a:pt x="7" y="15"/>
                    </a:lnTo>
                    <a:lnTo>
                      <a:pt x="9" y="13"/>
                    </a:lnTo>
                    <a:lnTo>
                      <a:pt x="11" y="10"/>
                    </a:lnTo>
                    <a:lnTo>
                      <a:pt x="13" y="7"/>
                    </a:lnTo>
                    <a:lnTo>
                      <a:pt x="14" y="5"/>
                    </a:lnTo>
                    <a:lnTo>
                      <a:pt x="15" y="0"/>
                    </a:lnTo>
                  </a:path>
                </a:pathLst>
              </a:custGeom>
              <a:noFill/>
              <a:ln w="1588">
                <a:solidFill>
                  <a:srgbClr val="00FF00"/>
                </a:solidFill>
                <a:prstDash val="solid"/>
                <a:round/>
                <a:headEnd/>
                <a:tailEnd/>
              </a:ln>
            </p:spPr>
            <p:txBody>
              <a:bodyPr/>
              <a:lstStyle/>
              <a:p>
                <a:endParaRPr lang="fr-FR"/>
              </a:p>
            </p:txBody>
          </p:sp>
          <p:sp>
            <p:nvSpPr>
              <p:cNvPr id="762323" name="Freeform 2515"/>
              <p:cNvSpPr>
                <a:spLocks/>
              </p:cNvSpPr>
              <p:nvPr/>
            </p:nvSpPr>
            <p:spPr bwMode="auto">
              <a:xfrm>
                <a:off x="625" y="1344"/>
                <a:ext cx="29" cy="33"/>
              </a:xfrm>
              <a:custGeom>
                <a:avLst/>
                <a:gdLst/>
                <a:ahLst/>
                <a:cxnLst>
                  <a:cxn ang="0">
                    <a:pos x="31" y="19"/>
                  </a:cxn>
                  <a:cxn ang="0">
                    <a:pos x="31" y="15"/>
                  </a:cxn>
                  <a:cxn ang="0">
                    <a:pos x="29" y="12"/>
                  </a:cxn>
                  <a:cxn ang="0">
                    <a:pos x="28" y="9"/>
                  </a:cxn>
                  <a:cxn ang="0">
                    <a:pos x="26" y="6"/>
                  </a:cxn>
                  <a:cxn ang="0">
                    <a:pos x="23" y="3"/>
                  </a:cxn>
                  <a:cxn ang="0">
                    <a:pos x="21" y="2"/>
                  </a:cxn>
                  <a:cxn ang="0">
                    <a:pos x="18" y="0"/>
                  </a:cxn>
                  <a:cxn ang="0">
                    <a:pos x="15" y="0"/>
                  </a:cxn>
                  <a:cxn ang="0">
                    <a:pos x="12" y="0"/>
                  </a:cxn>
                  <a:cxn ang="0">
                    <a:pos x="9" y="2"/>
                  </a:cxn>
                  <a:cxn ang="0">
                    <a:pos x="6" y="3"/>
                  </a:cxn>
                  <a:cxn ang="0">
                    <a:pos x="4" y="6"/>
                  </a:cxn>
                  <a:cxn ang="0">
                    <a:pos x="2" y="9"/>
                  </a:cxn>
                  <a:cxn ang="0">
                    <a:pos x="1" y="12"/>
                  </a:cxn>
                  <a:cxn ang="0">
                    <a:pos x="0" y="15"/>
                  </a:cxn>
                  <a:cxn ang="0">
                    <a:pos x="0" y="19"/>
                  </a:cxn>
                  <a:cxn ang="0">
                    <a:pos x="0" y="22"/>
                  </a:cxn>
                  <a:cxn ang="0">
                    <a:pos x="1" y="26"/>
                  </a:cxn>
                  <a:cxn ang="0">
                    <a:pos x="2" y="29"/>
                  </a:cxn>
                  <a:cxn ang="0">
                    <a:pos x="4" y="32"/>
                  </a:cxn>
                  <a:cxn ang="0">
                    <a:pos x="6" y="33"/>
                  </a:cxn>
                  <a:cxn ang="0">
                    <a:pos x="9" y="35"/>
                  </a:cxn>
                  <a:cxn ang="0">
                    <a:pos x="12" y="36"/>
                  </a:cxn>
                  <a:cxn ang="0">
                    <a:pos x="15" y="36"/>
                  </a:cxn>
                  <a:cxn ang="0">
                    <a:pos x="18" y="36"/>
                  </a:cxn>
                  <a:cxn ang="0">
                    <a:pos x="21" y="35"/>
                  </a:cxn>
                  <a:cxn ang="0">
                    <a:pos x="23" y="33"/>
                  </a:cxn>
                  <a:cxn ang="0">
                    <a:pos x="26" y="32"/>
                  </a:cxn>
                  <a:cxn ang="0">
                    <a:pos x="28" y="29"/>
                  </a:cxn>
                  <a:cxn ang="0">
                    <a:pos x="29" y="26"/>
                  </a:cxn>
                  <a:cxn ang="0">
                    <a:pos x="31" y="22"/>
                  </a:cxn>
                </a:cxnLst>
                <a:rect l="0" t="0" r="r" b="b"/>
                <a:pathLst>
                  <a:path w="31" h="36">
                    <a:moveTo>
                      <a:pt x="31" y="19"/>
                    </a:moveTo>
                    <a:lnTo>
                      <a:pt x="31" y="15"/>
                    </a:lnTo>
                    <a:lnTo>
                      <a:pt x="29" y="12"/>
                    </a:lnTo>
                    <a:lnTo>
                      <a:pt x="28" y="9"/>
                    </a:lnTo>
                    <a:lnTo>
                      <a:pt x="26" y="6"/>
                    </a:lnTo>
                    <a:lnTo>
                      <a:pt x="23" y="3"/>
                    </a:lnTo>
                    <a:lnTo>
                      <a:pt x="21" y="2"/>
                    </a:lnTo>
                    <a:lnTo>
                      <a:pt x="18" y="0"/>
                    </a:lnTo>
                    <a:lnTo>
                      <a:pt x="15" y="0"/>
                    </a:lnTo>
                    <a:lnTo>
                      <a:pt x="12" y="0"/>
                    </a:lnTo>
                    <a:lnTo>
                      <a:pt x="9" y="2"/>
                    </a:lnTo>
                    <a:lnTo>
                      <a:pt x="6" y="3"/>
                    </a:lnTo>
                    <a:lnTo>
                      <a:pt x="4" y="6"/>
                    </a:lnTo>
                    <a:lnTo>
                      <a:pt x="2" y="9"/>
                    </a:lnTo>
                    <a:lnTo>
                      <a:pt x="1" y="12"/>
                    </a:lnTo>
                    <a:lnTo>
                      <a:pt x="0" y="15"/>
                    </a:lnTo>
                    <a:lnTo>
                      <a:pt x="0" y="19"/>
                    </a:lnTo>
                    <a:lnTo>
                      <a:pt x="0" y="22"/>
                    </a:lnTo>
                    <a:lnTo>
                      <a:pt x="1" y="26"/>
                    </a:lnTo>
                    <a:lnTo>
                      <a:pt x="2" y="29"/>
                    </a:lnTo>
                    <a:lnTo>
                      <a:pt x="4" y="32"/>
                    </a:lnTo>
                    <a:lnTo>
                      <a:pt x="6" y="33"/>
                    </a:lnTo>
                    <a:lnTo>
                      <a:pt x="9" y="35"/>
                    </a:lnTo>
                    <a:lnTo>
                      <a:pt x="12" y="36"/>
                    </a:lnTo>
                    <a:lnTo>
                      <a:pt x="15" y="36"/>
                    </a:lnTo>
                    <a:lnTo>
                      <a:pt x="18" y="36"/>
                    </a:lnTo>
                    <a:lnTo>
                      <a:pt x="21" y="35"/>
                    </a:lnTo>
                    <a:lnTo>
                      <a:pt x="23" y="33"/>
                    </a:lnTo>
                    <a:lnTo>
                      <a:pt x="26" y="32"/>
                    </a:lnTo>
                    <a:lnTo>
                      <a:pt x="28" y="29"/>
                    </a:lnTo>
                    <a:lnTo>
                      <a:pt x="29" y="26"/>
                    </a:lnTo>
                    <a:lnTo>
                      <a:pt x="31" y="22"/>
                    </a:lnTo>
                  </a:path>
                </a:pathLst>
              </a:custGeom>
              <a:noFill/>
              <a:ln w="1588">
                <a:solidFill>
                  <a:srgbClr val="00FF00"/>
                </a:solidFill>
                <a:prstDash val="solid"/>
                <a:round/>
                <a:headEnd/>
                <a:tailEnd/>
              </a:ln>
            </p:spPr>
            <p:txBody>
              <a:bodyPr/>
              <a:lstStyle/>
              <a:p>
                <a:endParaRPr lang="fr-FR"/>
              </a:p>
            </p:txBody>
          </p:sp>
          <p:sp>
            <p:nvSpPr>
              <p:cNvPr id="762324" name="Line 2516"/>
              <p:cNvSpPr>
                <a:spLocks noChangeShapeType="1"/>
              </p:cNvSpPr>
              <p:nvPr/>
            </p:nvSpPr>
            <p:spPr bwMode="auto">
              <a:xfrm>
                <a:off x="494" y="1360"/>
                <a:ext cx="26" cy="1"/>
              </a:xfrm>
              <a:prstGeom prst="line">
                <a:avLst/>
              </a:prstGeom>
              <a:noFill/>
              <a:ln w="3175">
                <a:solidFill>
                  <a:srgbClr val="00FF00"/>
                </a:solidFill>
                <a:round/>
                <a:headEnd/>
                <a:tailEnd/>
              </a:ln>
            </p:spPr>
            <p:txBody>
              <a:bodyPr/>
              <a:lstStyle/>
              <a:p>
                <a:endParaRPr lang="fr-FR"/>
              </a:p>
            </p:txBody>
          </p:sp>
          <p:sp>
            <p:nvSpPr>
              <p:cNvPr id="762325" name="Line 2517"/>
              <p:cNvSpPr>
                <a:spLocks noChangeShapeType="1"/>
              </p:cNvSpPr>
              <p:nvPr/>
            </p:nvSpPr>
            <p:spPr bwMode="auto">
              <a:xfrm>
                <a:off x="550" y="1360"/>
                <a:ext cx="26" cy="1"/>
              </a:xfrm>
              <a:prstGeom prst="line">
                <a:avLst/>
              </a:prstGeom>
              <a:noFill/>
              <a:ln w="3175">
                <a:solidFill>
                  <a:srgbClr val="00FF00"/>
                </a:solidFill>
                <a:round/>
                <a:headEnd/>
                <a:tailEnd/>
              </a:ln>
            </p:spPr>
            <p:txBody>
              <a:bodyPr/>
              <a:lstStyle/>
              <a:p>
                <a:endParaRPr lang="fr-FR"/>
              </a:p>
            </p:txBody>
          </p:sp>
          <p:sp>
            <p:nvSpPr>
              <p:cNvPr id="762326" name="Line 2518"/>
              <p:cNvSpPr>
                <a:spLocks noChangeShapeType="1"/>
              </p:cNvSpPr>
              <p:nvPr/>
            </p:nvSpPr>
            <p:spPr bwMode="auto">
              <a:xfrm>
                <a:off x="604" y="1362"/>
                <a:ext cx="26" cy="1"/>
              </a:xfrm>
              <a:prstGeom prst="line">
                <a:avLst/>
              </a:prstGeom>
              <a:noFill/>
              <a:ln w="3175">
                <a:solidFill>
                  <a:srgbClr val="00FF00"/>
                </a:solidFill>
                <a:round/>
                <a:headEnd/>
                <a:tailEnd/>
              </a:ln>
            </p:spPr>
            <p:txBody>
              <a:bodyPr/>
              <a:lstStyle/>
              <a:p>
                <a:endParaRPr lang="fr-FR"/>
              </a:p>
            </p:txBody>
          </p:sp>
          <p:sp>
            <p:nvSpPr>
              <p:cNvPr id="762327" name="Freeform 2519"/>
              <p:cNvSpPr>
                <a:spLocks/>
              </p:cNvSpPr>
              <p:nvPr/>
            </p:nvSpPr>
            <p:spPr bwMode="auto">
              <a:xfrm>
                <a:off x="768" y="1345"/>
                <a:ext cx="32" cy="35"/>
              </a:xfrm>
              <a:custGeom>
                <a:avLst/>
                <a:gdLst/>
                <a:ahLst/>
                <a:cxnLst>
                  <a:cxn ang="0">
                    <a:pos x="32" y="18"/>
                  </a:cxn>
                  <a:cxn ang="0">
                    <a:pos x="31" y="15"/>
                  </a:cxn>
                  <a:cxn ang="0">
                    <a:pos x="31" y="11"/>
                  </a:cxn>
                  <a:cxn ang="0">
                    <a:pos x="29" y="8"/>
                  </a:cxn>
                  <a:cxn ang="0">
                    <a:pos x="27" y="5"/>
                  </a:cxn>
                  <a:cxn ang="0">
                    <a:pos x="25" y="4"/>
                  </a:cxn>
                  <a:cxn ang="0">
                    <a:pos x="22" y="1"/>
                  </a:cxn>
                  <a:cxn ang="0">
                    <a:pos x="19" y="1"/>
                  </a:cxn>
                  <a:cxn ang="0">
                    <a:pos x="16" y="0"/>
                  </a:cxn>
                  <a:cxn ang="0">
                    <a:pos x="14" y="1"/>
                  </a:cxn>
                  <a:cxn ang="0">
                    <a:pos x="10" y="1"/>
                  </a:cxn>
                  <a:cxn ang="0">
                    <a:pos x="8" y="4"/>
                  </a:cxn>
                  <a:cxn ang="0">
                    <a:pos x="5" y="5"/>
                  </a:cxn>
                  <a:cxn ang="0">
                    <a:pos x="4" y="8"/>
                  </a:cxn>
                  <a:cxn ang="0">
                    <a:pos x="2" y="11"/>
                  </a:cxn>
                  <a:cxn ang="0">
                    <a:pos x="2" y="15"/>
                  </a:cxn>
                  <a:cxn ang="0">
                    <a:pos x="0" y="18"/>
                  </a:cxn>
                  <a:cxn ang="0">
                    <a:pos x="2" y="21"/>
                  </a:cxn>
                  <a:cxn ang="0">
                    <a:pos x="2" y="25"/>
                  </a:cxn>
                  <a:cxn ang="0">
                    <a:pos x="4" y="28"/>
                  </a:cxn>
                  <a:cxn ang="0">
                    <a:pos x="5" y="31"/>
                  </a:cxn>
                  <a:cxn ang="0">
                    <a:pos x="8" y="33"/>
                  </a:cxn>
                  <a:cxn ang="0">
                    <a:pos x="10" y="36"/>
                  </a:cxn>
                  <a:cxn ang="0">
                    <a:pos x="14" y="36"/>
                  </a:cxn>
                  <a:cxn ang="0">
                    <a:pos x="16" y="37"/>
                  </a:cxn>
                  <a:cxn ang="0">
                    <a:pos x="19" y="36"/>
                  </a:cxn>
                  <a:cxn ang="0">
                    <a:pos x="22" y="36"/>
                  </a:cxn>
                  <a:cxn ang="0">
                    <a:pos x="25" y="33"/>
                  </a:cxn>
                  <a:cxn ang="0">
                    <a:pos x="27" y="31"/>
                  </a:cxn>
                  <a:cxn ang="0">
                    <a:pos x="29" y="28"/>
                  </a:cxn>
                  <a:cxn ang="0">
                    <a:pos x="31" y="25"/>
                  </a:cxn>
                  <a:cxn ang="0">
                    <a:pos x="31" y="21"/>
                  </a:cxn>
                </a:cxnLst>
                <a:rect l="0" t="0" r="r" b="b"/>
                <a:pathLst>
                  <a:path w="32" h="37">
                    <a:moveTo>
                      <a:pt x="32" y="18"/>
                    </a:moveTo>
                    <a:lnTo>
                      <a:pt x="31" y="15"/>
                    </a:lnTo>
                    <a:lnTo>
                      <a:pt x="31" y="11"/>
                    </a:lnTo>
                    <a:lnTo>
                      <a:pt x="29" y="8"/>
                    </a:lnTo>
                    <a:lnTo>
                      <a:pt x="27" y="5"/>
                    </a:lnTo>
                    <a:lnTo>
                      <a:pt x="25" y="4"/>
                    </a:lnTo>
                    <a:lnTo>
                      <a:pt x="22" y="1"/>
                    </a:lnTo>
                    <a:lnTo>
                      <a:pt x="19" y="1"/>
                    </a:lnTo>
                    <a:lnTo>
                      <a:pt x="16" y="0"/>
                    </a:lnTo>
                    <a:lnTo>
                      <a:pt x="14" y="1"/>
                    </a:lnTo>
                    <a:lnTo>
                      <a:pt x="10" y="1"/>
                    </a:lnTo>
                    <a:lnTo>
                      <a:pt x="8" y="4"/>
                    </a:lnTo>
                    <a:lnTo>
                      <a:pt x="5" y="5"/>
                    </a:lnTo>
                    <a:lnTo>
                      <a:pt x="4" y="8"/>
                    </a:lnTo>
                    <a:lnTo>
                      <a:pt x="2" y="11"/>
                    </a:lnTo>
                    <a:lnTo>
                      <a:pt x="2" y="15"/>
                    </a:lnTo>
                    <a:lnTo>
                      <a:pt x="0" y="18"/>
                    </a:lnTo>
                    <a:lnTo>
                      <a:pt x="2" y="21"/>
                    </a:lnTo>
                    <a:lnTo>
                      <a:pt x="2" y="25"/>
                    </a:lnTo>
                    <a:lnTo>
                      <a:pt x="4" y="28"/>
                    </a:lnTo>
                    <a:lnTo>
                      <a:pt x="5" y="31"/>
                    </a:lnTo>
                    <a:lnTo>
                      <a:pt x="8" y="33"/>
                    </a:lnTo>
                    <a:lnTo>
                      <a:pt x="10" y="36"/>
                    </a:lnTo>
                    <a:lnTo>
                      <a:pt x="14" y="36"/>
                    </a:lnTo>
                    <a:lnTo>
                      <a:pt x="16" y="37"/>
                    </a:lnTo>
                    <a:lnTo>
                      <a:pt x="19" y="36"/>
                    </a:lnTo>
                    <a:lnTo>
                      <a:pt x="22" y="36"/>
                    </a:lnTo>
                    <a:lnTo>
                      <a:pt x="25" y="33"/>
                    </a:lnTo>
                    <a:lnTo>
                      <a:pt x="27" y="31"/>
                    </a:lnTo>
                    <a:lnTo>
                      <a:pt x="29" y="28"/>
                    </a:lnTo>
                    <a:lnTo>
                      <a:pt x="31" y="25"/>
                    </a:lnTo>
                    <a:lnTo>
                      <a:pt x="31" y="21"/>
                    </a:lnTo>
                  </a:path>
                </a:pathLst>
              </a:custGeom>
              <a:noFill/>
              <a:ln w="1588">
                <a:solidFill>
                  <a:srgbClr val="00FF00"/>
                </a:solidFill>
                <a:prstDash val="solid"/>
                <a:round/>
                <a:headEnd/>
                <a:tailEnd/>
              </a:ln>
            </p:spPr>
            <p:txBody>
              <a:bodyPr/>
              <a:lstStyle/>
              <a:p>
                <a:endParaRPr lang="fr-FR"/>
              </a:p>
            </p:txBody>
          </p:sp>
          <p:sp>
            <p:nvSpPr>
              <p:cNvPr id="762328" name="Line 2520"/>
              <p:cNvSpPr>
                <a:spLocks noChangeShapeType="1"/>
              </p:cNvSpPr>
              <p:nvPr/>
            </p:nvSpPr>
            <p:spPr bwMode="auto">
              <a:xfrm>
                <a:off x="639" y="1362"/>
                <a:ext cx="28" cy="1"/>
              </a:xfrm>
              <a:prstGeom prst="line">
                <a:avLst/>
              </a:prstGeom>
              <a:noFill/>
              <a:ln w="3175">
                <a:solidFill>
                  <a:srgbClr val="00FF00"/>
                </a:solidFill>
                <a:round/>
                <a:headEnd/>
                <a:tailEnd/>
              </a:ln>
            </p:spPr>
            <p:txBody>
              <a:bodyPr/>
              <a:lstStyle/>
              <a:p>
                <a:endParaRPr lang="fr-FR"/>
              </a:p>
            </p:txBody>
          </p:sp>
          <p:sp>
            <p:nvSpPr>
              <p:cNvPr id="762329" name="Line 2521"/>
              <p:cNvSpPr>
                <a:spLocks noChangeShapeType="1"/>
              </p:cNvSpPr>
              <p:nvPr/>
            </p:nvSpPr>
            <p:spPr bwMode="auto">
              <a:xfrm>
                <a:off x="694" y="1362"/>
                <a:ext cx="27" cy="1"/>
              </a:xfrm>
              <a:prstGeom prst="line">
                <a:avLst/>
              </a:prstGeom>
              <a:noFill/>
              <a:ln w="3175">
                <a:solidFill>
                  <a:srgbClr val="00FF00"/>
                </a:solidFill>
                <a:round/>
                <a:headEnd/>
                <a:tailEnd/>
              </a:ln>
            </p:spPr>
            <p:txBody>
              <a:bodyPr/>
              <a:lstStyle/>
              <a:p>
                <a:endParaRPr lang="fr-FR"/>
              </a:p>
            </p:txBody>
          </p:sp>
          <p:sp>
            <p:nvSpPr>
              <p:cNvPr id="762330" name="Line 2522"/>
              <p:cNvSpPr>
                <a:spLocks noChangeShapeType="1"/>
              </p:cNvSpPr>
              <p:nvPr/>
            </p:nvSpPr>
            <p:spPr bwMode="auto">
              <a:xfrm>
                <a:off x="747" y="1363"/>
                <a:ext cx="29" cy="1"/>
              </a:xfrm>
              <a:prstGeom prst="line">
                <a:avLst/>
              </a:prstGeom>
              <a:noFill/>
              <a:ln w="3175">
                <a:solidFill>
                  <a:srgbClr val="00FF00"/>
                </a:solidFill>
                <a:round/>
                <a:headEnd/>
                <a:tailEnd/>
              </a:ln>
            </p:spPr>
            <p:txBody>
              <a:bodyPr/>
              <a:lstStyle/>
              <a:p>
                <a:endParaRPr lang="fr-FR"/>
              </a:p>
            </p:txBody>
          </p:sp>
          <p:sp>
            <p:nvSpPr>
              <p:cNvPr id="762331" name="Freeform 2523"/>
              <p:cNvSpPr>
                <a:spLocks/>
              </p:cNvSpPr>
              <p:nvPr/>
            </p:nvSpPr>
            <p:spPr bwMode="auto">
              <a:xfrm>
                <a:off x="915" y="1350"/>
                <a:ext cx="29" cy="33"/>
              </a:xfrm>
              <a:custGeom>
                <a:avLst/>
                <a:gdLst/>
                <a:ahLst/>
                <a:cxnLst>
                  <a:cxn ang="0">
                    <a:pos x="31" y="17"/>
                  </a:cxn>
                  <a:cxn ang="0">
                    <a:pos x="31" y="14"/>
                  </a:cxn>
                  <a:cxn ang="0">
                    <a:pos x="29" y="11"/>
                  </a:cxn>
                  <a:cxn ang="0">
                    <a:pos x="28" y="7"/>
                  </a:cxn>
                  <a:cxn ang="0">
                    <a:pos x="26" y="4"/>
                  </a:cxn>
                  <a:cxn ang="0">
                    <a:pos x="24" y="3"/>
                  </a:cxn>
                  <a:cxn ang="0">
                    <a:pos x="21" y="1"/>
                  </a:cxn>
                  <a:cxn ang="0">
                    <a:pos x="18" y="0"/>
                  </a:cxn>
                  <a:cxn ang="0">
                    <a:pos x="16" y="0"/>
                  </a:cxn>
                  <a:cxn ang="0">
                    <a:pos x="12" y="0"/>
                  </a:cxn>
                  <a:cxn ang="0">
                    <a:pos x="10" y="1"/>
                  </a:cxn>
                  <a:cxn ang="0">
                    <a:pos x="7" y="3"/>
                  </a:cxn>
                  <a:cxn ang="0">
                    <a:pos x="5" y="4"/>
                  </a:cxn>
                  <a:cxn ang="0">
                    <a:pos x="2" y="7"/>
                  </a:cxn>
                  <a:cxn ang="0">
                    <a:pos x="1" y="11"/>
                  </a:cxn>
                  <a:cxn ang="0">
                    <a:pos x="0" y="14"/>
                  </a:cxn>
                  <a:cxn ang="0">
                    <a:pos x="0" y="17"/>
                  </a:cxn>
                  <a:cxn ang="0">
                    <a:pos x="0" y="21"/>
                  </a:cxn>
                  <a:cxn ang="0">
                    <a:pos x="1" y="24"/>
                  </a:cxn>
                  <a:cxn ang="0">
                    <a:pos x="2" y="27"/>
                  </a:cxn>
                  <a:cxn ang="0">
                    <a:pos x="5" y="30"/>
                  </a:cxn>
                  <a:cxn ang="0">
                    <a:pos x="7" y="33"/>
                  </a:cxn>
                  <a:cxn ang="0">
                    <a:pos x="10" y="34"/>
                  </a:cxn>
                  <a:cxn ang="0">
                    <a:pos x="12" y="36"/>
                  </a:cxn>
                  <a:cxn ang="0">
                    <a:pos x="16" y="36"/>
                  </a:cxn>
                  <a:cxn ang="0">
                    <a:pos x="18" y="36"/>
                  </a:cxn>
                  <a:cxn ang="0">
                    <a:pos x="21" y="34"/>
                  </a:cxn>
                  <a:cxn ang="0">
                    <a:pos x="24" y="33"/>
                  </a:cxn>
                  <a:cxn ang="0">
                    <a:pos x="26" y="30"/>
                  </a:cxn>
                  <a:cxn ang="0">
                    <a:pos x="28" y="27"/>
                  </a:cxn>
                  <a:cxn ang="0">
                    <a:pos x="29" y="24"/>
                  </a:cxn>
                  <a:cxn ang="0">
                    <a:pos x="31" y="21"/>
                  </a:cxn>
                </a:cxnLst>
                <a:rect l="0" t="0" r="r" b="b"/>
                <a:pathLst>
                  <a:path w="31" h="36">
                    <a:moveTo>
                      <a:pt x="31" y="17"/>
                    </a:moveTo>
                    <a:lnTo>
                      <a:pt x="31" y="14"/>
                    </a:lnTo>
                    <a:lnTo>
                      <a:pt x="29" y="11"/>
                    </a:lnTo>
                    <a:lnTo>
                      <a:pt x="28" y="7"/>
                    </a:lnTo>
                    <a:lnTo>
                      <a:pt x="26" y="4"/>
                    </a:lnTo>
                    <a:lnTo>
                      <a:pt x="24" y="3"/>
                    </a:lnTo>
                    <a:lnTo>
                      <a:pt x="21" y="1"/>
                    </a:lnTo>
                    <a:lnTo>
                      <a:pt x="18" y="0"/>
                    </a:lnTo>
                    <a:lnTo>
                      <a:pt x="16" y="0"/>
                    </a:lnTo>
                    <a:lnTo>
                      <a:pt x="12" y="0"/>
                    </a:lnTo>
                    <a:lnTo>
                      <a:pt x="10" y="1"/>
                    </a:lnTo>
                    <a:lnTo>
                      <a:pt x="7" y="3"/>
                    </a:lnTo>
                    <a:lnTo>
                      <a:pt x="5" y="4"/>
                    </a:lnTo>
                    <a:lnTo>
                      <a:pt x="2" y="7"/>
                    </a:lnTo>
                    <a:lnTo>
                      <a:pt x="1" y="11"/>
                    </a:lnTo>
                    <a:lnTo>
                      <a:pt x="0" y="14"/>
                    </a:lnTo>
                    <a:lnTo>
                      <a:pt x="0" y="17"/>
                    </a:lnTo>
                    <a:lnTo>
                      <a:pt x="0" y="21"/>
                    </a:lnTo>
                    <a:lnTo>
                      <a:pt x="1" y="24"/>
                    </a:lnTo>
                    <a:lnTo>
                      <a:pt x="2" y="27"/>
                    </a:lnTo>
                    <a:lnTo>
                      <a:pt x="5" y="30"/>
                    </a:lnTo>
                    <a:lnTo>
                      <a:pt x="7" y="33"/>
                    </a:lnTo>
                    <a:lnTo>
                      <a:pt x="10" y="34"/>
                    </a:lnTo>
                    <a:lnTo>
                      <a:pt x="12" y="36"/>
                    </a:lnTo>
                    <a:lnTo>
                      <a:pt x="16" y="36"/>
                    </a:lnTo>
                    <a:lnTo>
                      <a:pt x="18" y="36"/>
                    </a:lnTo>
                    <a:lnTo>
                      <a:pt x="21" y="34"/>
                    </a:lnTo>
                    <a:lnTo>
                      <a:pt x="24" y="33"/>
                    </a:lnTo>
                    <a:lnTo>
                      <a:pt x="26" y="30"/>
                    </a:lnTo>
                    <a:lnTo>
                      <a:pt x="28" y="27"/>
                    </a:lnTo>
                    <a:lnTo>
                      <a:pt x="29" y="24"/>
                    </a:lnTo>
                    <a:lnTo>
                      <a:pt x="31" y="21"/>
                    </a:lnTo>
                  </a:path>
                </a:pathLst>
              </a:custGeom>
              <a:noFill/>
              <a:ln w="1588">
                <a:solidFill>
                  <a:srgbClr val="00FF00"/>
                </a:solidFill>
                <a:prstDash val="solid"/>
                <a:round/>
                <a:headEnd/>
                <a:tailEnd/>
              </a:ln>
            </p:spPr>
            <p:txBody>
              <a:bodyPr/>
              <a:lstStyle/>
              <a:p>
                <a:endParaRPr lang="fr-FR"/>
              </a:p>
            </p:txBody>
          </p:sp>
          <p:sp>
            <p:nvSpPr>
              <p:cNvPr id="762332" name="Line 2524"/>
              <p:cNvSpPr>
                <a:spLocks noChangeShapeType="1"/>
              </p:cNvSpPr>
              <p:nvPr/>
            </p:nvSpPr>
            <p:spPr bwMode="auto">
              <a:xfrm>
                <a:off x="784" y="1363"/>
                <a:ext cx="27" cy="1"/>
              </a:xfrm>
              <a:prstGeom prst="line">
                <a:avLst/>
              </a:prstGeom>
              <a:noFill/>
              <a:ln w="3175">
                <a:solidFill>
                  <a:srgbClr val="00FF00"/>
                </a:solidFill>
                <a:round/>
                <a:headEnd/>
                <a:tailEnd/>
              </a:ln>
            </p:spPr>
            <p:txBody>
              <a:bodyPr/>
              <a:lstStyle/>
              <a:p>
                <a:endParaRPr lang="fr-FR"/>
              </a:p>
            </p:txBody>
          </p:sp>
          <p:sp>
            <p:nvSpPr>
              <p:cNvPr id="762333" name="Line 2525"/>
              <p:cNvSpPr>
                <a:spLocks noChangeShapeType="1"/>
              </p:cNvSpPr>
              <p:nvPr/>
            </p:nvSpPr>
            <p:spPr bwMode="auto">
              <a:xfrm>
                <a:off x="839" y="1365"/>
                <a:ext cx="27" cy="1"/>
              </a:xfrm>
              <a:prstGeom prst="line">
                <a:avLst/>
              </a:prstGeom>
              <a:noFill/>
              <a:ln w="3175">
                <a:solidFill>
                  <a:srgbClr val="00FF00"/>
                </a:solidFill>
                <a:round/>
                <a:headEnd/>
                <a:tailEnd/>
              </a:ln>
            </p:spPr>
            <p:txBody>
              <a:bodyPr/>
              <a:lstStyle/>
              <a:p>
                <a:endParaRPr lang="fr-FR"/>
              </a:p>
            </p:txBody>
          </p:sp>
          <p:sp>
            <p:nvSpPr>
              <p:cNvPr id="762334" name="Line 2526"/>
              <p:cNvSpPr>
                <a:spLocks noChangeShapeType="1"/>
              </p:cNvSpPr>
              <p:nvPr/>
            </p:nvSpPr>
            <p:spPr bwMode="auto">
              <a:xfrm>
                <a:off x="893" y="1366"/>
                <a:ext cx="27" cy="0"/>
              </a:xfrm>
              <a:prstGeom prst="line">
                <a:avLst/>
              </a:prstGeom>
              <a:noFill/>
              <a:ln w="3175">
                <a:solidFill>
                  <a:srgbClr val="00FF00"/>
                </a:solidFill>
                <a:round/>
                <a:headEnd/>
                <a:tailEnd/>
              </a:ln>
            </p:spPr>
            <p:txBody>
              <a:bodyPr/>
              <a:lstStyle/>
              <a:p>
                <a:endParaRPr lang="fr-FR"/>
              </a:p>
            </p:txBody>
          </p:sp>
          <p:sp>
            <p:nvSpPr>
              <p:cNvPr id="762335" name="Freeform 2527"/>
              <p:cNvSpPr>
                <a:spLocks/>
              </p:cNvSpPr>
              <p:nvPr/>
            </p:nvSpPr>
            <p:spPr bwMode="auto">
              <a:xfrm>
                <a:off x="1059" y="1356"/>
                <a:ext cx="31" cy="34"/>
              </a:xfrm>
              <a:custGeom>
                <a:avLst/>
                <a:gdLst/>
                <a:ahLst/>
                <a:cxnLst>
                  <a:cxn ang="0">
                    <a:pos x="31" y="18"/>
                  </a:cxn>
                  <a:cxn ang="0">
                    <a:pos x="31" y="15"/>
                  </a:cxn>
                  <a:cxn ang="0">
                    <a:pos x="30" y="11"/>
                  </a:cxn>
                  <a:cxn ang="0">
                    <a:pos x="29" y="8"/>
                  </a:cxn>
                  <a:cxn ang="0">
                    <a:pos x="26" y="5"/>
                  </a:cxn>
                  <a:cxn ang="0">
                    <a:pos x="24" y="4"/>
                  </a:cxn>
                  <a:cxn ang="0">
                    <a:pos x="21" y="1"/>
                  </a:cxn>
                  <a:cxn ang="0">
                    <a:pos x="19" y="1"/>
                  </a:cxn>
                  <a:cxn ang="0">
                    <a:pos x="15" y="0"/>
                  </a:cxn>
                  <a:cxn ang="0">
                    <a:pos x="13" y="1"/>
                  </a:cxn>
                  <a:cxn ang="0">
                    <a:pos x="9" y="1"/>
                  </a:cxn>
                  <a:cxn ang="0">
                    <a:pos x="7" y="4"/>
                  </a:cxn>
                  <a:cxn ang="0">
                    <a:pos x="4" y="5"/>
                  </a:cxn>
                  <a:cxn ang="0">
                    <a:pos x="3" y="8"/>
                  </a:cxn>
                  <a:cxn ang="0">
                    <a:pos x="2" y="11"/>
                  </a:cxn>
                  <a:cxn ang="0">
                    <a:pos x="0" y="15"/>
                  </a:cxn>
                  <a:cxn ang="0">
                    <a:pos x="0" y="18"/>
                  </a:cxn>
                  <a:cxn ang="0">
                    <a:pos x="0" y="21"/>
                  </a:cxn>
                  <a:cxn ang="0">
                    <a:pos x="2" y="26"/>
                  </a:cxn>
                  <a:cxn ang="0">
                    <a:pos x="3" y="28"/>
                  </a:cxn>
                  <a:cxn ang="0">
                    <a:pos x="4" y="31"/>
                  </a:cxn>
                  <a:cxn ang="0">
                    <a:pos x="7" y="33"/>
                  </a:cxn>
                  <a:cxn ang="0">
                    <a:pos x="9" y="36"/>
                  </a:cxn>
                  <a:cxn ang="0">
                    <a:pos x="13" y="36"/>
                  </a:cxn>
                  <a:cxn ang="0">
                    <a:pos x="15" y="37"/>
                  </a:cxn>
                  <a:cxn ang="0">
                    <a:pos x="19" y="36"/>
                  </a:cxn>
                  <a:cxn ang="0">
                    <a:pos x="21" y="36"/>
                  </a:cxn>
                  <a:cxn ang="0">
                    <a:pos x="24" y="33"/>
                  </a:cxn>
                  <a:cxn ang="0">
                    <a:pos x="26" y="31"/>
                  </a:cxn>
                  <a:cxn ang="0">
                    <a:pos x="29" y="28"/>
                  </a:cxn>
                  <a:cxn ang="0">
                    <a:pos x="30" y="26"/>
                  </a:cxn>
                  <a:cxn ang="0">
                    <a:pos x="31" y="21"/>
                  </a:cxn>
                </a:cxnLst>
                <a:rect l="0" t="0" r="r" b="b"/>
                <a:pathLst>
                  <a:path w="31" h="37">
                    <a:moveTo>
                      <a:pt x="31" y="18"/>
                    </a:moveTo>
                    <a:lnTo>
                      <a:pt x="31" y="15"/>
                    </a:lnTo>
                    <a:lnTo>
                      <a:pt x="30" y="11"/>
                    </a:lnTo>
                    <a:lnTo>
                      <a:pt x="29" y="8"/>
                    </a:lnTo>
                    <a:lnTo>
                      <a:pt x="26" y="5"/>
                    </a:lnTo>
                    <a:lnTo>
                      <a:pt x="24" y="4"/>
                    </a:lnTo>
                    <a:lnTo>
                      <a:pt x="21" y="1"/>
                    </a:lnTo>
                    <a:lnTo>
                      <a:pt x="19" y="1"/>
                    </a:lnTo>
                    <a:lnTo>
                      <a:pt x="15" y="0"/>
                    </a:lnTo>
                    <a:lnTo>
                      <a:pt x="13" y="1"/>
                    </a:lnTo>
                    <a:lnTo>
                      <a:pt x="9" y="1"/>
                    </a:lnTo>
                    <a:lnTo>
                      <a:pt x="7" y="4"/>
                    </a:lnTo>
                    <a:lnTo>
                      <a:pt x="4" y="5"/>
                    </a:lnTo>
                    <a:lnTo>
                      <a:pt x="3" y="8"/>
                    </a:lnTo>
                    <a:lnTo>
                      <a:pt x="2" y="11"/>
                    </a:lnTo>
                    <a:lnTo>
                      <a:pt x="0" y="15"/>
                    </a:lnTo>
                    <a:lnTo>
                      <a:pt x="0" y="18"/>
                    </a:lnTo>
                    <a:lnTo>
                      <a:pt x="0" y="21"/>
                    </a:lnTo>
                    <a:lnTo>
                      <a:pt x="2" y="26"/>
                    </a:lnTo>
                    <a:lnTo>
                      <a:pt x="3" y="28"/>
                    </a:lnTo>
                    <a:lnTo>
                      <a:pt x="4" y="31"/>
                    </a:lnTo>
                    <a:lnTo>
                      <a:pt x="7" y="33"/>
                    </a:lnTo>
                    <a:lnTo>
                      <a:pt x="9" y="36"/>
                    </a:lnTo>
                    <a:lnTo>
                      <a:pt x="13" y="36"/>
                    </a:lnTo>
                    <a:lnTo>
                      <a:pt x="15" y="37"/>
                    </a:lnTo>
                    <a:lnTo>
                      <a:pt x="19" y="36"/>
                    </a:lnTo>
                    <a:lnTo>
                      <a:pt x="21" y="36"/>
                    </a:lnTo>
                    <a:lnTo>
                      <a:pt x="24" y="33"/>
                    </a:lnTo>
                    <a:lnTo>
                      <a:pt x="26" y="31"/>
                    </a:lnTo>
                    <a:lnTo>
                      <a:pt x="29" y="28"/>
                    </a:lnTo>
                    <a:lnTo>
                      <a:pt x="30" y="26"/>
                    </a:lnTo>
                    <a:lnTo>
                      <a:pt x="31" y="21"/>
                    </a:lnTo>
                  </a:path>
                </a:pathLst>
              </a:custGeom>
              <a:noFill/>
              <a:ln w="1588">
                <a:solidFill>
                  <a:srgbClr val="00FF00"/>
                </a:solidFill>
                <a:prstDash val="solid"/>
                <a:round/>
                <a:headEnd/>
                <a:tailEnd/>
              </a:ln>
            </p:spPr>
            <p:txBody>
              <a:bodyPr/>
              <a:lstStyle/>
              <a:p>
                <a:endParaRPr lang="fr-FR"/>
              </a:p>
            </p:txBody>
          </p:sp>
          <p:sp>
            <p:nvSpPr>
              <p:cNvPr id="762336" name="Line 2528"/>
              <p:cNvSpPr>
                <a:spLocks noChangeShapeType="1"/>
              </p:cNvSpPr>
              <p:nvPr/>
            </p:nvSpPr>
            <p:spPr bwMode="auto">
              <a:xfrm>
                <a:off x="930" y="1366"/>
                <a:ext cx="27" cy="0"/>
              </a:xfrm>
              <a:prstGeom prst="line">
                <a:avLst/>
              </a:prstGeom>
              <a:noFill/>
              <a:ln w="3175">
                <a:solidFill>
                  <a:srgbClr val="00FF00"/>
                </a:solidFill>
                <a:round/>
                <a:headEnd/>
                <a:tailEnd/>
              </a:ln>
            </p:spPr>
            <p:txBody>
              <a:bodyPr/>
              <a:lstStyle/>
              <a:p>
                <a:endParaRPr lang="fr-FR"/>
              </a:p>
            </p:txBody>
          </p:sp>
          <p:sp>
            <p:nvSpPr>
              <p:cNvPr id="762337" name="Line 2529"/>
              <p:cNvSpPr>
                <a:spLocks noChangeShapeType="1"/>
              </p:cNvSpPr>
              <p:nvPr/>
            </p:nvSpPr>
            <p:spPr bwMode="auto">
              <a:xfrm>
                <a:off x="983" y="1368"/>
                <a:ext cx="28" cy="1"/>
              </a:xfrm>
              <a:prstGeom prst="line">
                <a:avLst/>
              </a:prstGeom>
              <a:noFill/>
              <a:ln w="3175">
                <a:solidFill>
                  <a:srgbClr val="00FF00"/>
                </a:solidFill>
                <a:round/>
                <a:headEnd/>
                <a:tailEnd/>
              </a:ln>
            </p:spPr>
            <p:txBody>
              <a:bodyPr/>
              <a:lstStyle/>
              <a:p>
                <a:endParaRPr lang="fr-FR"/>
              </a:p>
            </p:txBody>
          </p:sp>
          <p:sp>
            <p:nvSpPr>
              <p:cNvPr id="762338" name="Line 2530"/>
              <p:cNvSpPr>
                <a:spLocks noChangeShapeType="1"/>
              </p:cNvSpPr>
              <p:nvPr/>
            </p:nvSpPr>
            <p:spPr bwMode="auto">
              <a:xfrm>
                <a:off x="1038" y="1371"/>
                <a:ext cx="28" cy="1"/>
              </a:xfrm>
              <a:prstGeom prst="line">
                <a:avLst/>
              </a:prstGeom>
              <a:noFill/>
              <a:ln w="3175">
                <a:solidFill>
                  <a:srgbClr val="00FF00"/>
                </a:solidFill>
                <a:round/>
                <a:headEnd/>
                <a:tailEnd/>
              </a:ln>
            </p:spPr>
            <p:txBody>
              <a:bodyPr/>
              <a:lstStyle/>
              <a:p>
                <a:endParaRPr lang="fr-FR"/>
              </a:p>
            </p:txBody>
          </p:sp>
          <p:sp>
            <p:nvSpPr>
              <p:cNvPr id="762339" name="Freeform 2531"/>
              <p:cNvSpPr>
                <a:spLocks/>
              </p:cNvSpPr>
              <p:nvPr/>
            </p:nvSpPr>
            <p:spPr bwMode="auto">
              <a:xfrm>
                <a:off x="1203" y="1368"/>
                <a:ext cx="29" cy="34"/>
              </a:xfrm>
              <a:custGeom>
                <a:avLst/>
                <a:gdLst/>
                <a:ahLst/>
                <a:cxnLst>
                  <a:cxn ang="0">
                    <a:pos x="30" y="19"/>
                  </a:cxn>
                  <a:cxn ang="0">
                    <a:pos x="30" y="14"/>
                  </a:cxn>
                  <a:cxn ang="0">
                    <a:pos x="29" y="12"/>
                  </a:cxn>
                  <a:cxn ang="0">
                    <a:pos x="28" y="9"/>
                  </a:cxn>
                  <a:cxn ang="0">
                    <a:pos x="27" y="6"/>
                  </a:cxn>
                  <a:cxn ang="0">
                    <a:pos x="24" y="3"/>
                  </a:cxn>
                  <a:cxn ang="0">
                    <a:pos x="22" y="1"/>
                  </a:cxn>
                  <a:cxn ang="0">
                    <a:pos x="18" y="0"/>
                  </a:cxn>
                  <a:cxn ang="0">
                    <a:pos x="16" y="0"/>
                  </a:cxn>
                  <a:cxn ang="0">
                    <a:pos x="12" y="0"/>
                  </a:cxn>
                  <a:cxn ang="0">
                    <a:pos x="10" y="1"/>
                  </a:cxn>
                  <a:cxn ang="0">
                    <a:pos x="7" y="3"/>
                  </a:cxn>
                  <a:cxn ang="0">
                    <a:pos x="5" y="6"/>
                  </a:cxn>
                  <a:cxn ang="0">
                    <a:pos x="2" y="9"/>
                  </a:cxn>
                  <a:cxn ang="0">
                    <a:pos x="1" y="12"/>
                  </a:cxn>
                  <a:cxn ang="0">
                    <a:pos x="1" y="14"/>
                  </a:cxn>
                  <a:cxn ang="0">
                    <a:pos x="0" y="19"/>
                  </a:cxn>
                  <a:cxn ang="0">
                    <a:pos x="1" y="22"/>
                  </a:cxn>
                  <a:cxn ang="0">
                    <a:pos x="1" y="24"/>
                  </a:cxn>
                  <a:cxn ang="0">
                    <a:pos x="2" y="29"/>
                  </a:cxn>
                  <a:cxn ang="0">
                    <a:pos x="5" y="32"/>
                  </a:cxn>
                  <a:cxn ang="0">
                    <a:pos x="7" y="33"/>
                  </a:cxn>
                  <a:cxn ang="0">
                    <a:pos x="10" y="34"/>
                  </a:cxn>
                  <a:cxn ang="0">
                    <a:pos x="12" y="36"/>
                  </a:cxn>
                  <a:cxn ang="0">
                    <a:pos x="16" y="36"/>
                  </a:cxn>
                  <a:cxn ang="0">
                    <a:pos x="18" y="36"/>
                  </a:cxn>
                  <a:cxn ang="0">
                    <a:pos x="22" y="34"/>
                  </a:cxn>
                  <a:cxn ang="0">
                    <a:pos x="24" y="33"/>
                  </a:cxn>
                  <a:cxn ang="0">
                    <a:pos x="27" y="32"/>
                  </a:cxn>
                  <a:cxn ang="0">
                    <a:pos x="28" y="29"/>
                  </a:cxn>
                  <a:cxn ang="0">
                    <a:pos x="29" y="24"/>
                  </a:cxn>
                  <a:cxn ang="0">
                    <a:pos x="30" y="22"/>
                  </a:cxn>
                </a:cxnLst>
                <a:rect l="0" t="0" r="r" b="b"/>
                <a:pathLst>
                  <a:path w="30" h="36">
                    <a:moveTo>
                      <a:pt x="30" y="19"/>
                    </a:moveTo>
                    <a:lnTo>
                      <a:pt x="30" y="14"/>
                    </a:lnTo>
                    <a:lnTo>
                      <a:pt x="29" y="12"/>
                    </a:lnTo>
                    <a:lnTo>
                      <a:pt x="28" y="9"/>
                    </a:lnTo>
                    <a:lnTo>
                      <a:pt x="27" y="6"/>
                    </a:lnTo>
                    <a:lnTo>
                      <a:pt x="24" y="3"/>
                    </a:lnTo>
                    <a:lnTo>
                      <a:pt x="22" y="1"/>
                    </a:lnTo>
                    <a:lnTo>
                      <a:pt x="18" y="0"/>
                    </a:lnTo>
                    <a:lnTo>
                      <a:pt x="16" y="0"/>
                    </a:lnTo>
                    <a:lnTo>
                      <a:pt x="12" y="0"/>
                    </a:lnTo>
                    <a:lnTo>
                      <a:pt x="10" y="1"/>
                    </a:lnTo>
                    <a:lnTo>
                      <a:pt x="7" y="3"/>
                    </a:lnTo>
                    <a:lnTo>
                      <a:pt x="5" y="6"/>
                    </a:lnTo>
                    <a:lnTo>
                      <a:pt x="2" y="9"/>
                    </a:lnTo>
                    <a:lnTo>
                      <a:pt x="1" y="12"/>
                    </a:lnTo>
                    <a:lnTo>
                      <a:pt x="1" y="14"/>
                    </a:lnTo>
                    <a:lnTo>
                      <a:pt x="0" y="19"/>
                    </a:lnTo>
                    <a:lnTo>
                      <a:pt x="1" y="22"/>
                    </a:lnTo>
                    <a:lnTo>
                      <a:pt x="1" y="24"/>
                    </a:lnTo>
                    <a:lnTo>
                      <a:pt x="2" y="29"/>
                    </a:lnTo>
                    <a:lnTo>
                      <a:pt x="5" y="32"/>
                    </a:lnTo>
                    <a:lnTo>
                      <a:pt x="7" y="33"/>
                    </a:lnTo>
                    <a:lnTo>
                      <a:pt x="10" y="34"/>
                    </a:lnTo>
                    <a:lnTo>
                      <a:pt x="12" y="36"/>
                    </a:lnTo>
                    <a:lnTo>
                      <a:pt x="16" y="36"/>
                    </a:lnTo>
                    <a:lnTo>
                      <a:pt x="18" y="36"/>
                    </a:lnTo>
                    <a:lnTo>
                      <a:pt x="22" y="34"/>
                    </a:lnTo>
                    <a:lnTo>
                      <a:pt x="24" y="33"/>
                    </a:lnTo>
                    <a:lnTo>
                      <a:pt x="27" y="32"/>
                    </a:lnTo>
                    <a:lnTo>
                      <a:pt x="28" y="29"/>
                    </a:lnTo>
                    <a:lnTo>
                      <a:pt x="29" y="24"/>
                    </a:lnTo>
                    <a:lnTo>
                      <a:pt x="30" y="22"/>
                    </a:lnTo>
                  </a:path>
                </a:pathLst>
              </a:custGeom>
              <a:noFill/>
              <a:ln w="1588">
                <a:solidFill>
                  <a:srgbClr val="00FF00"/>
                </a:solidFill>
                <a:prstDash val="solid"/>
                <a:round/>
                <a:headEnd/>
                <a:tailEnd/>
              </a:ln>
            </p:spPr>
            <p:txBody>
              <a:bodyPr/>
              <a:lstStyle/>
              <a:p>
                <a:endParaRPr lang="fr-FR"/>
              </a:p>
            </p:txBody>
          </p:sp>
          <p:sp>
            <p:nvSpPr>
              <p:cNvPr id="762340" name="Line 2532"/>
              <p:cNvSpPr>
                <a:spLocks noChangeShapeType="1"/>
              </p:cNvSpPr>
              <p:nvPr/>
            </p:nvSpPr>
            <p:spPr bwMode="auto">
              <a:xfrm>
                <a:off x="1075" y="1372"/>
                <a:ext cx="26" cy="3"/>
              </a:xfrm>
              <a:prstGeom prst="line">
                <a:avLst/>
              </a:prstGeom>
              <a:noFill/>
              <a:ln w="3175">
                <a:solidFill>
                  <a:srgbClr val="00FF00"/>
                </a:solidFill>
                <a:round/>
                <a:headEnd/>
                <a:tailEnd/>
              </a:ln>
            </p:spPr>
            <p:txBody>
              <a:bodyPr/>
              <a:lstStyle/>
              <a:p>
                <a:endParaRPr lang="fr-FR"/>
              </a:p>
            </p:txBody>
          </p:sp>
          <p:sp>
            <p:nvSpPr>
              <p:cNvPr id="762341" name="Line 2533"/>
              <p:cNvSpPr>
                <a:spLocks noChangeShapeType="1"/>
              </p:cNvSpPr>
              <p:nvPr/>
            </p:nvSpPr>
            <p:spPr bwMode="auto">
              <a:xfrm>
                <a:off x="1128" y="1377"/>
                <a:ext cx="28" cy="3"/>
              </a:xfrm>
              <a:prstGeom prst="line">
                <a:avLst/>
              </a:prstGeom>
              <a:noFill/>
              <a:ln w="3175">
                <a:solidFill>
                  <a:srgbClr val="00FF00"/>
                </a:solidFill>
                <a:round/>
                <a:headEnd/>
                <a:tailEnd/>
              </a:ln>
            </p:spPr>
            <p:txBody>
              <a:bodyPr/>
              <a:lstStyle/>
              <a:p>
                <a:endParaRPr lang="fr-FR"/>
              </a:p>
            </p:txBody>
          </p:sp>
          <p:sp>
            <p:nvSpPr>
              <p:cNvPr id="762342" name="Line 2534"/>
              <p:cNvSpPr>
                <a:spLocks noChangeShapeType="1"/>
              </p:cNvSpPr>
              <p:nvPr/>
            </p:nvSpPr>
            <p:spPr bwMode="auto">
              <a:xfrm>
                <a:off x="1182" y="1382"/>
                <a:ext cx="27" cy="2"/>
              </a:xfrm>
              <a:prstGeom prst="line">
                <a:avLst/>
              </a:prstGeom>
              <a:noFill/>
              <a:ln w="3175">
                <a:solidFill>
                  <a:srgbClr val="00FF00"/>
                </a:solidFill>
                <a:round/>
                <a:headEnd/>
                <a:tailEnd/>
              </a:ln>
            </p:spPr>
            <p:txBody>
              <a:bodyPr/>
              <a:lstStyle/>
              <a:p>
                <a:endParaRPr lang="fr-FR"/>
              </a:p>
            </p:txBody>
          </p:sp>
          <p:sp>
            <p:nvSpPr>
              <p:cNvPr id="762343" name="Freeform 2535"/>
              <p:cNvSpPr>
                <a:spLocks/>
              </p:cNvSpPr>
              <p:nvPr/>
            </p:nvSpPr>
            <p:spPr bwMode="auto">
              <a:xfrm>
                <a:off x="1348" y="1416"/>
                <a:ext cx="30" cy="33"/>
              </a:xfrm>
              <a:custGeom>
                <a:avLst/>
                <a:gdLst/>
                <a:ahLst/>
                <a:cxnLst>
                  <a:cxn ang="0">
                    <a:pos x="31" y="18"/>
                  </a:cxn>
                  <a:cxn ang="0">
                    <a:pos x="31" y="14"/>
                  </a:cxn>
                  <a:cxn ang="0">
                    <a:pos x="30" y="11"/>
                  </a:cxn>
                  <a:cxn ang="0">
                    <a:pos x="28" y="7"/>
                  </a:cxn>
                  <a:cxn ang="0">
                    <a:pos x="26" y="5"/>
                  </a:cxn>
                  <a:cxn ang="0">
                    <a:pos x="24" y="2"/>
                  </a:cxn>
                  <a:cxn ang="0">
                    <a:pos x="21" y="1"/>
                  </a:cxn>
                  <a:cxn ang="0">
                    <a:pos x="19" y="0"/>
                  </a:cxn>
                  <a:cxn ang="0">
                    <a:pos x="15" y="0"/>
                  </a:cxn>
                  <a:cxn ang="0">
                    <a:pos x="13" y="0"/>
                  </a:cxn>
                  <a:cxn ang="0">
                    <a:pos x="10" y="1"/>
                  </a:cxn>
                  <a:cxn ang="0">
                    <a:pos x="8" y="2"/>
                  </a:cxn>
                  <a:cxn ang="0">
                    <a:pos x="5" y="5"/>
                  </a:cxn>
                  <a:cxn ang="0">
                    <a:pos x="3" y="7"/>
                  </a:cxn>
                  <a:cxn ang="0">
                    <a:pos x="1" y="11"/>
                  </a:cxn>
                  <a:cxn ang="0">
                    <a:pos x="0" y="14"/>
                  </a:cxn>
                  <a:cxn ang="0">
                    <a:pos x="0" y="18"/>
                  </a:cxn>
                  <a:cxn ang="0">
                    <a:pos x="0" y="21"/>
                  </a:cxn>
                  <a:cxn ang="0">
                    <a:pos x="1" y="24"/>
                  </a:cxn>
                  <a:cxn ang="0">
                    <a:pos x="3" y="28"/>
                  </a:cxn>
                  <a:cxn ang="0">
                    <a:pos x="5" y="30"/>
                  </a:cxn>
                  <a:cxn ang="0">
                    <a:pos x="8" y="33"/>
                  </a:cxn>
                  <a:cxn ang="0">
                    <a:pos x="10" y="34"/>
                  </a:cxn>
                  <a:cxn ang="0">
                    <a:pos x="13" y="35"/>
                  </a:cxn>
                  <a:cxn ang="0">
                    <a:pos x="15" y="35"/>
                  </a:cxn>
                  <a:cxn ang="0">
                    <a:pos x="19" y="35"/>
                  </a:cxn>
                  <a:cxn ang="0">
                    <a:pos x="21" y="34"/>
                  </a:cxn>
                  <a:cxn ang="0">
                    <a:pos x="24" y="33"/>
                  </a:cxn>
                  <a:cxn ang="0">
                    <a:pos x="26" y="30"/>
                  </a:cxn>
                  <a:cxn ang="0">
                    <a:pos x="28" y="28"/>
                  </a:cxn>
                  <a:cxn ang="0">
                    <a:pos x="30" y="24"/>
                  </a:cxn>
                  <a:cxn ang="0">
                    <a:pos x="31" y="21"/>
                  </a:cxn>
                </a:cxnLst>
                <a:rect l="0" t="0" r="r" b="b"/>
                <a:pathLst>
                  <a:path w="31" h="35">
                    <a:moveTo>
                      <a:pt x="31" y="18"/>
                    </a:moveTo>
                    <a:lnTo>
                      <a:pt x="31" y="14"/>
                    </a:lnTo>
                    <a:lnTo>
                      <a:pt x="30" y="11"/>
                    </a:lnTo>
                    <a:lnTo>
                      <a:pt x="28" y="7"/>
                    </a:lnTo>
                    <a:lnTo>
                      <a:pt x="26" y="5"/>
                    </a:lnTo>
                    <a:lnTo>
                      <a:pt x="24" y="2"/>
                    </a:lnTo>
                    <a:lnTo>
                      <a:pt x="21" y="1"/>
                    </a:lnTo>
                    <a:lnTo>
                      <a:pt x="19" y="0"/>
                    </a:lnTo>
                    <a:lnTo>
                      <a:pt x="15" y="0"/>
                    </a:lnTo>
                    <a:lnTo>
                      <a:pt x="13" y="0"/>
                    </a:lnTo>
                    <a:lnTo>
                      <a:pt x="10" y="1"/>
                    </a:lnTo>
                    <a:lnTo>
                      <a:pt x="8" y="2"/>
                    </a:lnTo>
                    <a:lnTo>
                      <a:pt x="5" y="5"/>
                    </a:lnTo>
                    <a:lnTo>
                      <a:pt x="3" y="7"/>
                    </a:lnTo>
                    <a:lnTo>
                      <a:pt x="1" y="11"/>
                    </a:lnTo>
                    <a:lnTo>
                      <a:pt x="0" y="14"/>
                    </a:lnTo>
                    <a:lnTo>
                      <a:pt x="0" y="18"/>
                    </a:lnTo>
                    <a:lnTo>
                      <a:pt x="0" y="21"/>
                    </a:lnTo>
                    <a:lnTo>
                      <a:pt x="1" y="24"/>
                    </a:lnTo>
                    <a:lnTo>
                      <a:pt x="3" y="28"/>
                    </a:lnTo>
                    <a:lnTo>
                      <a:pt x="5" y="30"/>
                    </a:lnTo>
                    <a:lnTo>
                      <a:pt x="8" y="33"/>
                    </a:lnTo>
                    <a:lnTo>
                      <a:pt x="10" y="34"/>
                    </a:lnTo>
                    <a:lnTo>
                      <a:pt x="13" y="35"/>
                    </a:lnTo>
                    <a:lnTo>
                      <a:pt x="15" y="35"/>
                    </a:lnTo>
                    <a:lnTo>
                      <a:pt x="19" y="35"/>
                    </a:lnTo>
                    <a:lnTo>
                      <a:pt x="21" y="34"/>
                    </a:lnTo>
                    <a:lnTo>
                      <a:pt x="24" y="33"/>
                    </a:lnTo>
                    <a:lnTo>
                      <a:pt x="26" y="30"/>
                    </a:lnTo>
                    <a:lnTo>
                      <a:pt x="28" y="28"/>
                    </a:lnTo>
                    <a:lnTo>
                      <a:pt x="30" y="24"/>
                    </a:lnTo>
                    <a:lnTo>
                      <a:pt x="31" y="21"/>
                    </a:lnTo>
                  </a:path>
                </a:pathLst>
              </a:custGeom>
              <a:noFill/>
              <a:ln w="1588">
                <a:solidFill>
                  <a:srgbClr val="00FF00"/>
                </a:solidFill>
                <a:prstDash val="solid"/>
                <a:round/>
                <a:headEnd/>
                <a:tailEnd/>
              </a:ln>
            </p:spPr>
            <p:txBody>
              <a:bodyPr/>
              <a:lstStyle/>
              <a:p>
                <a:endParaRPr lang="fr-FR"/>
              </a:p>
            </p:txBody>
          </p:sp>
          <p:sp>
            <p:nvSpPr>
              <p:cNvPr id="762344" name="Line 2536"/>
              <p:cNvSpPr>
                <a:spLocks noChangeShapeType="1"/>
              </p:cNvSpPr>
              <p:nvPr/>
            </p:nvSpPr>
            <p:spPr bwMode="auto">
              <a:xfrm>
                <a:off x="1219" y="1386"/>
                <a:ext cx="27" cy="7"/>
              </a:xfrm>
              <a:prstGeom prst="line">
                <a:avLst/>
              </a:prstGeom>
              <a:noFill/>
              <a:ln w="3175">
                <a:solidFill>
                  <a:srgbClr val="00FF00"/>
                </a:solidFill>
                <a:round/>
                <a:headEnd/>
                <a:tailEnd/>
              </a:ln>
            </p:spPr>
            <p:txBody>
              <a:bodyPr/>
              <a:lstStyle/>
              <a:p>
                <a:endParaRPr lang="fr-FR"/>
              </a:p>
            </p:txBody>
          </p:sp>
          <p:sp>
            <p:nvSpPr>
              <p:cNvPr id="762345" name="Line 2537"/>
              <p:cNvSpPr>
                <a:spLocks noChangeShapeType="1"/>
              </p:cNvSpPr>
              <p:nvPr/>
            </p:nvSpPr>
            <p:spPr bwMode="auto">
              <a:xfrm>
                <a:off x="1270" y="1403"/>
                <a:ext cx="27" cy="9"/>
              </a:xfrm>
              <a:prstGeom prst="line">
                <a:avLst/>
              </a:prstGeom>
              <a:noFill/>
              <a:ln w="3175">
                <a:solidFill>
                  <a:srgbClr val="00FF00"/>
                </a:solidFill>
                <a:round/>
                <a:headEnd/>
                <a:tailEnd/>
              </a:ln>
            </p:spPr>
            <p:txBody>
              <a:bodyPr/>
              <a:lstStyle/>
              <a:p>
                <a:endParaRPr lang="fr-FR"/>
              </a:p>
            </p:txBody>
          </p:sp>
          <p:sp>
            <p:nvSpPr>
              <p:cNvPr id="762346" name="Line 2538"/>
              <p:cNvSpPr>
                <a:spLocks noChangeShapeType="1"/>
              </p:cNvSpPr>
              <p:nvPr/>
            </p:nvSpPr>
            <p:spPr bwMode="auto">
              <a:xfrm>
                <a:off x="1324" y="1418"/>
                <a:ext cx="24" cy="11"/>
              </a:xfrm>
              <a:prstGeom prst="line">
                <a:avLst/>
              </a:prstGeom>
              <a:noFill/>
              <a:ln w="3175">
                <a:solidFill>
                  <a:srgbClr val="00FF00"/>
                </a:solidFill>
                <a:round/>
                <a:headEnd/>
                <a:tailEnd/>
              </a:ln>
            </p:spPr>
            <p:txBody>
              <a:bodyPr/>
              <a:lstStyle/>
              <a:p>
                <a:endParaRPr lang="fr-FR"/>
              </a:p>
            </p:txBody>
          </p:sp>
          <p:sp>
            <p:nvSpPr>
              <p:cNvPr id="762347" name="Freeform 2539"/>
              <p:cNvSpPr>
                <a:spLocks/>
              </p:cNvSpPr>
              <p:nvPr/>
            </p:nvSpPr>
            <p:spPr bwMode="auto">
              <a:xfrm>
                <a:off x="1494" y="1454"/>
                <a:ext cx="30" cy="32"/>
              </a:xfrm>
              <a:custGeom>
                <a:avLst/>
                <a:gdLst/>
                <a:ahLst/>
                <a:cxnLst>
                  <a:cxn ang="0">
                    <a:pos x="30" y="17"/>
                  </a:cxn>
                  <a:cxn ang="0">
                    <a:pos x="29" y="14"/>
                  </a:cxn>
                  <a:cxn ang="0">
                    <a:pos x="29" y="10"/>
                  </a:cxn>
                  <a:cxn ang="0">
                    <a:pos x="28" y="7"/>
                  </a:cxn>
                  <a:cxn ang="0">
                    <a:pos x="26" y="4"/>
                  </a:cxn>
                  <a:cxn ang="0">
                    <a:pos x="23" y="3"/>
                  </a:cxn>
                  <a:cxn ang="0">
                    <a:pos x="21" y="1"/>
                  </a:cxn>
                  <a:cxn ang="0">
                    <a:pos x="18" y="0"/>
                  </a:cxn>
                  <a:cxn ang="0">
                    <a:pos x="15" y="0"/>
                  </a:cxn>
                  <a:cxn ang="0">
                    <a:pos x="12" y="0"/>
                  </a:cxn>
                  <a:cxn ang="0">
                    <a:pos x="8" y="1"/>
                  </a:cxn>
                  <a:cxn ang="0">
                    <a:pos x="6" y="3"/>
                  </a:cxn>
                  <a:cxn ang="0">
                    <a:pos x="3" y="4"/>
                  </a:cxn>
                  <a:cxn ang="0">
                    <a:pos x="2" y="7"/>
                  </a:cxn>
                  <a:cxn ang="0">
                    <a:pos x="1" y="10"/>
                  </a:cxn>
                  <a:cxn ang="0">
                    <a:pos x="0" y="14"/>
                  </a:cxn>
                  <a:cxn ang="0">
                    <a:pos x="0" y="17"/>
                  </a:cxn>
                  <a:cxn ang="0">
                    <a:pos x="0" y="21"/>
                  </a:cxn>
                  <a:cxn ang="0">
                    <a:pos x="1" y="24"/>
                  </a:cxn>
                  <a:cxn ang="0">
                    <a:pos x="2" y="27"/>
                  </a:cxn>
                  <a:cxn ang="0">
                    <a:pos x="3" y="30"/>
                  </a:cxn>
                  <a:cxn ang="0">
                    <a:pos x="6" y="33"/>
                  </a:cxn>
                  <a:cxn ang="0">
                    <a:pos x="8" y="34"/>
                  </a:cxn>
                  <a:cxn ang="0">
                    <a:pos x="12" y="36"/>
                  </a:cxn>
                  <a:cxn ang="0">
                    <a:pos x="15" y="36"/>
                  </a:cxn>
                  <a:cxn ang="0">
                    <a:pos x="18" y="36"/>
                  </a:cxn>
                  <a:cxn ang="0">
                    <a:pos x="21" y="34"/>
                  </a:cxn>
                  <a:cxn ang="0">
                    <a:pos x="23" y="33"/>
                  </a:cxn>
                  <a:cxn ang="0">
                    <a:pos x="26" y="30"/>
                  </a:cxn>
                  <a:cxn ang="0">
                    <a:pos x="28" y="27"/>
                  </a:cxn>
                  <a:cxn ang="0">
                    <a:pos x="29" y="24"/>
                  </a:cxn>
                  <a:cxn ang="0">
                    <a:pos x="29" y="21"/>
                  </a:cxn>
                </a:cxnLst>
                <a:rect l="0" t="0" r="r" b="b"/>
                <a:pathLst>
                  <a:path w="30" h="36">
                    <a:moveTo>
                      <a:pt x="30" y="17"/>
                    </a:moveTo>
                    <a:lnTo>
                      <a:pt x="29" y="14"/>
                    </a:lnTo>
                    <a:lnTo>
                      <a:pt x="29" y="10"/>
                    </a:lnTo>
                    <a:lnTo>
                      <a:pt x="28" y="7"/>
                    </a:lnTo>
                    <a:lnTo>
                      <a:pt x="26" y="4"/>
                    </a:lnTo>
                    <a:lnTo>
                      <a:pt x="23" y="3"/>
                    </a:lnTo>
                    <a:lnTo>
                      <a:pt x="21" y="1"/>
                    </a:lnTo>
                    <a:lnTo>
                      <a:pt x="18" y="0"/>
                    </a:lnTo>
                    <a:lnTo>
                      <a:pt x="15" y="0"/>
                    </a:lnTo>
                    <a:lnTo>
                      <a:pt x="12" y="0"/>
                    </a:lnTo>
                    <a:lnTo>
                      <a:pt x="8" y="1"/>
                    </a:lnTo>
                    <a:lnTo>
                      <a:pt x="6" y="3"/>
                    </a:lnTo>
                    <a:lnTo>
                      <a:pt x="3" y="4"/>
                    </a:lnTo>
                    <a:lnTo>
                      <a:pt x="2" y="7"/>
                    </a:lnTo>
                    <a:lnTo>
                      <a:pt x="1" y="10"/>
                    </a:lnTo>
                    <a:lnTo>
                      <a:pt x="0" y="14"/>
                    </a:lnTo>
                    <a:lnTo>
                      <a:pt x="0" y="17"/>
                    </a:lnTo>
                    <a:lnTo>
                      <a:pt x="0" y="21"/>
                    </a:lnTo>
                    <a:lnTo>
                      <a:pt x="1" y="24"/>
                    </a:lnTo>
                    <a:lnTo>
                      <a:pt x="2" y="27"/>
                    </a:lnTo>
                    <a:lnTo>
                      <a:pt x="3" y="30"/>
                    </a:lnTo>
                    <a:lnTo>
                      <a:pt x="6" y="33"/>
                    </a:lnTo>
                    <a:lnTo>
                      <a:pt x="8" y="34"/>
                    </a:lnTo>
                    <a:lnTo>
                      <a:pt x="12" y="36"/>
                    </a:lnTo>
                    <a:lnTo>
                      <a:pt x="15" y="36"/>
                    </a:lnTo>
                    <a:lnTo>
                      <a:pt x="18" y="36"/>
                    </a:lnTo>
                    <a:lnTo>
                      <a:pt x="21" y="34"/>
                    </a:lnTo>
                    <a:lnTo>
                      <a:pt x="23" y="33"/>
                    </a:lnTo>
                    <a:lnTo>
                      <a:pt x="26" y="30"/>
                    </a:lnTo>
                    <a:lnTo>
                      <a:pt x="28" y="27"/>
                    </a:lnTo>
                    <a:lnTo>
                      <a:pt x="29" y="24"/>
                    </a:lnTo>
                    <a:lnTo>
                      <a:pt x="29" y="21"/>
                    </a:lnTo>
                  </a:path>
                </a:pathLst>
              </a:custGeom>
              <a:noFill/>
              <a:ln w="1588">
                <a:solidFill>
                  <a:srgbClr val="00FF00"/>
                </a:solidFill>
                <a:prstDash val="solid"/>
                <a:round/>
                <a:headEnd/>
                <a:tailEnd/>
              </a:ln>
            </p:spPr>
            <p:txBody>
              <a:bodyPr/>
              <a:lstStyle/>
              <a:p>
                <a:endParaRPr lang="fr-FR"/>
              </a:p>
            </p:txBody>
          </p:sp>
          <p:sp>
            <p:nvSpPr>
              <p:cNvPr id="762348" name="Line 2540"/>
              <p:cNvSpPr>
                <a:spLocks noChangeShapeType="1"/>
              </p:cNvSpPr>
              <p:nvPr/>
            </p:nvSpPr>
            <p:spPr bwMode="auto">
              <a:xfrm>
                <a:off x="1363" y="1433"/>
                <a:ext cx="28" cy="7"/>
              </a:xfrm>
              <a:prstGeom prst="line">
                <a:avLst/>
              </a:prstGeom>
              <a:noFill/>
              <a:ln w="3175">
                <a:solidFill>
                  <a:srgbClr val="00FF00"/>
                </a:solidFill>
                <a:round/>
                <a:headEnd/>
                <a:tailEnd/>
              </a:ln>
            </p:spPr>
            <p:txBody>
              <a:bodyPr/>
              <a:lstStyle/>
              <a:p>
                <a:endParaRPr lang="fr-FR"/>
              </a:p>
            </p:txBody>
          </p:sp>
          <p:sp>
            <p:nvSpPr>
              <p:cNvPr id="762349" name="Line 2541"/>
              <p:cNvSpPr>
                <a:spLocks noChangeShapeType="1"/>
              </p:cNvSpPr>
              <p:nvPr/>
            </p:nvSpPr>
            <p:spPr bwMode="auto">
              <a:xfrm>
                <a:off x="1417" y="1447"/>
                <a:ext cx="27" cy="7"/>
              </a:xfrm>
              <a:prstGeom prst="line">
                <a:avLst/>
              </a:prstGeom>
              <a:noFill/>
              <a:ln w="3175">
                <a:solidFill>
                  <a:srgbClr val="00FF00"/>
                </a:solidFill>
                <a:round/>
                <a:headEnd/>
                <a:tailEnd/>
              </a:ln>
            </p:spPr>
            <p:txBody>
              <a:bodyPr/>
              <a:lstStyle/>
              <a:p>
                <a:endParaRPr lang="fr-FR"/>
              </a:p>
            </p:txBody>
          </p:sp>
          <p:sp>
            <p:nvSpPr>
              <p:cNvPr id="762350" name="Line 2542"/>
              <p:cNvSpPr>
                <a:spLocks noChangeShapeType="1"/>
              </p:cNvSpPr>
              <p:nvPr/>
            </p:nvSpPr>
            <p:spPr bwMode="auto">
              <a:xfrm>
                <a:off x="1470" y="1460"/>
                <a:ext cx="25" cy="6"/>
              </a:xfrm>
              <a:prstGeom prst="line">
                <a:avLst/>
              </a:prstGeom>
              <a:noFill/>
              <a:ln w="3175">
                <a:solidFill>
                  <a:srgbClr val="00FF00"/>
                </a:solidFill>
                <a:round/>
                <a:headEnd/>
                <a:tailEnd/>
              </a:ln>
            </p:spPr>
            <p:txBody>
              <a:bodyPr/>
              <a:lstStyle/>
              <a:p>
                <a:endParaRPr lang="fr-FR"/>
              </a:p>
            </p:txBody>
          </p:sp>
          <p:sp>
            <p:nvSpPr>
              <p:cNvPr id="762351" name="Freeform 2543"/>
              <p:cNvSpPr>
                <a:spLocks/>
              </p:cNvSpPr>
              <p:nvPr/>
            </p:nvSpPr>
            <p:spPr bwMode="auto">
              <a:xfrm>
                <a:off x="1639" y="1568"/>
                <a:ext cx="29" cy="33"/>
              </a:xfrm>
              <a:custGeom>
                <a:avLst/>
                <a:gdLst/>
                <a:ahLst/>
                <a:cxnLst>
                  <a:cxn ang="0">
                    <a:pos x="31" y="18"/>
                  </a:cxn>
                  <a:cxn ang="0">
                    <a:pos x="31" y="14"/>
                  </a:cxn>
                  <a:cxn ang="0">
                    <a:pos x="30" y="11"/>
                  </a:cxn>
                  <a:cxn ang="0">
                    <a:pos x="28" y="8"/>
                  </a:cxn>
                  <a:cxn ang="0">
                    <a:pos x="27" y="6"/>
                  </a:cxn>
                  <a:cxn ang="0">
                    <a:pos x="25" y="3"/>
                  </a:cxn>
                  <a:cxn ang="0">
                    <a:pos x="22" y="1"/>
                  </a:cxn>
                  <a:cxn ang="0">
                    <a:pos x="19" y="0"/>
                  </a:cxn>
                  <a:cxn ang="0">
                    <a:pos x="16" y="0"/>
                  </a:cxn>
                  <a:cxn ang="0">
                    <a:pos x="12" y="0"/>
                  </a:cxn>
                  <a:cxn ang="0">
                    <a:pos x="10" y="1"/>
                  </a:cxn>
                  <a:cxn ang="0">
                    <a:pos x="7" y="3"/>
                  </a:cxn>
                  <a:cxn ang="0">
                    <a:pos x="5" y="6"/>
                  </a:cxn>
                  <a:cxn ang="0">
                    <a:pos x="3" y="8"/>
                  </a:cxn>
                  <a:cxn ang="0">
                    <a:pos x="1" y="11"/>
                  </a:cxn>
                  <a:cxn ang="0">
                    <a:pos x="0" y="14"/>
                  </a:cxn>
                  <a:cxn ang="0">
                    <a:pos x="0" y="18"/>
                  </a:cxn>
                  <a:cxn ang="0">
                    <a:pos x="0" y="21"/>
                  </a:cxn>
                  <a:cxn ang="0">
                    <a:pos x="1" y="26"/>
                  </a:cxn>
                  <a:cxn ang="0">
                    <a:pos x="3" y="28"/>
                  </a:cxn>
                  <a:cxn ang="0">
                    <a:pos x="5" y="31"/>
                  </a:cxn>
                  <a:cxn ang="0">
                    <a:pos x="7" y="33"/>
                  </a:cxn>
                  <a:cxn ang="0">
                    <a:pos x="10" y="34"/>
                  </a:cxn>
                  <a:cxn ang="0">
                    <a:pos x="12" y="36"/>
                  </a:cxn>
                  <a:cxn ang="0">
                    <a:pos x="16" y="36"/>
                  </a:cxn>
                  <a:cxn ang="0">
                    <a:pos x="19" y="36"/>
                  </a:cxn>
                  <a:cxn ang="0">
                    <a:pos x="22" y="34"/>
                  </a:cxn>
                  <a:cxn ang="0">
                    <a:pos x="25" y="33"/>
                  </a:cxn>
                  <a:cxn ang="0">
                    <a:pos x="27" y="31"/>
                  </a:cxn>
                  <a:cxn ang="0">
                    <a:pos x="28" y="28"/>
                  </a:cxn>
                  <a:cxn ang="0">
                    <a:pos x="30" y="26"/>
                  </a:cxn>
                  <a:cxn ang="0">
                    <a:pos x="31" y="21"/>
                  </a:cxn>
                </a:cxnLst>
                <a:rect l="0" t="0" r="r" b="b"/>
                <a:pathLst>
                  <a:path w="31" h="36">
                    <a:moveTo>
                      <a:pt x="31" y="18"/>
                    </a:moveTo>
                    <a:lnTo>
                      <a:pt x="31" y="14"/>
                    </a:lnTo>
                    <a:lnTo>
                      <a:pt x="30" y="11"/>
                    </a:lnTo>
                    <a:lnTo>
                      <a:pt x="28" y="8"/>
                    </a:lnTo>
                    <a:lnTo>
                      <a:pt x="27" y="6"/>
                    </a:lnTo>
                    <a:lnTo>
                      <a:pt x="25" y="3"/>
                    </a:lnTo>
                    <a:lnTo>
                      <a:pt x="22" y="1"/>
                    </a:lnTo>
                    <a:lnTo>
                      <a:pt x="19" y="0"/>
                    </a:lnTo>
                    <a:lnTo>
                      <a:pt x="16" y="0"/>
                    </a:lnTo>
                    <a:lnTo>
                      <a:pt x="12" y="0"/>
                    </a:lnTo>
                    <a:lnTo>
                      <a:pt x="10" y="1"/>
                    </a:lnTo>
                    <a:lnTo>
                      <a:pt x="7" y="3"/>
                    </a:lnTo>
                    <a:lnTo>
                      <a:pt x="5" y="6"/>
                    </a:lnTo>
                    <a:lnTo>
                      <a:pt x="3" y="8"/>
                    </a:lnTo>
                    <a:lnTo>
                      <a:pt x="1" y="11"/>
                    </a:lnTo>
                    <a:lnTo>
                      <a:pt x="0" y="14"/>
                    </a:lnTo>
                    <a:lnTo>
                      <a:pt x="0" y="18"/>
                    </a:lnTo>
                    <a:lnTo>
                      <a:pt x="0" y="21"/>
                    </a:lnTo>
                    <a:lnTo>
                      <a:pt x="1" y="26"/>
                    </a:lnTo>
                    <a:lnTo>
                      <a:pt x="3" y="28"/>
                    </a:lnTo>
                    <a:lnTo>
                      <a:pt x="5" y="31"/>
                    </a:lnTo>
                    <a:lnTo>
                      <a:pt x="7" y="33"/>
                    </a:lnTo>
                    <a:lnTo>
                      <a:pt x="10" y="34"/>
                    </a:lnTo>
                    <a:lnTo>
                      <a:pt x="12" y="36"/>
                    </a:lnTo>
                    <a:lnTo>
                      <a:pt x="16" y="36"/>
                    </a:lnTo>
                    <a:lnTo>
                      <a:pt x="19" y="36"/>
                    </a:lnTo>
                    <a:lnTo>
                      <a:pt x="22" y="34"/>
                    </a:lnTo>
                    <a:lnTo>
                      <a:pt x="25" y="33"/>
                    </a:lnTo>
                    <a:lnTo>
                      <a:pt x="27" y="31"/>
                    </a:lnTo>
                    <a:lnTo>
                      <a:pt x="28" y="28"/>
                    </a:lnTo>
                    <a:lnTo>
                      <a:pt x="30" y="26"/>
                    </a:lnTo>
                    <a:lnTo>
                      <a:pt x="31" y="21"/>
                    </a:lnTo>
                  </a:path>
                </a:pathLst>
              </a:custGeom>
              <a:noFill/>
              <a:ln w="1588">
                <a:solidFill>
                  <a:srgbClr val="00FF00"/>
                </a:solidFill>
                <a:prstDash val="solid"/>
                <a:round/>
                <a:headEnd/>
                <a:tailEnd/>
              </a:ln>
            </p:spPr>
            <p:txBody>
              <a:bodyPr/>
              <a:lstStyle/>
              <a:p>
                <a:endParaRPr lang="fr-FR"/>
              </a:p>
            </p:txBody>
          </p:sp>
          <p:sp>
            <p:nvSpPr>
              <p:cNvPr id="762352" name="Line 2544"/>
              <p:cNvSpPr>
                <a:spLocks noChangeShapeType="1"/>
              </p:cNvSpPr>
              <p:nvPr/>
            </p:nvSpPr>
            <p:spPr bwMode="auto">
              <a:xfrm>
                <a:off x="1509" y="1470"/>
                <a:ext cx="22" cy="18"/>
              </a:xfrm>
              <a:prstGeom prst="line">
                <a:avLst/>
              </a:prstGeom>
              <a:noFill/>
              <a:ln w="3175">
                <a:solidFill>
                  <a:srgbClr val="00FF00"/>
                </a:solidFill>
                <a:round/>
                <a:headEnd/>
                <a:tailEnd/>
              </a:ln>
            </p:spPr>
            <p:txBody>
              <a:bodyPr/>
              <a:lstStyle/>
              <a:p>
                <a:endParaRPr lang="fr-FR"/>
              </a:p>
            </p:txBody>
          </p:sp>
          <p:sp>
            <p:nvSpPr>
              <p:cNvPr id="762353" name="Line 2545"/>
              <p:cNvSpPr>
                <a:spLocks noChangeShapeType="1"/>
              </p:cNvSpPr>
              <p:nvPr/>
            </p:nvSpPr>
            <p:spPr bwMode="auto">
              <a:xfrm>
                <a:off x="1553" y="1505"/>
                <a:ext cx="22" cy="18"/>
              </a:xfrm>
              <a:prstGeom prst="line">
                <a:avLst/>
              </a:prstGeom>
              <a:noFill/>
              <a:ln w="3175">
                <a:solidFill>
                  <a:srgbClr val="00FF00"/>
                </a:solidFill>
                <a:round/>
                <a:headEnd/>
                <a:tailEnd/>
              </a:ln>
            </p:spPr>
            <p:txBody>
              <a:bodyPr/>
              <a:lstStyle/>
              <a:p>
                <a:endParaRPr lang="fr-FR"/>
              </a:p>
            </p:txBody>
          </p:sp>
          <p:sp>
            <p:nvSpPr>
              <p:cNvPr id="762354" name="Line 2546"/>
              <p:cNvSpPr>
                <a:spLocks noChangeShapeType="1"/>
              </p:cNvSpPr>
              <p:nvPr/>
            </p:nvSpPr>
            <p:spPr bwMode="auto">
              <a:xfrm>
                <a:off x="1597" y="1541"/>
                <a:ext cx="21" cy="15"/>
              </a:xfrm>
              <a:prstGeom prst="line">
                <a:avLst/>
              </a:prstGeom>
              <a:noFill/>
              <a:ln w="3175">
                <a:solidFill>
                  <a:srgbClr val="00FF00"/>
                </a:solidFill>
                <a:round/>
                <a:headEnd/>
                <a:tailEnd/>
              </a:ln>
            </p:spPr>
            <p:txBody>
              <a:bodyPr/>
              <a:lstStyle/>
              <a:p>
                <a:endParaRPr lang="fr-FR"/>
              </a:p>
            </p:txBody>
          </p:sp>
          <p:sp>
            <p:nvSpPr>
              <p:cNvPr id="762355" name="Line 2547"/>
              <p:cNvSpPr>
                <a:spLocks noChangeShapeType="1"/>
              </p:cNvSpPr>
              <p:nvPr/>
            </p:nvSpPr>
            <p:spPr bwMode="auto">
              <a:xfrm>
                <a:off x="1641" y="1574"/>
                <a:ext cx="13" cy="10"/>
              </a:xfrm>
              <a:prstGeom prst="line">
                <a:avLst/>
              </a:prstGeom>
              <a:noFill/>
              <a:ln w="3175">
                <a:solidFill>
                  <a:srgbClr val="00FF00"/>
                </a:solidFill>
                <a:round/>
                <a:headEnd/>
                <a:tailEnd/>
              </a:ln>
            </p:spPr>
            <p:txBody>
              <a:bodyPr/>
              <a:lstStyle/>
              <a:p>
                <a:endParaRPr lang="fr-FR"/>
              </a:p>
            </p:txBody>
          </p:sp>
          <p:sp>
            <p:nvSpPr>
              <p:cNvPr id="762356" name="Freeform 2548"/>
              <p:cNvSpPr>
                <a:spLocks/>
              </p:cNvSpPr>
              <p:nvPr/>
            </p:nvSpPr>
            <p:spPr bwMode="auto">
              <a:xfrm>
                <a:off x="1783" y="1657"/>
                <a:ext cx="30" cy="33"/>
              </a:xfrm>
              <a:custGeom>
                <a:avLst/>
                <a:gdLst/>
                <a:ahLst/>
                <a:cxnLst>
                  <a:cxn ang="0">
                    <a:pos x="30" y="17"/>
                  </a:cxn>
                  <a:cxn ang="0">
                    <a:pos x="30" y="14"/>
                  </a:cxn>
                  <a:cxn ang="0">
                    <a:pos x="29" y="10"/>
                  </a:cxn>
                  <a:cxn ang="0">
                    <a:pos x="28" y="7"/>
                  </a:cxn>
                  <a:cxn ang="0">
                    <a:pos x="25" y="4"/>
                  </a:cxn>
                  <a:cxn ang="0">
                    <a:pos x="23" y="3"/>
                  </a:cxn>
                  <a:cxn ang="0">
                    <a:pos x="21" y="0"/>
                  </a:cxn>
                  <a:cxn ang="0">
                    <a:pos x="18" y="0"/>
                  </a:cxn>
                  <a:cxn ang="0">
                    <a:pos x="14" y="0"/>
                  </a:cxn>
                  <a:cxn ang="0">
                    <a:pos x="12" y="0"/>
                  </a:cxn>
                  <a:cxn ang="0">
                    <a:pos x="9" y="0"/>
                  </a:cxn>
                  <a:cxn ang="0">
                    <a:pos x="6" y="3"/>
                  </a:cxn>
                  <a:cxn ang="0">
                    <a:pos x="3" y="4"/>
                  </a:cxn>
                  <a:cxn ang="0">
                    <a:pos x="2" y="7"/>
                  </a:cxn>
                  <a:cxn ang="0">
                    <a:pos x="1" y="10"/>
                  </a:cxn>
                  <a:cxn ang="0">
                    <a:pos x="0" y="14"/>
                  </a:cxn>
                  <a:cxn ang="0">
                    <a:pos x="0" y="17"/>
                  </a:cxn>
                  <a:cxn ang="0">
                    <a:pos x="0" y="21"/>
                  </a:cxn>
                  <a:cxn ang="0">
                    <a:pos x="1" y="24"/>
                  </a:cxn>
                  <a:cxn ang="0">
                    <a:pos x="2" y="27"/>
                  </a:cxn>
                  <a:cxn ang="0">
                    <a:pos x="3" y="30"/>
                  </a:cxn>
                  <a:cxn ang="0">
                    <a:pos x="6" y="33"/>
                  </a:cxn>
                  <a:cxn ang="0">
                    <a:pos x="9" y="34"/>
                  </a:cxn>
                  <a:cxn ang="0">
                    <a:pos x="12" y="34"/>
                  </a:cxn>
                  <a:cxn ang="0">
                    <a:pos x="14" y="36"/>
                  </a:cxn>
                  <a:cxn ang="0">
                    <a:pos x="18" y="34"/>
                  </a:cxn>
                  <a:cxn ang="0">
                    <a:pos x="21" y="34"/>
                  </a:cxn>
                  <a:cxn ang="0">
                    <a:pos x="23" y="33"/>
                  </a:cxn>
                  <a:cxn ang="0">
                    <a:pos x="25" y="30"/>
                  </a:cxn>
                  <a:cxn ang="0">
                    <a:pos x="28" y="27"/>
                  </a:cxn>
                  <a:cxn ang="0">
                    <a:pos x="29" y="24"/>
                  </a:cxn>
                  <a:cxn ang="0">
                    <a:pos x="30" y="21"/>
                  </a:cxn>
                </a:cxnLst>
                <a:rect l="0" t="0" r="r" b="b"/>
                <a:pathLst>
                  <a:path w="30" h="36">
                    <a:moveTo>
                      <a:pt x="30" y="17"/>
                    </a:moveTo>
                    <a:lnTo>
                      <a:pt x="30" y="14"/>
                    </a:lnTo>
                    <a:lnTo>
                      <a:pt x="29" y="10"/>
                    </a:lnTo>
                    <a:lnTo>
                      <a:pt x="28" y="7"/>
                    </a:lnTo>
                    <a:lnTo>
                      <a:pt x="25" y="4"/>
                    </a:lnTo>
                    <a:lnTo>
                      <a:pt x="23" y="3"/>
                    </a:lnTo>
                    <a:lnTo>
                      <a:pt x="21" y="0"/>
                    </a:lnTo>
                    <a:lnTo>
                      <a:pt x="18" y="0"/>
                    </a:lnTo>
                    <a:lnTo>
                      <a:pt x="14" y="0"/>
                    </a:lnTo>
                    <a:lnTo>
                      <a:pt x="12" y="0"/>
                    </a:lnTo>
                    <a:lnTo>
                      <a:pt x="9" y="0"/>
                    </a:lnTo>
                    <a:lnTo>
                      <a:pt x="6" y="3"/>
                    </a:lnTo>
                    <a:lnTo>
                      <a:pt x="3" y="4"/>
                    </a:lnTo>
                    <a:lnTo>
                      <a:pt x="2" y="7"/>
                    </a:lnTo>
                    <a:lnTo>
                      <a:pt x="1" y="10"/>
                    </a:lnTo>
                    <a:lnTo>
                      <a:pt x="0" y="14"/>
                    </a:lnTo>
                    <a:lnTo>
                      <a:pt x="0" y="17"/>
                    </a:lnTo>
                    <a:lnTo>
                      <a:pt x="0" y="21"/>
                    </a:lnTo>
                    <a:lnTo>
                      <a:pt x="1" y="24"/>
                    </a:lnTo>
                    <a:lnTo>
                      <a:pt x="2" y="27"/>
                    </a:lnTo>
                    <a:lnTo>
                      <a:pt x="3" y="30"/>
                    </a:lnTo>
                    <a:lnTo>
                      <a:pt x="6" y="33"/>
                    </a:lnTo>
                    <a:lnTo>
                      <a:pt x="9" y="34"/>
                    </a:lnTo>
                    <a:lnTo>
                      <a:pt x="12" y="34"/>
                    </a:lnTo>
                    <a:lnTo>
                      <a:pt x="14" y="36"/>
                    </a:lnTo>
                    <a:lnTo>
                      <a:pt x="18" y="34"/>
                    </a:lnTo>
                    <a:lnTo>
                      <a:pt x="21" y="34"/>
                    </a:lnTo>
                    <a:lnTo>
                      <a:pt x="23" y="33"/>
                    </a:lnTo>
                    <a:lnTo>
                      <a:pt x="25" y="30"/>
                    </a:lnTo>
                    <a:lnTo>
                      <a:pt x="28" y="27"/>
                    </a:lnTo>
                    <a:lnTo>
                      <a:pt x="29" y="24"/>
                    </a:lnTo>
                    <a:lnTo>
                      <a:pt x="30" y="21"/>
                    </a:lnTo>
                  </a:path>
                </a:pathLst>
              </a:custGeom>
              <a:noFill/>
              <a:ln w="1588">
                <a:solidFill>
                  <a:srgbClr val="00FF00"/>
                </a:solidFill>
                <a:prstDash val="solid"/>
                <a:round/>
                <a:headEnd/>
                <a:tailEnd/>
              </a:ln>
            </p:spPr>
            <p:txBody>
              <a:bodyPr/>
              <a:lstStyle/>
              <a:p>
                <a:endParaRPr lang="fr-FR"/>
              </a:p>
            </p:txBody>
          </p:sp>
          <p:sp>
            <p:nvSpPr>
              <p:cNvPr id="762357" name="Line 2549"/>
              <p:cNvSpPr>
                <a:spLocks noChangeShapeType="1"/>
              </p:cNvSpPr>
              <p:nvPr/>
            </p:nvSpPr>
            <p:spPr bwMode="auto">
              <a:xfrm>
                <a:off x="1654" y="1584"/>
                <a:ext cx="25" cy="15"/>
              </a:xfrm>
              <a:prstGeom prst="line">
                <a:avLst/>
              </a:prstGeom>
              <a:noFill/>
              <a:ln w="3175">
                <a:solidFill>
                  <a:srgbClr val="00FF00"/>
                </a:solidFill>
                <a:round/>
                <a:headEnd/>
                <a:tailEnd/>
              </a:ln>
            </p:spPr>
            <p:txBody>
              <a:bodyPr/>
              <a:lstStyle/>
              <a:p>
                <a:endParaRPr lang="fr-FR"/>
              </a:p>
            </p:txBody>
          </p:sp>
          <p:sp>
            <p:nvSpPr>
              <p:cNvPr id="762358" name="Line 2550"/>
              <p:cNvSpPr>
                <a:spLocks noChangeShapeType="1"/>
              </p:cNvSpPr>
              <p:nvPr/>
            </p:nvSpPr>
            <p:spPr bwMode="auto">
              <a:xfrm>
                <a:off x="1700" y="1613"/>
                <a:ext cx="25" cy="15"/>
              </a:xfrm>
              <a:prstGeom prst="line">
                <a:avLst/>
              </a:prstGeom>
              <a:noFill/>
              <a:ln w="3175">
                <a:solidFill>
                  <a:srgbClr val="00FF00"/>
                </a:solidFill>
                <a:round/>
                <a:headEnd/>
                <a:tailEnd/>
              </a:ln>
            </p:spPr>
            <p:txBody>
              <a:bodyPr/>
              <a:lstStyle/>
              <a:p>
                <a:endParaRPr lang="fr-FR"/>
              </a:p>
            </p:txBody>
          </p:sp>
          <p:sp>
            <p:nvSpPr>
              <p:cNvPr id="762359" name="Line 2551"/>
              <p:cNvSpPr>
                <a:spLocks noChangeShapeType="1"/>
              </p:cNvSpPr>
              <p:nvPr/>
            </p:nvSpPr>
            <p:spPr bwMode="auto">
              <a:xfrm>
                <a:off x="1748" y="1642"/>
                <a:ext cx="25" cy="15"/>
              </a:xfrm>
              <a:prstGeom prst="line">
                <a:avLst/>
              </a:prstGeom>
              <a:noFill/>
              <a:ln w="3175">
                <a:solidFill>
                  <a:srgbClr val="00FF00"/>
                </a:solidFill>
                <a:round/>
                <a:headEnd/>
                <a:tailEnd/>
              </a:ln>
            </p:spPr>
            <p:txBody>
              <a:bodyPr/>
              <a:lstStyle/>
              <a:p>
                <a:endParaRPr lang="fr-FR"/>
              </a:p>
            </p:txBody>
          </p:sp>
          <p:sp>
            <p:nvSpPr>
              <p:cNvPr id="762360" name="Line 2552"/>
              <p:cNvSpPr>
                <a:spLocks noChangeShapeType="1"/>
              </p:cNvSpPr>
              <p:nvPr/>
            </p:nvSpPr>
            <p:spPr bwMode="auto">
              <a:xfrm>
                <a:off x="1797" y="1671"/>
                <a:ext cx="1" cy="1"/>
              </a:xfrm>
              <a:prstGeom prst="line">
                <a:avLst/>
              </a:prstGeom>
              <a:noFill/>
              <a:ln w="3175">
                <a:solidFill>
                  <a:srgbClr val="00FF00"/>
                </a:solidFill>
                <a:round/>
                <a:headEnd/>
                <a:tailEnd/>
              </a:ln>
            </p:spPr>
            <p:txBody>
              <a:bodyPr/>
              <a:lstStyle/>
              <a:p>
                <a:endParaRPr lang="fr-FR"/>
              </a:p>
            </p:txBody>
          </p:sp>
          <p:sp>
            <p:nvSpPr>
              <p:cNvPr id="762361" name="Freeform 2553"/>
              <p:cNvSpPr>
                <a:spLocks/>
              </p:cNvSpPr>
              <p:nvPr/>
            </p:nvSpPr>
            <p:spPr bwMode="auto">
              <a:xfrm>
                <a:off x="1927" y="1847"/>
                <a:ext cx="32" cy="35"/>
              </a:xfrm>
              <a:custGeom>
                <a:avLst/>
                <a:gdLst/>
                <a:ahLst/>
                <a:cxnLst>
                  <a:cxn ang="0">
                    <a:pos x="32" y="19"/>
                  </a:cxn>
                  <a:cxn ang="0">
                    <a:pos x="31" y="16"/>
                  </a:cxn>
                  <a:cxn ang="0">
                    <a:pos x="31" y="11"/>
                  </a:cxn>
                  <a:cxn ang="0">
                    <a:pos x="28" y="9"/>
                  </a:cxn>
                  <a:cxn ang="0">
                    <a:pos x="27" y="6"/>
                  </a:cxn>
                  <a:cxn ang="0">
                    <a:pos x="25" y="4"/>
                  </a:cxn>
                  <a:cxn ang="0">
                    <a:pos x="22" y="1"/>
                  </a:cxn>
                  <a:cxn ang="0">
                    <a:pos x="18" y="1"/>
                  </a:cxn>
                  <a:cxn ang="0">
                    <a:pos x="16" y="0"/>
                  </a:cxn>
                  <a:cxn ang="0">
                    <a:pos x="14" y="1"/>
                  </a:cxn>
                  <a:cxn ang="0">
                    <a:pos x="10" y="1"/>
                  </a:cxn>
                  <a:cxn ang="0">
                    <a:pos x="7" y="4"/>
                  </a:cxn>
                  <a:cxn ang="0">
                    <a:pos x="5" y="6"/>
                  </a:cxn>
                  <a:cxn ang="0">
                    <a:pos x="2" y="9"/>
                  </a:cxn>
                  <a:cxn ang="0">
                    <a:pos x="1" y="11"/>
                  </a:cxn>
                  <a:cxn ang="0">
                    <a:pos x="1" y="16"/>
                  </a:cxn>
                  <a:cxn ang="0">
                    <a:pos x="0" y="19"/>
                  </a:cxn>
                  <a:cxn ang="0">
                    <a:pos x="1" y="23"/>
                  </a:cxn>
                  <a:cxn ang="0">
                    <a:pos x="1" y="26"/>
                  </a:cxn>
                  <a:cxn ang="0">
                    <a:pos x="2" y="29"/>
                  </a:cxn>
                  <a:cxn ang="0">
                    <a:pos x="5" y="31"/>
                  </a:cxn>
                  <a:cxn ang="0">
                    <a:pos x="7" y="34"/>
                  </a:cxn>
                  <a:cxn ang="0">
                    <a:pos x="10" y="36"/>
                  </a:cxn>
                  <a:cxn ang="0">
                    <a:pos x="14" y="36"/>
                  </a:cxn>
                  <a:cxn ang="0">
                    <a:pos x="16" y="37"/>
                  </a:cxn>
                  <a:cxn ang="0">
                    <a:pos x="18" y="36"/>
                  </a:cxn>
                  <a:cxn ang="0">
                    <a:pos x="22" y="36"/>
                  </a:cxn>
                  <a:cxn ang="0">
                    <a:pos x="25" y="34"/>
                  </a:cxn>
                  <a:cxn ang="0">
                    <a:pos x="27" y="31"/>
                  </a:cxn>
                  <a:cxn ang="0">
                    <a:pos x="28" y="29"/>
                  </a:cxn>
                  <a:cxn ang="0">
                    <a:pos x="31" y="26"/>
                  </a:cxn>
                  <a:cxn ang="0">
                    <a:pos x="31" y="23"/>
                  </a:cxn>
                </a:cxnLst>
                <a:rect l="0" t="0" r="r" b="b"/>
                <a:pathLst>
                  <a:path w="32" h="37">
                    <a:moveTo>
                      <a:pt x="32" y="19"/>
                    </a:moveTo>
                    <a:lnTo>
                      <a:pt x="31" y="16"/>
                    </a:lnTo>
                    <a:lnTo>
                      <a:pt x="31" y="11"/>
                    </a:lnTo>
                    <a:lnTo>
                      <a:pt x="28" y="9"/>
                    </a:lnTo>
                    <a:lnTo>
                      <a:pt x="27" y="6"/>
                    </a:lnTo>
                    <a:lnTo>
                      <a:pt x="25" y="4"/>
                    </a:lnTo>
                    <a:lnTo>
                      <a:pt x="22" y="1"/>
                    </a:lnTo>
                    <a:lnTo>
                      <a:pt x="18" y="1"/>
                    </a:lnTo>
                    <a:lnTo>
                      <a:pt x="16" y="0"/>
                    </a:lnTo>
                    <a:lnTo>
                      <a:pt x="14" y="1"/>
                    </a:lnTo>
                    <a:lnTo>
                      <a:pt x="10" y="1"/>
                    </a:lnTo>
                    <a:lnTo>
                      <a:pt x="7" y="4"/>
                    </a:lnTo>
                    <a:lnTo>
                      <a:pt x="5" y="6"/>
                    </a:lnTo>
                    <a:lnTo>
                      <a:pt x="2" y="9"/>
                    </a:lnTo>
                    <a:lnTo>
                      <a:pt x="1" y="11"/>
                    </a:lnTo>
                    <a:lnTo>
                      <a:pt x="1" y="16"/>
                    </a:lnTo>
                    <a:lnTo>
                      <a:pt x="0" y="19"/>
                    </a:lnTo>
                    <a:lnTo>
                      <a:pt x="1" y="23"/>
                    </a:lnTo>
                    <a:lnTo>
                      <a:pt x="1" y="26"/>
                    </a:lnTo>
                    <a:lnTo>
                      <a:pt x="2" y="29"/>
                    </a:lnTo>
                    <a:lnTo>
                      <a:pt x="5" y="31"/>
                    </a:lnTo>
                    <a:lnTo>
                      <a:pt x="7" y="34"/>
                    </a:lnTo>
                    <a:lnTo>
                      <a:pt x="10" y="36"/>
                    </a:lnTo>
                    <a:lnTo>
                      <a:pt x="14" y="36"/>
                    </a:lnTo>
                    <a:lnTo>
                      <a:pt x="16" y="37"/>
                    </a:lnTo>
                    <a:lnTo>
                      <a:pt x="18" y="36"/>
                    </a:lnTo>
                    <a:lnTo>
                      <a:pt x="22" y="36"/>
                    </a:lnTo>
                    <a:lnTo>
                      <a:pt x="25" y="34"/>
                    </a:lnTo>
                    <a:lnTo>
                      <a:pt x="27" y="31"/>
                    </a:lnTo>
                    <a:lnTo>
                      <a:pt x="28" y="29"/>
                    </a:lnTo>
                    <a:lnTo>
                      <a:pt x="31" y="26"/>
                    </a:lnTo>
                    <a:lnTo>
                      <a:pt x="31" y="23"/>
                    </a:lnTo>
                  </a:path>
                </a:pathLst>
              </a:custGeom>
              <a:noFill/>
              <a:ln w="1588">
                <a:solidFill>
                  <a:srgbClr val="00FF00"/>
                </a:solidFill>
                <a:prstDash val="solid"/>
                <a:round/>
                <a:headEnd/>
                <a:tailEnd/>
              </a:ln>
            </p:spPr>
            <p:txBody>
              <a:bodyPr/>
              <a:lstStyle/>
              <a:p>
                <a:endParaRPr lang="fr-FR"/>
              </a:p>
            </p:txBody>
          </p:sp>
          <p:sp>
            <p:nvSpPr>
              <p:cNvPr id="762362" name="Line 2554"/>
              <p:cNvSpPr>
                <a:spLocks noChangeShapeType="1"/>
              </p:cNvSpPr>
              <p:nvPr/>
            </p:nvSpPr>
            <p:spPr bwMode="auto">
              <a:xfrm>
                <a:off x="1798" y="1672"/>
                <a:ext cx="18" cy="25"/>
              </a:xfrm>
              <a:prstGeom prst="line">
                <a:avLst/>
              </a:prstGeom>
              <a:noFill/>
              <a:ln w="3175">
                <a:solidFill>
                  <a:srgbClr val="00FF00"/>
                </a:solidFill>
                <a:round/>
                <a:headEnd/>
                <a:tailEnd/>
              </a:ln>
            </p:spPr>
            <p:txBody>
              <a:bodyPr/>
              <a:lstStyle/>
              <a:p>
                <a:endParaRPr lang="fr-FR"/>
              </a:p>
            </p:txBody>
          </p:sp>
          <p:sp>
            <p:nvSpPr>
              <p:cNvPr id="762363" name="Line 2555"/>
              <p:cNvSpPr>
                <a:spLocks noChangeShapeType="1"/>
              </p:cNvSpPr>
              <p:nvPr/>
            </p:nvSpPr>
            <p:spPr bwMode="auto">
              <a:xfrm>
                <a:off x="1833" y="1719"/>
                <a:ext cx="17" cy="22"/>
              </a:xfrm>
              <a:prstGeom prst="line">
                <a:avLst/>
              </a:prstGeom>
              <a:noFill/>
              <a:ln w="3175">
                <a:solidFill>
                  <a:srgbClr val="00FF00"/>
                </a:solidFill>
                <a:round/>
                <a:headEnd/>
                <a:tailEnd/>
              </a:ln>
            </p:spPr>
            <p:txBody>
              <a:bodyPr/>
              <a:lstStyle/>
              <a:p>
                <a:endParaRPr lang="fr-FR"/>
              </a:p>
            </p:txBody>
          </p:sp>
          <p:sp>
            <p:nvSpPr>
              <p:cNvPr id="762364" name="Line 2556"/>
              <p:cNvSpPr>
                <a:spLocks noChangeShapeType="1"/>
              </p:cNvSpPr>
              <p:nvPr/>
            </p:nvSpPr>
            <p:spPr bwMode="auto">
              <a:xfrm>
                <a:off x="1867" y="1765"/>
                <a:ext cx="17" cy="23"/>
              </a:xfrm>
              <a:prstGeom prst="line">
                <a:avLst/>
              </a:prstGeom>
              <a:noFill/>
              <a:ln w="3175">
                <a:solidFill>
                  <a:srgbClr val="00FF00"/>
                </a:solidFill>
                <a:round/>
                <a:headEnd/>
                <a:tailEnd/>
              </a:ln>
            </p:spPr>
            <p:txBody>
              <a:bodyPr/>
              <a:lstStyle/>
              <a:p>
                <a:endParaRPr lang="fr-FR"/>
              </a:p>
            </p:txBody>
          </p:sp>
          <p:sp>
            <p:nvSpPr>
              <p:cNvPr id="762365" name="Line 2557"/>
              <p:cNvSpPr>
                <a:spLocks noChangeShapeType="1"/>
              </p:cNvSpPr>
              <p:nvPr/>
            </p:nvSpPr>
            <p:spPr bwMode="auto">
              <a:xfrm>
                <a:off x="1902" y="1811"/>
                <a:ext cx="18" cy="24"/>
              </a:xfrm>
              <a:prstGeom prst="line">
                <a:avLst/>
              </a:prstGeom>
              <a:noFill/>
              <a:ln w="3175">
                <a:solidFill>
                  <a:srgbClr val="00FF00"/>
                </a:solidFill>
                <a:round/>
                <a:headEnd/>
                <a:tailEnd/>
              </a:ln>
            </p:spPr>
            <p:txBody>
              <a:bodyPr/>
              <a:lstStyle/>
              <a:p>
                <a:endParaRPr lang="fr-FR"/>
              </a:p>
            </p:txBody>
          </p:sp>
          <p:sp>
            <p:nvSpPr>
              <p:cNvPr id="762366" name="Line 2558"/>
              <p:cNvSpPr>
                <a:spLocks noChangeShapeType="1"/>
              </p:cNvSpPr>
              <p:nvPr/>
            </p:nvSpPr>
            <p:spPr bwMode="auto">
              <a:xfrm>
                <a:off x="1937" y="1858"/>
                <a:ext cx="6" cy="6"/>
              </a:xfrm>
              <a:prstGeom prst="line">
                <a:avLst/>
              </a:prstGeom>
              <a:noFill/>
              <a:ln w="3175">
                <a:solidFill>
                  <a:srgbClr val="00FF00"/>
                </a:solidFill>
                <a:round/>
                <a:headEnd/>
                <a:tailEnd/>
              </a:ln>
            </p:spPr>
            <p:txBody>
              <a:bodyPr/>
              <a:lstStyle/>
              <a:p>
                <a:endParaRPr lang="fr-FR"/>
              </a:p>
            </p:txBody>
          </p:sp>
          <p:sp>
            <p:nvSpPr>
              <p:cNvPr id="762367" name="Freeform 2559"/>
              <p:cNvSpPr>
                <a:spLocks/>
              </p:cNvSpPr>
              <p:nvPr/>
            </p:nvSpPr>
            <p:spPr bwMode="auto">
              <a:xfrm>
                <a:off x="2073" y="2196"/>
                <a:ext cx="29" cy="32"/>
              </a:xfrm>
              <a:custGeom>
                <a:avLst/>
                <a:gdLst/>
                <a:ahLst/>
                <a:cxnLst>
                  <a:cxn ang="0">
                    <a:pos x="30" y="18"/>
                  </a:cxn>
                  <a:cxn ang="0">
                    <a:pos x="30" y="14"/>
                  </a:cxn>
                  <a:cxn ang="0">
                    <a:pos x="29" y="11"/>
                  </a:cxn>
                  <a:cxn ang="0">
                    <a:pos x="28" y="8"/>
                  </a:cxn>
                  <a:cxn ang="0">
                    <a:pos x="27" y="5"/>
                  </a:cxn>
                  <a:cxn ang="0">
                    <a:pos x="24" y="2"/>
                  </a:cxn>
                  <a:cxn ang="0">
                    <a:pos x="20" y="1"/>
                  </a:cxn>
                  <a:cxn ang="0">
                    <a:pos x="18" y="0"/>
                  </a:cxn>
                  <a:cxn ang="0">
                    <a:pos x="16" y="0"/>
                  </a:cxn>
                  <a:cxn ang="0">
                    <a:pos x="12" y="0"/>
                  </a:cxn>
                  <a:cxn ang="0">
                    <a:pos x="9" y="1"/>
                  </a:cxn>
                  <a:cxn ang="0">
                    <a:pos x="7" y="2"/>
                  </a:cxn>
                  <a:cxn ang="0">
                    <a:pos x="4" y="5"/>
                  </a:cxn>
                  <a:cxn ang="0">
                    <a:pos x="2" y="8"/>
                  </a:cxn>
                  <a:cxn ang="0">
                    <a:pos x="1" y="11"/>
                  </a:cxn>
                  <a:cxn ang="0">
                    <a:pos x="0" y="14"/>
                  </a:cxn>
                  <a:cxn ang="0">
                    <a:pos x="0" y="18"/>
                  </a:cxn>
                  <a:cxn ang="0">
                    <a:pos x="0" y="21"/>
                  </a:cxn>
                  <a:cxn ang="0">
                    <a:pos x="1" y="24"/>
                  </a:cxn>
                  <a:cxn ang="0">
                    <a:pos x="2" y="27"/>
                  </a:cxn>
                  <a:cxn ang="0">
                    <a:pos x="4" y="30"/>
                  </a:cxn>
                  <a:cxn ang="0">
                    <a:pos x="7" y="33"/>
                  </a:cxn>
                  <a:cxn ang="0">
                    <a:pos x="9" y="34"/>
                  </a:cxn>
                  <a:cxn ang="0">
                    <a:pos x="12" y="35"/>
                  </a:cxn>
                  <a:cxn ang="0">
                    <a:pos x="16" y="35"/>
                  </a:cxn>
                  <a:cxn ang="0">
                    <a:pos x="18" y="35"/>
                  </a:cxn>
                  <a:cxn ang="0">
                    <a:pos x="20" y="34"/>
                  </a:cxn>
                  <a:cxn ang="0">
                    <a:pos x="24" y="33"/>
                  </a:cxn>
                  <a:cxn ang="0">
                    <a:pos x="27" y="30"/>
                  </a:cxn>
                  <a:cxn ang="0">
                    <a:pos x="28" y="27"/>
                  </a:cxn>
                  <a:cxn ang="0">
                    <a:pos x="29" y="24"/>
                  </a:cxn>
                  <a:cxn ang="0">
                    <a:pos x="30" y="21"/>
                  </a:cxn>
                </a:cxnLst>
                <a:rect l="0" t="0" r="r" b="b"/>
                <a:pathLst>
                  <a:path w="30" h="35">
                    <a:moveTo>
                      <a:pt x="30" y="18"/>
                    </a:moveTo>
                    <a:lnTo>
                      <a:pt x="30" y="14"/>
                    </a:lnTo>
                    <a:lnTo>
                      <a:pt x="29" y="11"/>
                    </a:lnTo>
                    <a:lnTo>
                      <a:pt x="28" y="8"/>
                    </a:lnTo>
                    <a:lnTo>
                      <a:pt x="27" y="5"/>
                    </a:lnTo>
                    <a:lnTo>
                      <a:pt x="24" y="2"/>
                    </a:lnTo>
                    <a:lnTo>
                      <a:pt x="20" y="1"/>
                    </a:lnTo>
                    <a:lnTo>
                      <a:pt x="18" y="0"/>
                    </a:lnTo>
                    <a:lnTo>
                      <a:pt x="16" y="0"/>
                    </a:lnTo>
                    <a:lnTo>
                      <a:pt x="12" y="0"/>
                    </a:lnTo>
                    <a:lnTo>
                      <a:pt x="9" y="1"/>
                    </a:lnTo>
                    <a:lnTo>
                      <a:pt x="7" y="2"/>
                    </a:lnTo>
                    <a:lnTo>
                      <a:pt x="4" y="5"/>
                    </a:lnTo>
                    <a:lnTo>
                      <a:pt x="2" y="8"/>
                    </a:lnTo>
                    <a:lnTo>
                      <a:pt x="1" y="11"/>
                    </a:lnTo>
                    <a:lnTo>
                      <a:pt x="0" y="14"/>
                    </a:lnTo>
                    <a:lnTo>
                      <a:pt x="0" y="18"/>
                    </a:lnTo>
                    <a:lnTo>
                      <a:pt x="0" y="21"/>
                    </a:lnTo>
                    <a:lnTo>
                      <a:pt x="1" y="24"/>
                    </a:lnTo>
                    <a:lnTo>
                      <a:pt x="2" y="27"/>
                    </a:lnTo>
                    <a:lnTo>
                      <a:pt x="4" y="30"/>
                    </a:lnTo>
                    <a:lnTo>
                      <a:pt x="7" y="33"/>
                    </a:lnTo>
                    <a:lnTo>
                      <a:pt x="9" y="34"/>
                    </a:lnTo>
                    <a:lnTo>
                      <a:pt x="12" y="35"/>
                    </a:lnTo>
                    <a:lnTo>
                      <a:pt x="16" y="35"/>
                    </a:lnTo>
                    <a:lnTo>
                      <a:pt x="18" y="35"/>
                    </a:lnTo>
                    <a:lnTo>
                      <a:pt x="20" y="34"/>
                    </a:lnTo>
                    <a:lnTo>
                      <a:pt x="24" y="33"/>
                    </a:lnTo>
                    <a:lnTo>
                      <a:pt x="27" y="30"/>
                    </a:lnTo>
                    <a:lnTo>
                      <a:pt x="28" y="27"/>
                    </a:lnTo>
                    <a:lnTo>
                      <a:pt x="29" y="24"/>
                    </a:lnTo>
                    <a:lnTo>
                      <a:pt x="30" y="21"/>
                    </a:lnTo>
                  </a:path>
                </a:pathLst>
              </a:custGeom>
              <a:noFill/>
              <a:ln w="1588">
                <a:solidFill>
                  <a:srgbClr val="00FF00"/>
                </a:solidFill>
                <a:prstDash val="solid"/>
                <a:round/>
                <a:headEnd/>
                <a:tailEnd/>
              </a:ln>
            </p:spPr>
            <p:txBody>
              <a:bodyPr/>
              <a:lstStyle/>
              <a:p>
                <a:endParaRPr lang="fr-FR"/>
              </a:p>
            </p:txBody>
          </p:sp>
          <p:sp>
            <p:nvSpPr>
              <p:cNvPr id="762368" name="Line 2560"/>
              <p:cNvSpPr>
                <a:spLocks noChangeShapeType="1"/>
              </p:cNvSpPr>
              <p:nvPr/>
            </p:nvSpPr>
            <p:spPr bwMode="auto">
              <a:xfrm>
                <a:off x="1943" y="1864"/>
                <a:ext cx="11" cy="28"/>
              </a:xfrm>
              <a:prstGeom prst="line">
                <a:avLst/>
              </a:prstGeom>
              <a:noFill/>
              <a:ln w="3175">
                <a:solidFill>
                  <a:srgbClr val="00FF00"/>
                </a:solidFill>
                <a:round/>
                <a:headEnd/>
                <a:tailEnd/>
              </a:ln>
            </p:spPr>
            <p:txBody>
              <a:bodyPr/>
              <a:lstStyle/>
              <a:p>
                <a:endParaRPr lang="fr-FR"/>
              </a:p>
            </p:txBody>
          </p:sp>
          <p:sp>
            <p:nvSpPr>
              <p:cNvPr id="762369" name="Line 2561"/>
              <p:cNvSpPr>
                <a:spLocks noChangeShapeType="1"/>
              </p:cNvSpPr>
              <p:nvPr/>
            </p:nvSpPr>
            <p:spPr bwMode="auto">
              <a:xfrm>
                <a:off x="1966" y="1918"/>
                <a:ext cx="10" cy="28"/>
              </a:xfrm>
              <a:prstGeom prst="line">
                <a:avLst/>
              </a:prstGeom>
              <a:noFill/>
              <a:ln w="3175">
                <a:solidFill>
                  <a:srgbClr val="00FF00"/>
                </a:solidFill>
                <a:round/>
                <a:headEnd/>
                <a:tailEnd/>
              </a:ln>
            </p:spPr>
            <p:txBody>
              <a:bodyPr/>
              <a:lstStyle/>
              <a:p>
                <a:endParaRPr lang="fr-FR"/>
              </a:p>
            </p:txBody>
          </p:sp>
          <p:sp>
            <p:nvSpPr>
              <p:cNvPr id="762370" name="Line 2562"/>
              <p:cNvSpPr>
                <a:spLocks noChangeShapeType="1"/>
              </p:cNvSpPr>
              <p:nvPr/>
            </p:nvSpPr>
            <p:spPr bwMode="auto">
              <a:xfrm>
                <a:off x="1990" y="1973"/>
                <a:ext cx="9" cy="27"/>
              </a:xfrm>
              <a:prstGeom prst="line">
                <a:avLst/>
              </a:prstGeom>
              <a:noFill/>
              <a:ln w="3175">
                <a:solidFill>
                  <a:srgbClr val="00FF00"/>
                </a:solidFill>
                <a:round/>
                <a:headEnd/>
                <a:tailEnd/>
              </a:ln>
            </p:spPr>
            <p:txBody>
              <a:bodyPr/>
              <a:lstStyle/>
              <a:p>
                <a:endParaRPr lang="fr-FR"/>
              </a:p>
            </p:txBody>
          </p:sp>
          <p:sp>
            <p:nvSpPr>
              <p:cNvPr id="762371" name="Line 2563"/>
              <p:cNvSpPr>
                <a:spLocks noChangeShapeType="1"/>
              </p:cNvSpPr>
              <p:nvPr/>
            </p:nvSpPr>
            <p:spPr bwMode="auto">
              <a:xfrm>
                <a:off x="2011" y="2028"/>
                <a:ext cx="11" cy="27"/>
              </a:xfrm>
              <a:prstGeom prst="line">
                <a:avLst/>
              </a:prstGeom>
              <a:noFill/>
              <a:ln w="3175">
                <a:solidFill>
                  <a:srgbClr val="00FF00"/>
                </a:solidFill>
                <a:round/>
                <a:headEnd/>
                <a:tailEnd/>
              </a:ln>
            </p:spPr>
            <p:txBody>
              <a:bodyPr/>
              <a:lstStyle/>
              <a:p>
                <a:endParaRPr lang="fr-FR"/>
              </a:p>
            </p:txBody>
          </p:sp>
          <p:sp>
            <p:nvSpPr>
              <p:cNvPr id="762372" name="Line 2564"/>
              <p:cNvSpPr>
                <a:spLocks noChangeShapeType="1"/>
              </p:cNvSpPr>
              <p:nvPr/>
            </p:nvSpPr>
            <p:spPr bwMode="auto">
              <a:xfrm>
                <a:off x="2033" y="2084"/>
                <a:ext cx="12" cy="25"/>
              </a:xfrm>
              <a:prstGeom prst="line">
                <a:avLst/>
              </a:prstGeom>
              <a:noFill/>
              <a:ln w="3175">
                <a:solidFill>
                  <a:srgbClr val="00FF00"/>
                </a:solidFill>
                <a:round/>
                <a:headEnd/>
                <a:tailEnd/>
              </a:ln>
            </p:spPr>
            <p:txBody>
              <a:bodyPr/>
              <a:lstStyle/>
              <a:p>
                <a:endParaRPr lang="fr-FR"/>
              </a:p>
            </p:txBody>
          </p:sp>
          <p:sp>
            <p:nvSpPr>
              <p:cNvPr id="762373" name="Line 2565"/>
              <p:cNvSpPr>
                <a:spLocks noChangeShapeType="1"/>
              </p:cNvSpPr>
              <p:nvPr/>
            </p:nvSpPr>
            <p:spPr bwMode="auto">
              <a:xfrm>
                <a:off x="2057" y="2137"/>
                <a:ext cx="11" cy="28"/>
              </a:xfrm>
              <a:prstGeom prst="line">
                <a:avLst/>
              </a:prstGeom>
              <a:noFill/>
              <a:ln w="3175">
                <a:solidFill>
                  <a:srgbClr val="00FF00"/>
                </a:solidFill>
                <a:round/>
                <a:headEnd/>
                <a:tailEnd/>
              </a:ln>
            </p:spPr>
            <p:txBody>
              <a:bodyPr/>
              <a:lstStyle/>
              <a:p>
                <a:endParaRPr lang="fr-FR"/>
              </a:p>
            </p:txBody>
          </p:sp>
          <p:sp>
            <p:nvSpPr>
              <p:cNvPr id="762374" name="Line 2566"/>
              <p:cNvSpPr>
                <a:spLocks noChangeShapeType="1"/>
              </p:cNvSpPr>
              <p:nvPr/>
            </p:nvSpPr>
            <p:spPr bwMode="auto">
              <a:xfrm>
                <a:off x="2080" y="2192"/>
                <a:ext cx="8" cy="21"/>
              </a:xfrm>
              <a:prstGeom prst="line">
                <a:avLst/>
              </a:prstGeom>
              <a:noFill/>
              <a:ln w="3175">
                <a:solidFill>
                  <a:srgbClr val="00FF00"/>
                </a:solidFill>
                <a:round/>
                <a:headEnd/>
                <a:tailEnd/>
              </a:ln>
            </p:spPr>
            <p:txBody>
              <a:bodyPr/>
              <a:lstStyle/>
              <a:p>
                <a:endParaRPr lang="fr-FR"/>
              </a:p>
            </p:txBody>
          </p:sp>
          <p:sp>
            <p:nvSpPr>
              <p:cNvPr id="762375" name="Freeform 2567"/>
              <p:cNvSpPr>
                <a:spLocks/>
              </p:cNvSpPr>
              <p:nvPr/>
            </p:nvSpPr>
            <p:spPr bwMode="auto">
              <a:xfrm>
                <a:off x="2218" y="2431"/>
                <a:ext cx="31" cy="34"/>
              </a:xfrm>
              <a:custGeom>
                <a:avLst/>
                <a:gdLst/>
                <a:ahLst/>
                <a:cxnLst>
                  <a:cxn ang="0">
                    <a:pos x="31" y="18"/>
                  </a:cxn>
                  <a:cxn ang="0">
                    <a:pos x="31" y="15"/>
                  </a:cxn>
                  <a:cxn ang="0">
                    <a:pos x="30" y="11"/>
                  </a:cxn>
                  <a:cxn ang="0">
                    <a:pos x="28" y="8"/>
                  </a:cxn>
                  <a:cxn ang="0">
                    <a:pos x="26" y="5"/>
                  </a:cxn>
                  <a:cxn ang="0">
                    <a:pos x="23" y="3"/>
                  </a:cxn>
                  <a:cxn ang="0">
                    <a:pos x="21" y="2"/>
                  </a:cxn>
                  <a:cxn ang="0">
                    <a:pos x="19" y="0"/>
                  </a:cxn>
                  <a:cxn ang="0">
                    <a:pos x="15" y="0"/>
                  </a:cxn>
                  <a:cxn ang="0">
                    <a:pos x="12" y="0"/>
                  </a:cxn>
                  <a:cxn ang="0">
                    <a:pos x="9" y="2"/>
                  </a:cxn>
                  <a:cxn ang="0">
                    <a:pos x="6" y="3"/>
                  </a:cxn>
                  <a:cxn ang="0">
                    <a:pos x="4" y="5"/>
                  </a:cxn>
                  <a:cxn ang="0">
                    <a:pos x="3" y="8"/>
                  </a:cxn>
                  <a:cxn ang="0">
                    <a:pos x="1" y="11"/>
                  </a:cxn>
                  <a:cxn ang="0">
                    <a:pos x="0" y="15"/>
                  </a:cxn>
                  <a:cxn ang="0">
                    <a:pos x="0" y="18"/>
                  </a:cxn>
                  <a:cxn ang="0">
                    <a:pos x="0" y="22"/>
                  </a:cxn>
                  <a:cxn ang="0">
                    <a:pos x="1" y="25"/>
                  </a:cxn>
                  <a:cxn ang="0">
                    <a:pos x="3" y="28"/>
                  </a:cxn>
                  <a:cxn ang="0">
                    <a:pos x="4" y="31"/>
                  </a:cxn>
                  <a:cxn ang="0">
                    <a:pos x="6" y="33"/>
                  </a:cxn>
                  <a:cxn ang="0">
                    <a:pos x="9" y="35"/>
                  </a:cxn>
                  <a:cxn ang="0">
                    <a:pos x="12" y="36"/>
                  </a:cxn>
                  <a:cxn ang="0">
                    <a:pos x="15" y="36"/>
                  </a:cxn>
                  <a:cxn ang="0">
                    <a:pos x="19" y="36"/>
                  </a:cxn>
                  <a:cxn ang="0">
                    <a:pos x="21" y="35"/>
                  </a:cxn>
                  <a:cxn ang="0">
                    <a:pos x="23" y="33"/>
                  </a:cxn>
                  <a:cxn ang="0">
                    <a:pos x="26" y="31"/>
                  </a:cxn>
                  <a:cxn ang="0">
                    <a:pos x="28" y="28"/>
                  </a:cxn>
                  <a:cxn ang="0">
                    <a:pos x="30" y="25"/>
                  </a:cxn>
                  <a:cxn ang="0">
                    <a:pos x="31" y="22"/>
                  </a:cxn>
                </a:cxnLst>
                <a:rect l="0" t="0" r="r" b="b"/>
                <a:pathLst>
                  <a:path w="31" h="36">
                    <a:moveTo>
                      <a:pt x="31" y="18"/>
                    </a:moveTo>
                    <a:lnTo>
                      <a:pt x="31" y="15"/>
                    </a:lnTo>
                    <a:lnTo>
                      <a:pt x="30" y="11"/>
                    </a:lnTo>
                    <a:lnTo>
                      <a:pt x="28" y="8"/>
                    </a:lnTo>
                    <a:lnTo>
                      <a:pt x="26" y="5"/>
                    </a:lnTo>
                    <a:lnTo>
                      <a:pt x="23" y="3"/>
                    </a:lnTo>
                    <a:lnTo>
                      <a:pt x="21" y="2"/>
                    </a:lnTo>
                    <a:lnTo>
                      <a:pt x="19" y="0"/>
                    </a:lnTo>
                    <a:lnTo>
                      <a:pt x="15" y="0"/>
                    </a:lnTo>
                    <a:lnTo>
                      <a:pt x="12" y="0"/>
                    </a:lnTo>
                    <a:lnTo>
                      <a:pt x="9" y="2"/>
                    </a:lnTo>
                    <a:lnTo>
                      <a:pt x="6" y="3"/>
                    </a:lnTo>
                    <a:lnTo>
                      <a:pt x="4" y="5"/>
                    </a:lnTo>
                    <a:lnTo>
                      <a:pt x="3" y="8"/>
                    </a:lnTo>
                    <a:lnTo>
                      <a:pt x="1" y="11"/>
                    </a:lnTo>
                    <a:lnTo>
                      <a:pt x="0" y="15"/>
                    </a:lnTo>
                    <a:lnTo>
                      <a:pt x="0" y="18"/>
                    </a:lnTo>
                    <a:lnTo>
                      <a:pt x="0" y="22"/>
                    </a:lnTo>
                    <a:lnTo>
                      <a:pt x="1" y="25"/>
                    </a:lnTo>
                    <a:lnTo>
                      <a:pt x="3" y="28"/>
                    </a:lnTo>
                    <a:lnTo>
                      <a:pt x="4" y="31"/>
                    </a:lnTo>
                    <a:lnTo>
                      <a:pt x="6" y="33"/>
                    </a:lnTo>
                    <a:lnTo>
                      <a:pt x="9" y="35"/>
                    </a:lnTo>
                    <a:lnTo>
                      <a:pt x="12" y="36"/>
                    </a:lnTo>
                    <a:lnTo>
                      <a:pt x="15" y="36"/>
                    </a:lnTo>
                    <a:lnTo>
                      <a:pt x="19" y="36"/>
                    </a:lnTo>
                    <a:lnTo>
                      <a:pt x="21" y="35"/>
                    </a:lnTo>
                    <a:lnTo>
                      <a:pt x="23" y="33"/>
                    </a:lnTo>
                    <a:lnTo>
                      <a:pt x="26" y="31"/>
                    </a:lnTo>
                    <a:lnTo>
                      <a:pt x="28" y="28"/>
                    </a:lnTo>
                    <a:lnTo>
                      <a:pt x="30" y="25"/>
                    </a:lnTo>
                    <a:lnTo>
                      <a:pt x="31" y="22"/>
                    </a:lnTo>
                  </a:path>
                </a:pathLst>
              </a:custGeom>
              <a:noFill/>
              <a:ln w="1588">
                <a:solidFill>
                  <a:srgbClr val="00FF00"/>
                </a:solidFill>
                <a:prstDash val="solid"/>
                <a:round/>
                <a:headEnd/>
                <a:tailEnd/>
              </a:ln>
            </p:spPr>
            <p:txBody>
              <a:bodyPr/>
              <a:lstStyle/>
              <a:p>
                <a:endParaRPr lang="fr-FR"/>
              </a:p>
            </p:txBody>
          </p:sp>
          <p:sp>
            <p:nvSpPr>
              <p:cNvPr id="762376" name="Line 2568"/>
              <p:cNvSpPr>
                <a:spLocks noChangeShapeType="1"/>
              </p:cNvSpPr>
              <p:nvPr/>
            </p:nvSpPr>
            <p:spPr bwMode="auto">
              <a:xfrm>
                <a:off x="2088" y="2213"/>
                <a:ext cx="14" cy="23"/>
              </a:xfrm>
              <a:prstGeom prst="line">
                <a:avLst/>
              </a:prstGeom>
              <a:noFill/>
              <a:ln w="3175">
                <a:solidFill>
                  <a:srgbClr val="00FF00"/>
                </a:solidFill>
                <a:round/>
                <a:headEnd/>
                <a:tailEnd/>
              </a:ln>
            </p:spPr>
            <p:txBody>
              <a:bodyPr/>
              <a:lstStyle/>
              <a:p>
                <a:endParaRPr lang="fr-FR"/>
              </a:p>
            </p:txBody>
          </p:sp>
          <p:sp>
            <p:nvSpPr>
              <p:cNvPr id="762377" name="Line 2569"/>
              <p:cNvSpPr>
                <a:spLocks noChangeShapeType="1"/>
              </p:cNvSpPr>
              <p:nvPr/>
            </p:nvSpPr>
            <p:spPr bwMode="auto">
              <a:xfrm>
                <a:off x="2118" y="2262"/>
                <a:ext cx="16" cy="25"/>
              </a:xfrm>
              <a:prstGeom prst="line">
                <a:avLst/>
              </a:prstGeom>
              <a:noFill/>
              <a:ln w="3175">
                <a:solidFill>
                  <a:srgbClr val="00FF00"/>
                </a:solidFill>
                <a:round/>
                <a:headEnd/>
                <a:tailEnd/>
              </a:ln>
            </p:spPr>
            <p:txBody>
              <a:bodyPr/>
              <a:lstStyle/>
              <a:p>
                <a:endParaRPr lang="fr-FR"/>
              </a:p>
            </p:txBody>
          </p:sp>
          <p:sp>
            <p:nvSpPr>
              <p:cNvPr id="762378" name="Line 2570"/>
              <p:cNvSpPr>
                <a:spLocks noChangeShapeType="1"/>
              </p:cNvSpPr>
              <p:nvPr/>
            </p:nvSpPr>
            <p:spPr bwMode="auto">
              <a:xfrm>
                <a:off x="2150" y="2312"/>
                <a:ext cx="14" cy="23"/>
              </a:xfrm>
              <a:prstGeom prst="line">
                <a:avLst/>
              </a:prstGeom>
              <a:noFill/>
              <a:ln w="3175">
                <a:solidFill>
                  <a:srgbClr val="00FF00"/>
                </a:solidFill>
                <a:round/>
                <a:headEnd/>
                <a:tailEnd/>
              </a:ln>
            </p:spPr>
            <p:txBody>
              <a:bodyPr/>
              <a:lstStyle/>
              <a:p>
                <a:endParaRPr lang="fr-FR"/>
              </a:p>
            </p:txBody>
          </p:sp>
          <p:sp>
            <p:nvSpPr>
              <p:cNvPr id="762379" name="Line 2571"/>
              <p:cNvSpPr>
                <a:spLocks noChangeShapeType="1"/>
              </p:cNvSpPr>
              <p:nvPr/>
            </p:nvSpPr>
            <p:spPr bwMode="auto">
              <a:xfrm>
                <a:off x="2181" y="2362"/>
                <a:ext cx="15" cy="25"/>
              </a:xfrm>
              <a:prstGeom prst="line">
                <a:avLst/>
              </a:prstGeom>
              <a:noFill/>
              <a:ln w="3175">
                <a:solidFill>
                  <a:srgbClr val="00FF00"/>
                </a:solidFill>
                <a:round/>
                <a:headEnd/>
                <a:tailEnd/>
              </a:ln>
            </p:spPr>
            <p:txBody>
              <a:bodyPr/>
              <a:lstStyle/>
              <a:p>
                <a:endParaRPr lang="fr-FR"/>
              </a:p>
            </p:txBody>
          </p:sp>
          <p:sp>
            <p:nvSpPr>
              <p:cNvPr id="762380" name="Line 2572"/>
              <p:cNvSpPr>
                <a:spLocks noChangeShapeType="1"/>
              </p:cNvSpPr>
              <p:nvPr/>
            </p:nvSpPr>
            <p:spPr bwMode="auto">
              <a:xfrm>
                <a:off x="2212" y="2412"/>
                <a:ext cx="13" cy="24"/>
              </a:xfrm>
              <a:prstGeom prst="line">
                <a:avLst/>
              </a:prstGeom>
              <a:noFill/>
              <a:ln w="3175">
                <a:solidFill>
                  <a:srgbClr val="00FF00"/>
                </a:solidFill>
                <a:round/>
                <a:headEnd/>
                <a:tailEnd/>
              </a:ln>
            </p:spPr>
            <p:txBody>
              <a:bodyPr/>
              <a:lstStyle/>
              <a:p>
                <a:endParaRPr lang="fr-FR"/>
              </a:p>
            </p:txBody>
          </p:sp>
          <p:sp>
            <p:nvSpPr>
              <p:cNvPr id="762381" name="Line 2573"/>
              <p:cNvSpPr>
                <a:spLocks noChangeShapeType="1"/>
              </p:cNvSpPr>
              <p:nvPr/>
            </p:nvSpPr>
            <p:spPr bwMode="auto">
              <a:xfrm>
                <a:off x="2237" y="2463"/>
                <a:ext cx="10" cy="28"/>
              </a:xfrm>
              <a:prstGeom prst="line">
                <a:avLst/>
              </a:prstGeom>
              <a:noFill/>
              <a:ln w="3175">
                <a:solidFill>
                  <a:srgbClr val="00FF00"/>
                </a:solidFill>
                <a:round/>
                <a:headEnd/>
                <a:tailEnd/>
              </a:ln>
            </p:spPr>
            <p:txBody>
              <a:bodyPr/>
              <a:lstStyle/>
              <a:p>
                <a:endParaRPr lang="fr-FR"/>
              </a:p>
            </p:txBody>
          </p:sp>
          <p:sp>
            <p:nvSpPr>
              <p:cNvPr id="762382" name="Line 2574"/>
              <p:cNvSpPr>
                <a:spLocks noChangeShapeType="1"/>
              </p:cNvSpPr>
              <p:nvPr/>
            </p:nvSpPr>
            <p:spPr bwMode="auto">
              <a:xfrm>
                <a:off x="2256" y="2519"/>
                <a:ext cx="9" cy="29"/>
              </a:xfrm>
              <a:prstGeom prst="line">
                <a:avLst/>
              </a:prstGeom>
              <a:noFill/>
              <a:ln w="3175">
                <a:solidFill>
                  <a:srgbClr val="00FF00"/>
                </a:solidFill>
                <a:round/>
                <a:headEnd/>
                <a:tailEnd/>
              </a:ln>
            </p:spPr>
            <p:txBody>
              <a:bodyPr/>
              <a:lstStyle/>
              <a:p>
                <a:endParaRPr lang="fr-FR"/>
              </a:p>
            </p:txBody>
          </p:sp>
          <p:sp>
            <p:nvSpPr>
              <p:cNvPr id="762383" name="Line 2575"/>
              <p:cNvSpPr>
                <a:spLocks noChangeShapeType="1"/>
              </p:cNvSpPr>
              <p:nvPr/>
            </p:nvSpPr>
            <p:spPr bwMode="auto">
              <a:xfrm>
                <a:off x="2275" y="2577"/>
                <a:ext cx="10" cy="27"/>
              </a:xfrm>
              <a:prstGeom prst="line">
                <a:avLst/>
              </a:prstGeom>
              <a:noFill/>
              <a:ln w="3175">
                <a:solidFill>
                  <a:srgbClr val="00FF00"/>
                </a:solidFill>
                <a:round/>
                <a:headEnd/>
                <a:tailEnd/>
              </a:ln>
            </p:spPr>
            <p:txBody>
              <a:bodyPr/>
              <a:lstStyle/>
              <a:p>
                <a:endParaRPr lang="fr-FR"/>
              </a:p>
            </p:txBody>
          </p:sp>
          <p:sp>
            <p:nvSpPr>
              <p:cNvPr id="762384" name="Line 2576"/>
              <p:cNvSpPr>
                <a:spLocks noChangeShapeType="1"/>
              </p:cNvSpPr>
              <p:nvPr/>
            </p:nvSpPr>
            <p:spPr bwMode="auto">
              <a:xfrm>
                <a:off x="2292" y="2632"/>
                <a:ext cx="6" cy="15"/>
              </a:xfrm>
              <a:prstGeom prst="line">
                <a:avLst/>
              </a:prstGeom>
              <a:noFill/>
              <a:ln w="3175">
                <a:solidFill>
                  <a:srgbClr val="00FF00"/>
                </a:solidFill>
                <a:round/>
                <a:headEnd/>
                <a:tailEnd/>
              </a:ln>
            </p:spPr>
            <p:txBody>
              <a:bodyPr/>
              <a:lstStyle/>
              <a:p>
                <a:endParaRPr lang="fr-FR"/>
              </a:p>
            </p:txBody>
          </p:sp>
          <p:sp>
            <p:nvSpPr>
              <p:cNvPr id="762385" name="Freeform 2577"/>
              <p:cNvSpPr>
                <a:spLocks/>
              </p:cNvSpPr>
              <p:nvPr/>
            </p:nvSpPr>
            <p:spPr bwMode="auto">
              <a:xfrm>
                <a:off x="494" y="1344"/>
                <a:ext cx="15" cy="16"/>
              </a:xfrm>
              <a:custGeom>
                <a:avLst/>
                <a:gdLst/>
                <a:ahLst/>
                <a:cxnLst>
                  <a:cxn ang="0">
                    <a:pos x="15" y="17"/>
                  </a:cxn>
                  <a:cxn ang="0">
                    <a:pos x="15" y="15"/>
                  </a:cxn>
                  <a:cxn ang="0">
                    <a:pos x="14" y="10"/>
                  </a:cxn>
                  <a:cxn ang="0">
                    <a:pos x="13" y="7"/>
                  </a:cxn>
                  <a:cxn ang="0">
                    <a:pos x="11" y="5"/>
                  </a:cxn>
                  <a:cxn ang="0">
                    <a:pos x="9" y="3"/>
                  </a:cxn>
                  <a:cxn ang="0">
                    <a:pos x="7" y="2"/>
                  </a:cxn>
                  <a:cxn ang="0">
                    <a:pos x="3" y="0"/>
                  </a:cxn>
                  <a:cxn ang="0">
                    <a:pos x="0" y="0"/>
                  </a:cxn>
                </a:cxnLst>
                <a:rect l="0" t="0" r="r" b="b"/>
                <a:pathLst>
                  <a:path w="15" h="17">
                    <a:moveTo>
                      <a:pt x="15" y="17"/>
                    </a:moveTo>
                    <a:lnTo>
                      <a:pt x="15" y="15"/>
                    </a:lnTo>
                    <a:lnTo>
                      <a:pt x="14" y="10"/>
                    </a:lnTo>
                    <a:lnTo>
                      <a:pt x="13" y="7"/>
                    </a:lnTo>
                    <a:lnTo>
                      <a:pt x="11" y="5"/>
                    </a:lnTo>
                    <a:lnTo>
                      <a:pt x="9" y="3"/>
                    </a:lnTo>
                    <a:lnTo>
                      <a:pt x="7" y="2"/>
                    </a:lnTo>
                    <a:lnTo>
                      <a:pt x="3" y="0"/>
                    </a:lnTo>
                    <a:lnTo>
                      <a:pt x="0" y="0"/>
                    </a:lnTo>
                  </a:path>
                </a:pathLst>
              </a:custGeom>
              <a:noFill/>
              <a:ln w="1588">
                <a:solidFill>
                  <a:srgbClr val="0000FF"/>
                </a:solidFill>
                <a:prstDash val="solid"/>
                <a:round/>
                <a:headEnd/>
                <a:tailEnd/>
              </a:ln>
            </p:spPr>
            <p:txBody>
              <a:bodyPr/>
              <a:lstStyle/>
              <a:p>
                <a:endParaRPr lang="fr-FR"/>
              </a:p>
            </p:txBody>
          </p:sp>
          <p:sp>
            <p:nvSpPr>
              <p:cNvPr id="762386" name="Freeform 2578"/>
              <p:cNvSpPr>
                <a:spLocks/>
              </p:cNvSpPr>
              <p:nvPr/>
            </p:nvSpPr>
            <p:spPr bwMode="auto">
              <a:xfrm>
                <a:off x="494" y="1365"/>
                <a:ext cx="15" cy="12"/>
              </a:xfrm>
              <a:custGeom>
                <a:avLst/>
                <a:gdLst/>
                <a:ahLst/>
                <a:cxnLst>
                  <a:cxn ang="0">
                    <a:pos x="0" y="14"/>
                  </a:cxn>
                  <a:cxn ang="0">
                    <a:pos x="3" y="14"/>
                  </a:cxn>
                  <a:cxn ang="0">
                    <a:pos x="7" y="13"/>
                  </a:cxn>
                  <a:cxn ang="0">
                    <a:pos x="9" y="11"/>
                  </a:cxn>
                  <a:cxn ang="0">
                    <a:pos x="11" y="8"/>
                  </a:cxn>
                  <a:cxn ang="0">
                    <a:pos x="13" y="5"/>
                  </a:cxn>
                  <a:cxn ang="0">
                    <a:pos x="14" y="3"/>
                  </a:cxn>
                  <a:cxn ang="0">
                    <a:pos x="15" y="0"/>
                  </a:cxn>
                </a:cxnLst>
                <a:rect l="0" t="0" r="r" b="b"/>
                <a:pathLst>
                  <a:path w="15" h="14">
                    <a:moveTo>
                      <a:pt x="0" y="14"/>
                    </a:moveTo>
                    <a:lnTo>
                      <a:pt x="3" y="14"/>
                    </a:lnTo>
                    <a:lnTo>
                      <a:pt x="7" y="13"/>
                    </a:lnTo>
                    <a:lnTo>
                      <a:pt x="9" y="11"/>
                    </a:lnTo>
                    <a:lnTo>
                      <a:pt x="11" y="8"/>
                    </a:lnTo>
                    <a:lnTo>
                      <a:pt x="13" y="5"/>
                    </a:lnTo>
                    <a:lnTo>
                      <a:pt x="14" y="3"/>
                    </a:lnTo>
                    <a:lnTo>
                      <a:pt x="15" y="0"/>
                    </a:lnTo>
                  </a:path>
                </a:pathLst>
              </a:custGeom>
              <a:noFill/>
              <a:ln w="1588">
                <a:solidFill>
                  <a:srgbClr val="0000FF"/>
                </a:solidFill>
                <a:prstDash val="solid"/>
                <a:round/>
                <a:headEnd/>
                <a:tailEnd/>
              </a:ln>
            </p:spPr>
            <p:txBody>
              <a:bodyPr/>
              <a:lstStyle/>
              <a:p>
                <a:endParaRPr lang="fr-FR"/>
              </a:p>
            </p:txBody>
          </p:sp>
          <p:sp>
            <p:nvSpPr>
              <p:cNvPr id="762387" name="Freeform 2579"/>
              <p:cNvSpPr>
                <a:spLocks/>
              </p:cNvSpPr>
              <p:nvPr/>
            </p:nvSpPr>
            <p:spPr bwMode="auto">
              <a:xfrm>
                <a:off x="625" y="1345"/>
                <a:ext cx="29" cy="35"/>
              </a:xfrm>
              <a:custGeom>
                <a:avLst/>
                <a:gdLst/>
                <a:ahLst/>
                <a:cxnLst>
                  <a:cxn ang="0">
                    <a:pos x="31" y="17"/>
                  </a:cxn>
                  <a:cxn ang="0">
                    <a:pos x="31" y="14"/>
                  </a:cxn>
                  <a:cxn ang="0">
                    <a:pos x="29" y="10"/>
                  </a:cxn>
                  <a:cxn ang="0">
                    <a:pos x="28" y="7"/>
                  </a:cxn>
                  <a:cxn ang="0">
                    <a:pos x="26" y="4"/>
                  </a:cxn>
                  <a:cxn ang="0">
                    <a:pos x="23" y="3"/>
                  </a:cxn>
                  <a:cxn ang="0">
                    <a:pos x="21" y="0"/>
                  </a:cxn>
                  <a:cxn ang="0">
                    <a:pos x="18" y="0"/>
                  </a:cxn>
                  <a:cxn ang="0">
                    <a:pos x="15" y="0"/>
                  </a:cxn>
                  <a:cxn ang="0">
                    <a:pos x="12" y="0"/>
                  </a:cxn>
                  <a:cxn ang="0">
                    <a:pos x="9" y="0"/>
                  </a:cxn>
                  <a:cxn ang="0">
                    <a:pos x="6" y="3"/>
                  </a:cxn>
                  <a:cxn ang="0">
                    <a:pos x="4" y="4"/>
                  </a:cxn>
                  <a:cxn ang="0">
                    <a:pos x="2" y="7"/>
                  </a:cxn>
                  <a:cxn ang="0">
                    <a:pos x="1" y="10"/>
                  </a:cxn>
                  <a:cxn ang="0">
                    <a:pos x="0" y="14"/>
                  </a:cxn>
                  <a:cxn ang="0">
                    <a:pos x="0" y="17"/>
                  </a:cxn>
                  <a:cxn ang="0">
                    <a:pos x="0" y="20"/>
                  </a:cxn>
                  <a:cxn ang="0">
                    <a:pos x="1" y="24"/>
                  </a:cxn>
                  <a:cxn ang="0">
                    <a:pos x="2" y="27"/>
                  </a:cxn>
                  <a:cxn ang="0">
                    <a:pos x="4" y="30"/>
                  </a:cxn>
                  <a:cxn ang="0">
                    <a:pos x="6" y="33"/>
                  </a:cxn>
                  <a:cxn ang="0">
                    <a:pos x="9" y="34"/>
                  </a:cxn>
                  <a:cxn ang="0">
                    <a:pos x="12" y="34"/>
                  </a:cxn>
                  <a:cxn ang="0">
                    <a:pos x="15" y="36"/>
                  </a:cxn>
                  <a:cxn ang="0">
                    <a:pos x="18" y="34"/>
                  </a:cxn>
                  <a:cxn ang="0">
                    <a:pos x="21" y="34"/>
                  </a:cxn>
                  <a:cxn ang="0">
                    <a:pos x="23" y="33"/>
                  </a:cxn>
                  <a:cxn ang="0">
                    <a:pos x="26" y="30"/>
                  </a:cxn>
                  <a:cxn ang="0">
                    <a:pos x="28" y="27"/>
                  </a:cxn>
                  <a:cxn ang="0">
                    <a:pos x="29" y="24"/>
                  </a:cxn>
                  <a:cxn ang="0">
                    <a:pos x="31" y="20"/>
                  </a:cxn>
                </a:cxnLst>
                <a:rect l="0" t="0" r="r" b="b"/>
                <a:pathLst>
                  <a:path w="31" h="36">
                    <a:moveTo>
                      <a:pt x="31" y="17"/>
                    </a:moveTo>
                    <a:lnTo>
                      <a:pt x="31" y="14"/>
                    </a:lnTo>
                    <a:lnTo>
                      <a:pt x="29" y="10"/>
                    </a:lnTo>
                    <a:lnTo>
                      <a:pt x="28" y="7"/>
                    </a:lnTo>
                    <a:lnTo>
                      <a:pt x="26" y="4"/>
                    </a:lnTo>
                    <a:lnTo>
                      <a:pt x="23" y="3"/>
                    </a:lnTo>
                    <a:lnTo>
                      <a:pt x="21" y="0"/>
                    </a:lnTo>
                    <a:lnTo>
                      <a:pt x="18" y="0"/>
                    </a:lnTo>
                    <a:lnTo>
                      <a:pt x="15" y="0"/>
                    </a:lnTo>
                    <a:lnTo>
                      <a:pt x="12" y="0"/>
                    </a:lnTo>
                    <a:lnTo>
                      <a:pt x="9" y="0"/>
                    </a:lnTo>
                    <a:lnTo>
                      <a:pt x="6" y="3"/>
                    </a:lnTo>
                    <a:lnTo>
                      <a:pt x="4" y="4"/>
                    </a:lnTo>
                    <a:lnTo>
                      <a:pt x="2" y="7"/>
                    </a:lnTo>
                    <a:lnTo>
                      <a:pt x="1" y="10"/>
                    </a:lnTo>
                    <a:lnTo>
                      <a:pt x="0" y="14"/>
                    </a:lnTo>
                    <a:lnTo>
                      <a:pt x="0" y="17"/>
                    </a:lnTo>
                    <a:lnTo>
                      <a:pt x="0" y="20"/>
                    </a:lnTo>
                    <a:lnTo>
                      <a:pt x="1" y="24"/>
                    </a:lnTo>
                    <a:lnTo>
                      <a:pt x="2" y="27"/>
                    </a:lnTo>
                    <a:lnTo>
                      <a:pt x="4" y="30"/>
                    </a:lnTo>
                    <a:lnTo>
                      <a:pt x="6" y="33"/>
                    </a:lnTo>
                    <a:lnTo>
                      <a:pt x="9" y="34"/>
                    </a:lnTo>
                    <a:lnTo>
                      <a:pt x="12" y="34"/>
                    </a:lnTo>
                    <a:lnTo>
                      <a:pt x="15" y="36"/>
                    </a:lnTo>
                    <a:lnTo>
                      <a:pt x="18" y="34"/>
                    </a:lnTo>
                    <a:lnTo>
                      <a:pt x="21" y="34"/>
                    </a:lnTo>
                    <a:lnTo>
                      <a:pt x="23" y="33"/>
                    </a:lnTo>
                    <a:lnTo>
                      <a:pt x="26" y="30"/>
                    </a:lnTo>
                    <a:lnTo>
                      <a:pt x="28" y="27"/>
                    </a:lnTo>
                    <a:lnTo>
                      <a:pt x="29" y="24"/>
                    </a:lnTo>
                    <a:lnTo>
                      <a:pt x="31" y="20"/>
                    </a:lnTo>
                  </a:path>
                </a:pathLst>
              </a:custGeom>
              <a:noFill/>
              <a:ln w="1588">
                <a:solidFill>
                  <a:srgbClr val="0000FF"/>
                </a:solidFill>
                <a:prstDash val="solid"/>
                <a:round/>
                <a:headEnd/>
                <a:tailEnd/>
              </a:ln>
            </p:spPr>
            <p:txBody>
              <a:bodyPr/>
              <a:lstStyle/>
              <a:p>
                <a:endParaRPr lang="fr-FR"/>
              </a:p>
            </p:txBody>
          </p:sp>
          <p:sp>
            <p:nvSpPr>
              <p:cNvPr id="762388" name="Line 2580"/>
              <p:cNvSpPr>
                <a:spLocks noChangeShapeType="1"/>
              </p:cNvSpPr>
              <p:nvPr/>
            </p:nvSpPr>
            <p:spPr bwMode="auto">
              <a:xfrm>
                <a:off x="494" y="1360"/>
                <a:ext cx="26" cy="1"/>
              </a:xfrm>
              <a:prstGeom prst="line">
                <a:avLst/>
              </a:prstGeom>
              <a:noFill/>
              <a:ln w="3175">
                <a:solidFill>
                  <a:srgbClr val="0000FF"/>
                </a:solidFill>
                <a:round/>
                <a:headEnd/>
                <a:tailEnd/>
              </a:ln>
            </p:spPr>
            <p:txBody>
              <a:bodyPr/>
              <a:lstStyle/>
              <a:p>
                <a:endParaRPr lang="fr-FR"/>
              </a:p>
            </p:txBody>
          </p:sp>
          <p:sp>
            <p:nvSpPr>
              <p:cNvPr id="762389" name="Line 2581"/>
              <p:cNvSpPr>
                <a:spLocks noChangeShapeType="1"/>
              </p:cNvSpPr>
              <p:nvPr/>
            </p:nvSpPr>
            <p:spPr bwMode="auto">
              <a:xfrm>
                <a:off x="550" y="1362"/>
                <a:ext cx="26" cy="1"/>
              </a:xfrm>
              <a:prstGeom prst="line">
                <a:avLst/>
              </a:prstGeom>
              <a:noFill/>
              <a:ln w="3175">
                <a:solidFill>
                  <a:srgbClr val="0000FF"/>
                </a:solidFill>
                <a:round/>
                <a:headEnd/>
                <a:tailEnd/>
              </a:ln>
            </p:spPr>
            <p:txBody>
              <a:bodyPr/>
              <a:lstStyle/>
              <a:p>
                <a:endParaRPr lang="fr-FR"/>
              </a:p>
            </p:txBody>
          </p:sp>
          <p:sp>
            <p:nvSpPr>
              <p:cNvPr id="762390" name="Line 2582"/>
              <p:cNvSpPr>
                <a:spLocks noChangeShapeType="1"/>
              </p:cNvSpPr>
              <p:nvPr/>
            </p:nvSpPr>
            <p:spPr bwMode="auto">
              <a:xfrm>
                <a:off x="604" y="1362"/>
                <a:ext cx="26" cy="1"/>
              </a:xfrm>
              <a:prstGeom prst="line">
                <a:avLst/>
              </a:prstGeom>
              <a:noFill/>
              <a:ln w="3175">
                <a:solidFill>
                  <a:srgbClr val="0000FF"/>
                </a:solidFill>
                <a:round/>
                <a:headEnd/>
                <a:tailEnd/>
              </a:ln>
            </p:spPr>
            <p:txBody>
              <a:bodyPr/>
              <a:lstStyle/>
              <a:p>
                <a:endParaRPr lang="fr-FR"/>
              </a:p>
            </p:txBody>
          </p:sp>
          <p:sp>
            <p:nvSpPr>
              <p:cNvPr id="762391" name="Freeform 2583"/>
              <p:cNvSpPr>
                <a:spLocks/>
              </p:cNvSpPr>
              <p:nvPr/>
            </p:nvSpPr>
            <p:spPr bwMode="auto">
              <a:xfrm>
                <a:off x="768" y="1346"/>
                <a:ext cx="32" cy="34"/>
              </a:xfrm>
              <a:custGeom>
                <a:avLst/>
                <a:gdLst/>
                <a:ahLst/>
                <a:cxnLst>
                  <a:cxn ang="0">
                    <a:pos x="32" y="19"/>
                  </a:cxn>
                  <a:cxn ang="0">
                    <a:pos x="31" y="14"/>
                  </a:cxn>
                  <a:cxn ang="0">
                    <a:pos x="31" y="12"/>
                  </a:cxn>
                  <a:cxn ang="0">
                    <a:pos x="29" y="9"/>
                  </a:cxn>
                  <a:cxn ang="0">
                    <a:pos x="27" y="6"/>
                  </a:cxn>
                  <a:cxn ang="0">
                    <a:pos x="25" y="3"/>
                  </a:cxn>
                  <a:cxn ang="0">
                    <a:pos x="22" y="2"/>
                  </a:cxn>
                  <a:cxn ang="0">
                    <a:pos x="19" y="0"/>
                  </a:cxn>
                  <a:cxn ang="0">
                    <a:pos x="16" y="0"/>
                  </a:cxn>
                  <a:cxn ang="0">
                    <a:pos x="14" y="0"/>
                  </a:cxn>
                  <a:cxn ang="0">
                    <a:pos x="10" y="2"/>
                  </a:cxn>
                  <a:cxn ang="0">
                    <a:pos x="8" y="3"/>
                  </a:cxn>
                  <a:cxn ang="0">
                    <a:pos x="5" y="6"/>
                  </a:cxn>
                  <a:cxn ang="0">
                    <a:pos x="4" y="9"/>
                  </a:cxn>
                  <a:cxn ang="0">
                    <a:pos x="2" y="12"/>
                  </a:cxn>
                  <a:cxn ang="0">
                    <a:pos x="2" y="14"/>
                  </a:cxn>
                  <a:cxn ang="0">
                    <a:pos x="0" y="19"/>
                  </a:cxn>
                  <a:cxn ang="0">
                    <a:pos x="2" y="22"/>
                  </a:cxn>
                  <a:cxn ang="0">
                    <a:pos x="2" y="26"/>
                  </a:cxn>
                  <a:cxn ang="0">
                    <a:pos x="4" y="29"/>
                  </a:cxn>
                  <a:cxn ang="0">
                    <a:pos x="5" y="32"/>
                  </a:cxn>
                  <a:cxn ang="0">
                    <a:pos x="8" y="33"/>
                  </a:cxn>
                  <a:cxn ang="0">
                    <a:pos x="10" y="35"/>
                  </a:cxn>
                  <a:cxn ang="0">
                    <a:pos x="14" y="36"/>
                  </a:cxn>
                  <a:cxn ang="0">
                    <a:pos x="16" y="36"/>
                  </a:cxn>
                  <a:cxn ang="0">
                    <a:pos x="19" y="36"/>
                  </a:cxn>
                  <a:cxn ang="0">
                    <a:pos x="22" y="35"/>
                  </a:cxn>
                  <a:cxn ang="0">
                    <a:pos x="25" y="33"/>
                  </a:cxn>
                  <a:cxn ang="0">
                    <a:pos x="27" y="32"/>
                  </a:cxn>
                  <a:cxn ang="0">
                    <a:pos x="29" y="29"/>
                  </a:cxn>
                  <a:cxn ang="0">
                    <a:pos x="31" y="26"/>
                  </a:cxn>
                  <a:cxn ang="0">
                    <a:pos x="31" y="22"/>
                  </a:cxn>
                </a:cxnLst>
                <a:rect l="0" t="0" r="r" b="b"/>
                <a:pathLst>
                  <a:path w="32" h="36">
                    <a:moveTo>
                      <a:pt x="32" y="19"/>
                    </a:moveTo>
                    <a:lnTo>
                      <a:pt x="31" y="14"/>
                    </a:lnTo>
                    <a:lnTo>
                      <a:pt x="31" y="12"/>
                    </a:lnTo>
                    <a:lnTo>
                      <a:pt x="29" y="9"/>
                    </a:lnTo>
                    <a:lnTo>
                      <a:pt x="27" y="6"/>
                    </a:lnTo>
                    <a:lnTo>
                      <a:pt x="25" y="3"/>
                    </a:lnTo>
                    <a:lnTo>
                      <a:pt x="22" y="2"/>
                    </a:lnTo>
                    <a:lnTo>
                      <a:pt x="19" y="0"/>
                    </a:lnTo>
                    <a:lnTo>
                      <a:pt x="16" y="0"/>
                    </a:lnTo>
                    <a:lnTo>
                      <a:pt x="14" y="0"/>
                    </a:lnTo>
                    <a:lnTo>
                      <a:pt x="10" y="2"/>
                    </a:lnTo>
                    <a:lnTo>
                      <a:pt x="8" y="3"/>
                    </a:lnTo>
                    <a:lnTo>
                      <a:pt x="5" y="6"/>
                    </a:lnTo>
                    <a:lnTo>
                      <a:pt x="4" y="9"/>
                    </a:lnTo>
                    <a:lnTo>
                      <a:pt x="2" y="12"/>
                    </a:lnTo>
                    <a:lnTo>
                      <a:pt x="2" y="14"/>
                    </a:lnTo>
                    <a:lnTo>
                      <a:pt x="0" y="19"/>
                    </a:lnTo>
                    <a:lnTo>
                      <a:pt x="2" y="22"/>
                    </a:lnTo>
                    <a:lnTo>
                      <a:pt x="2" y="26"/>
                    </a:lnTo>
                    <a:lnTo>
                      <a:pt x="4" y="29"/>
                    </a:lnTo>
                    <a:lnTo>
                      <a:pt x="5" y="32"/>
                    </a:lnTo>
                    <a:lnTo>
                      <a:pt x="8" y="33"/>
                    </a:lnTo>
                    <a:lnTo>
                      <a:pt x="10" y="35"/>
                    </a:lnTo>
                    <a:lnTo>
                      <a:pt x="14" y="36"/>
                    </a:lnTo>
                    <a:lnTo>
                      <a:pt x="16" y="36"/>
                    </a:lnTo>
                    <a:lnTo>
                      <a:pt x="19" y="36"/>
                    </a:lnTo>
                    <a:lnTo>
                      <a:pt x="22" y="35"/>
                    </a:lnTo>
                    <a:lnTo>
                      <a:pt x="25" y="33"/>
                    </a:lnTo>
                    <a:lnTo>
                      <a:pt x="27" y="32"/>
                    </a:lnTo>
                    <a:lnTo>
                      <a:pt x="29" y="29"/>
                    </a:lnTo>
                    <a:lnTo>
                      <a:pt x="31" y="26"/>
                    </a:lnTo>
                    <a:lnTo>
                      <a:pt x="31" y="22"/>
                    </a:lnTo>
                  </a:path>
                </a:pathLst>
              </a:custGeom>
              <a:noFill/>
              <a:ln w="1588">
                <a:solidFill>
                  <a:srgbClr val="0000FF"/>
                </a:solidFill>
                <a:prstDash val="solid"/>
                <a:round/>
                <a:headEnd/>
                <a:tailEnd/>
              </a:ln>
            </p:spPr>
            <p:txBody>
              <a:bodyPr/>
              <a:lstStyle/>
              <a:p>
                <a:endParaRPr lang="fr-FR"/>
              </a:p>
            </p:txBody>
          </p:sp>
          <p:sp>
            <p:nvSpPr>
              <p:cNvPr id="762392" name="Line 2584"/>
              <p:cNvSpPr>
                <a:spLocks noChangeShapeType="1"/>
              </p:cNvSpPr>
              <p:nvPr/>
            </p:nvSpPr>
            <p:spPr bwMode="auto">
              <a:xfrm>
                <a:off x="639" y="1362"/>
                <a:ext cx="28" cy="1"/>
              </a:xfrm>
              <a:prstGeom prst="line">
                <a:avLst/>
              </a:prstGeom>
              <a:noFill/>
              <a:ln w="3175">
                <a:solidFill>
                  <a:srgbClr val="0000FF"/>
                </a:solidFill>
                <a:round/>
                <a:headEnd/>
                <a:tailEnd/>
              </a:ln>
            </p:spPr>
            <p:txBody>
              <a:bodyPr/>
              <a:lstStyle/>
              <a:p>
                <a:endParaRPr lang="fr-FR"/>
              </a:p>
            </p:txBody>
          </p:sp>
          <p:sp>
            <p:nvSpPr>
              <p:cNvPr id="762393" name="Line 2585"/>
              <p:cNvSpPr>
                <a:spLocks noChangeShapeType="1"/>
              </p:cNvSpPr>
              <p:nvPr/>
            </p:nvSpPr>
            <p:spPr bwMode="auto">
              <a:xfrm>
                <a:off x="694" y="1363"/>
                <a:ext cx="27" cy="1"/>
              </a:xfrm>
              <a:prstGeom prst="line">
                <a:avLst/>
              </a:prstGeom>
              <a:noFill/>
              <a:ln w="3175">
                <a:solidFill>
                  <a:srgbClr val="0000FF"/>
                </a:solidFill>
                <a:round/>
                <a:headEnd/>
                <a:tailEnd/>
              </a:ln>
            </p:spPr>
            <p:txBody>
              <a:bodyPr/>
              <a:lstStyle/>
              <a:p>
                <a:endParaRPr lang="fr-FR"/>
              </a:p>
            </p:txBody>
          </p:sp>
          <p:sp>
            <p:nvSpPr>
              <p:cNvPr id="762394" name="Line 2586"/>
              <p:cNvSpPr>
                <a:spLocks noChangeShapeType="1"/>
              </p:cNvSpPr>
              <p:nvPr/>
            </p:nvSpPr>
            <p:spPr bwMode="auto">
              <a:xfrm>
                <a:off x="747" y="1363"/>
                <a:ext cx="29" cy="2"/>
              </a:xfrm>
              <a:prstGeom prst="line">
                <a:avLst/>
              </a:prstGeom>
              <a:noFill/>
              <a:ln w="3175">
                <a:solidFill>
                  <a:srgbClr val="0000FF"/>
                </a:solidFill>
                <a:round/>
                <a:headEnd/>
                <a:tailEnd/>
              </a:ln>
            </p:spPr>
            <p:txBody>
              <a:bodyPr/>
              <a:lstStyle/>
              <a:p>
                <a:endParaRPr lang="fr-FR"/>
              </a:p>
            </p:txBody>
          </p:sp>
          <p:sp>
            <p:nvSpPr>
              <p:cNvPr id="762395" name="Freeform 2587"/>
              <p:cNvSpPr>
                <a:spLocks/>
              </p:cNvSpPr>
              <p:nvPr/>
            </p:nvSpPr>
            <p:spPr bwMode="auto">
              <a:xfrm>
                <a:off x="915" y="1353"/>
                <a:ext cx="29" cy="33"/>
              </a:xfrm>
              <a:custGeom>
                <a:avLst/>
                <a:gdLst/>
                <a:ahLst/>
                <a:cxnLst>
                  <a:cxn ang="0">
                    <a:pos x="31" y="17"/>
                  </a:cxn>
                  <a:cxn ang="0">
                    <a:pos x="31" y="14"/>
                  </a:cxn>
                  <a:cxn ang="0">
                    <a:pos x="29" y="11"/>
                  </a:cxn>
                  <a:cxn ang="0">
                    <a:pos x="28" y="7"/>
                  </a:cxn>
                  <a:cxn ang="0">
                    <a:pos x="26" y="4"/>
                  </a:cxn>
                  <a:cxn ang="0">
                    <a:pos x="24" y="3"/>
                  </a:cxn>
                  <a:cxn ang="0">
                    <a:pos x="21" y="1"/>
                  </a:cxn>
                  <a:cxn ang="0">
                    <a:pos x="18" y="0"/>
                  </a:cxn>
                  <a:cxn ang="0">
                    <a:pos x="16" y="0"/>
                  </a:cxn>
                  <a:cxn ang="0">
                    <a:pos x="12" y="0"/>
                  </a:cxn>
                  <a:cxn ang="0">
                    <a:pos x="10" y="1"/>
                  </a:cxn>
                  <a:cxn ang="0">
                    <a:pos x="7" y="3"/>
                  </a:cxn>
                  <a:cxn ang="0">
                    <a:pos x="5" y="4"/>
                  </a:cxn>
                  <a:cxn ang="0">
                    <a:pos x="2" y="7"/>
                  </a:cxn>
                  <a:cxn ang="0">
                    <a:pos x="1" y="11"/>
                  </a:cxn>
                  <a:cxn ang="0">
                    <a:pos x="0" y="14"/>
                  </a:cxn>
                  <a:cxn ang="0">
                    <a:pos x="0" y="17"/>
                  </a:cxn>
                  <a:cxn ang="0">
                    <a:pos x="0" y="21"/>
                  </a:cxn>
                  <a:cxn ang="0">
                    <a:pos x="1" y="24"/>
                  </a:cxn>
                  <a:cxn ang="0">
                    <a:pos x="2" y="27"/>
                  </a:cxn>
                  <a:cxn ang="0">
                    <a:pos x="5" y="30"/>
                  </a:cxn>
                  <a:cxn ang="0">
                    <a:pos x="7" y="33"/>
                  </a:cxn>
                  <a:cxn ang="0">
                    <a:pos x="10" y="34"/>
                  </a:cxn>
                  <a:cxn ang="0">
                    <a:pos x="12" y="36"/>
                  </a:cxn>
                  <a:cxn ang="0">
                    <a:pos x="16" y="36"/>
                  </a:cxn>
                  <a:cxn ang="0">
                    <a:pos x="18" y="36"/>
                  </a:cxn>
                  <a:cxn ang="0">
                    <a:pos x="21" y="34"/>
                  </a:cxn>
                  <a:cxn ang="0">
                    <a:pos x="24" y="33"/>
                  </a:cxn>
                  <a:cxn ang="0">
                    <a:pos x="26" y="30"/>
                  </a:cxn>
                  <a:cxn ang="0">
                    <a:pos x="28" y="27"/>
                  </a:cxn>
                  <a:cxn ang="0">
                    <a:pos x="29" y="24"/>
                  </a:cxn>
                  <a:cxn ang="0">
                    <a:pos x="31" y="21"/>
                  </a:cxn>
                </a:cxnLst>
                <a:rect l="0" t="0" r="r" b="b"/>
                <a:pathLst>
                  <a:path w="31" h="36">
                    <a:moveTo>
                      <a:pt x="31" y="17"/>
                    </a:moveTo>
                    <a:lnTo>
                      <a:pt x="31" y="14"/>
                    </a:lnTo>
                    <a:lnTo>
                      <a:pt x="29" y="11"/>
                    </a:lnTo>
                    <a:lnTo>
                      <a:pt x="28" y="7"/>
                    </a:lnTo>
                    <a:lnTo>
                      <a:pt x="26" y="4"/>
                    </a:lnTo>
                    <a:lnTo>
                      <a:pt x="24" y="3"/>
                    </a:lnTo>
                    <a:lnTo>
                      <a:pt x="21" y="1"/>
                    </a:lnTo>
                    <a:lnTo>
                      <a:pt x="18" y="0"/>
                    </a:lnTo>
                    <a:lnTo>
                      <a:pt x="16" y="0"/>
                    </a:lnTo>
                    <a:lnTo>
                      <a:pt x="12" y="0"/>
                    </a:lnTo>
                    <a:lnTo>
                      <a:pt x="10" y="1"/>
                    </a:lnTo>
                    <a:lnTo>
                      <a:pt x="7" y="3"/>
                    </a:lnTo>
                    <a:lnTo>
                      <a:pt x="5" y="4"/>
                    </a:lnTo>
                    <a:lnTo>
                      <a:pt x="2" y="7"/>
                    </a:lnTo>
                    <a:lnTo>
                      <a:pt x="1" y="11"/>
                    </a:lnTo>
                    <a:lnTo>
                      <a:pt x="0" y="14"/>
                    </a:lnTo>
                    <a:lnTo>
                      <a:pt x="0" y="17"/>
                    </a:lnTo>
                    <a:lnTo>
                      <a:pt x="0" y="21"/>
                    </a:lnTo>
                    <a:lnTo>
                      <a:pt x="1" y="24"/>
                    </a:lnTo>
                    <a:lnTo>
                      <a:pt x="2" y="27"/>
                    </a:lnTo>
                    <a:lnTo>
                      <a:pt x="5" y="30"/>
                    </a:lnTo>
                    <a:lnTo>
                      <a:pt x="7" y="33"/>
                    </a:lnTo>
                    <a:lnTo>
                      <a:pt x="10" y="34"/>
                    </a:lnTo>
                    <a:lnTo>
                      <a:pt x="12" y="36"/>
                    </a:lnTo>
                    <a:lnTo>
                      <a:pt x="16" y="36"/>
                    </a:lnTo>
                    <a:lnTo>
                      <a:pt x="18" y="36"/>
                    </a:lnTo>
                    <a:lnTo>
                      <a:pt x="21" y="34"/>
                    </a:lnTo>
                    <a:lnTo>
                      <a:pt x="24" y="33"/>
                    </a:lnTo>
                    <a:lnTo>
                      <a:pt x="26" y="30"/>
                    </a:lnTo>
                    <a:lnTo>
                      <a:pt x="28" y="27"/>
                    </a:lnTo>
                    <a:lnTo>
                      <a:pt x="29" y="24"/>
                    </a:lnTo>
                    <a:lnTo>
                      <a:pt x="31" y="21"/>
                    </a:lnTo>
                  </a:path>
                </a:pathLst>
              </a:custGeom>
              <a:noFill/>
              <a:ln w="1588">
                <a:solidFill>
                  <a:srgbClr val="0000FF"/>
                </a:solidFill>
                <a:prstDash val="solid"/>
                <a:round/>
                <a:headEnd/>
                <a:tailEnd/>
              </a:ln>
            </p:spPr>
            <p:txBody>
              <a:bodyPr/>
              <a:lstStyle/>
              <a:p>
                <a:endParaRPr lang="fr-FR"/>
              </a:p>
            </p:txBody>
          </p:sp>
          <p:sp>
            <p:nvSpPr>
              <p:cNvPr id="762396" name="Line 2588"/>
              <p:cNvSpPr>
                <a:spLocks noChangeShapeType="1"/>
              </p:cNvSpPr>
              <p:nvPr/>
            </p:nvSpPr>
            <p:spPr bwMode="auto">
              <a:xfrm>
                <a:off x="784" y="1365"/>
                <a:ext cx="27" cy="1"/>
              </a:xfrm>
              <a:prstGeom prst="line">
                <a:avLst/>
              </a:prstGeom>
              <a:noFill/>
              <a:ln w="3175">
                <a:solidFill>
                  <a:srgbClr val="0000FF"/>
                </a:solidFill>
                <a:round/>
                <a:headEnd/>
                <a:tailEnd/>
              </a:ln>
            </p:spPr>
            <p:txBody>
              <a:bodyPr/>
              <a:lstStyle/>
              <a:p>
                <a:endParaRPr lang="fr-FR"/>
              </a:p>
            </p:txBody>
          </p:sp>
          <p:sp>
            <p:nvSpPr>
              <p:cNvPr id="762397" name="Line 2589"/>
              <p:cNvSpPr>
                <a:spLocks noChangeShapeType="1"/>
              </p:cNvSpPr>
              <p:nvPr/>
            </p:nvSpPr>
            <p:spPr bwMode="auto">
              <a:xfrm>
                <a:off x="839" y="1366"/>
                <a:ext cx="27" cy="0"/>
              </a:xfrm>
              <a:prstGeom prst="line">
                <a:avLst/>
              </a:prstGeom>
              <a:noFill/>
              <a:ln w="3175">
                <a:solidFill>
                  <a:srgbClr val="0000FF"/>
                </a:solidFill>
                <a:round/>
                <a:headEnd/>
                <a:tailEnd/>
              </a:ln>
            </p:spPr>
            <p:txBody>
              <a:bodyPr/>
              <a:lstStyle/>
              <a:p>
                <a:endParaRPr lang="fr-FR"/>
              </a:p>
            </p:txBody>
          </p:sp>
          <p:sp>
            <p:nvSpPr>
              <p:cNvPr id="762398" name="Line 2590"/>
              <p:cNvSpPr>
                <a:spLocks noChangeShapeType="1"/>
              </p:cNvSpPr>
              <p:nvPr/>
            </p:nvSpPr>
            <p:spPr bwMode="auto">
              <a:xfrm>
                <a:off x="893" y="1368"/>
                <a:ext cx="27" cy="1"/>
              </a:xfrm>
              <a:prstGeom prst="line">
                <a:avLst/>
              </a:prstGeom>
              <a:noFill/>
              <a:ln w="3175">
                <a:solidFill>
                  <a:srgbClr val="0000FF"/>
                </a:solidFill>
                <a:round/>
                <a:headEnd/>
                <a:tailEnd/>
              </a:ln>
            </p:spPr>
            <p:txBody>
              <a:bodyPr/>
              <a:lstStyle/>
              <a:p>
                <a:endParaRPr lang="fr-FR"/>
              </a:p>
            </p:txBody>
          </p:sp>
          <p:sp>
            <p:nvSpPr>
              <p:cNvPr id="762399" name="Freeform 2591"/>
              <p:cNvSpPr>
                <a:spLocks/>
              </p:cNvSpPr>
              <p:nvPr/>
            </p:nvSpPr>
            <p:spPr bwMode="auto">
              <a:xfrm>
                <a:off x="1059" y="1363"/>
                <a:ext cx="31" cy="33"/>
              </a:xfrm>
              <a:custGeom>
                <a:avLst/>
                <a:gdLst/>
                <a:ahLst/>
                <a:cxnLst>
                  <a:cxn ang="0">
                    <a:pos x="31" y="18"/>
                  </a:cxn>
                  <a:cxn ang="0">
                    <a:pos x="31" y="15"/>
                  </a:cxn>
                  <a:cxn ang="0">
                    <a:pos x="30" y="10"/>
                  </a:cxn>
                  <a:cxn ang="0">
                    <a:pos x="29" y="7"/>
                  </a:cxn>
                  <a:cxn ang="0">
                    <a:pos x="26" y="5"/>
                  </a:cxn>
                  <a:cxn ang="0">
                    <a:pos x="24" y="3"/>
                  </a:cxn>
                  <a:cxn ang="0">
                    <a:pos x="21" y="0"/>
                  </a:cxn>
                  <a:cxn ang="0">
                    <a:pos x="19" y="0"/>
                  </a:cxn>
                  <a:cxn ang="0">
                    <a:pos x="15" y="0"/>
                  </a:cxn>
                  <a:cxn ang="0">
                    <a:pos x="13" y="0"/>
                  </a:cxn>
                  <a:cxn ang="0">
                    <a:pos x="9" y="0"/>
                  </a:cxn>
                  <a:cxn ang="0">
                    <a:pos x="7" y="3"/>
                  </a:cxn>
                  <a:cxn ang="0">
                    <a:pos x="4" y="5"/>
                  </a:cxn>
                  <a:cxn ang="0">
                    <a:pos x="3" y="7"/>
                  </a:cxn>
                  <a:cxn ang="0">
                    <a:pos x="2" y="10"/>
                  </a:cxn>
                  <a:cxn ang="0">
                    <a:pos x="0" y="15"/>
                  </a:cxn>
                  <a:cxn ang="0">
                    <a:pos x="0" y="18"/>
                  </a:cxn>
                  <a:cxn ang="0">
                    <a:pos x="0" y="22"/>
                  </a:cxn>
                  <a:cxn ang="0">
                    <a:pos x="2" y="25"/>
                  </a:cxn>
                  <a:cxn ang="0">
                    <a:pos x="3" y="28"/>
                  </a:cxn>
                  <a:cxn ang="0">
                    <a:pos x="4" y="30"/>
                  </a:cxn>
                  <a:cxn ang="0">
                    <a:pos x="7" y="33"/>
                  </a:cxn>
                  <a:cxn ang="0">
                    <a:pos x="9" y="35"/>
                  </a:cxn>
                  <a:cxn ang="0">
                    <a:pos x="13" y="36"/>
                  </a:cxn>
                  <a:cxn ang="0">
                    <a:pos x="15" y="36"/>
                  </a:cxn>
                  <a:cxn ang="0">
                    <a:pos x="19" y="36"/>
                  </a:cxn>
                  <a:cxn ang="0">
                    <a:pos x="21" y="35"/>
                  </a:cxn>
                  <a:cxn ang="0">
                    <a:pos x="24" y="33"/>
                  </a:cxn>
                  <a:cxn ang="0">
                    <a:pos x="26" y="30"/>
                  </a:cxn>
                  <a:cxn ang="0">
                    <a:pos x="29" y="28"/>
                  </a:cxn>
                  <a:cxn ang="0">
                    <a:pos x="30" y="25"/>
                  </a:cxn>
                  <a:cxn ang="0">
                    <a:pos x="31" y="22"/>
                  </a:cxn>
                </a:cxnLst>
                <a:rect l="0" t="0" r="r" b="b"/>
                <a:pathLst>
                  <a:path w="31" h="36">
                    <a:moveTo>
                      <a:pt x="31" y="18"/>
                    </a:moveTo>
                    <a:lnTo>
                      <a:pt x="31" y="15"/>
                    </a:lnTo>
                    <a:lnTo>
                      <a:pt x="30" y="10"/>
                    </a:lnTo>
                    <a:lnTo>
                      <a:pt x="29" y="7"/>
                    </a:lnTo>
                    <a:lnTo>
                      <a:pt x="26" y="5"/>
                    </a:lnTo>
                    <a:lnTo>
                      <a:pt x="24" y="3"/>
                    </a:lnTo>
                    <a:lnTo>
                      <a:pt x="21" y="0"/>
                    </a:lnTo>
                    <a:lnTo>
                      <a:pt x="19" y="0"/>
                    </a:lnTo>
                    <a:lnTo>
                      <a:pt x="15" y="0"/>
                    </a:lnTo>
                    <a:lnTo>
                      <a:pt x="13" y="0"/>
                    </a:lnTo>
                    <a:lnTo>
                      <a:pt x="9" y="0"/>
                    </a:lnTo>
                    <a:lnTo>
                      <a:pt x="7" y="3"/>
                    </a:lnTo>
                    <a:lnTo>
                      <a:pt x="4" y="5"/>
                    </a:lnTo>
                    <a:lnTo>
                      <a:pt x="3" y="7"/>
                    </a:lnTo>
                    <a:lnTo>
                      <a:pt x="2" y="10"/>
                    </a:lnTo>
                    <a:lnTo>
                      <a:pt x="0" y="15"/>
                    </a:lnTo>
                    <a:lnTo>
                      <a:pt x="0" y="18"/>
                    </a:lnTo>
                    <a:lnTo>
                      <a:pt x="0" y="22"/>
                    </a:lnTo>
                    <a:lnTo>
                      <a:pt x="2" y="25"/>
                    </a:lnTo>
                    <a:lnTo>
                      <a:pt x="3" y="28"/>
                    </a:lnTo>
                    <a:lnTo>
                      <a:pt x="4" y="30"/>
                    </a:lnTo>
                    <a:lnTo>
                      <a:pt x="7" y="33"/>
                    </a:lnTo>
                    <a:lnTo>
                      <a:pt x="9" y="35"/>
                    </a:lnTo>
                    <a:lnTo>
                      <a:pt x="13" y="36"/>
                    </a:lnTo>
                    <a:lnTo>
                      <a:pt x="15" y="36"/>
                    </a:lnTo>
                    <a:lnTo>
                      <a:pt x="19" y="36"/>
                    </a:lnTo>
                    <a:lnTo>
                      <a:pt x="21" y="35"/>
                    </a:lnTo>
                    <a:lnTo>
                      <a:pt x="24" y="33"/>
                    </a:lnTo>
                    <a:lnTo>
                      <a:pt x="26" y="30"/>
                    </a:lnTo>
                    <a:lnTo>
                      <a:pt x="29" y="28"/>
                    </a:lnTo>
                    <a:lnTo>
                      <a:pt x="30" y="25"/>
                    </a:lnTo>
                    <a:lnTo>
                      <a:pt x="31" y="22"/>
                    </a:lnTo>
                  </a:path>
                </a:pathLst>
              </a:custGeom>
              <a:noFill/>
              <a:ln w="1588">
                <a:solidFill>
                  <a:srgbClr val="0000FF"/>
                </a:solidFill>
                <a:prstDash val="solid"/>
                <a:round/>
                <a:headEnd/>
                <a:tailEnd/>
              </a:ln>
            </p:spPr>
            <p:txBody>
              <a:bodyPr/>
              <a:lstStyle/>
              <a:p>
                <a:endParaRPr lang="fr-FR"/>
              </a:p>
            </p:txBody>
          </p:sp>
          <p:sp>
            <p:nvSpPr>
              <p:cNvPr id="762400" name="Line 2592"/>
              <p:cNvSpPr>
                <a:spLocks noChangeShapeType="1"/>
              </p:cNvSpPr>
              <p:nvPr/>
            </p:nvSpPr>
            <p:spPr bwMode="auto">
              <a:xfrm>
                <a:off x="930" y="1368"/>
                <a:ext cx="27" cy="3"/>
              </a:xfrm>
              <a:prstGeom prst="line">
                <a:avLst/>
              </a:prstGeom>
              <a:noFill/>
              <a:ln w="3175">
                <a:solidFill>
                  <a:srgbClr val="0000FF"/>
                </a:solidFill>
                <a:round/>
                <a:headEnd/>
                <a:tailEnd/>
              </a:ln>
            </p:spPr>
            <p:txBody>
              <a:bodyPr/>
              <a:lstStyle/>
              <a:p>
                <a:endParaRPr lang="fr-FR"/>
              </a:p>
            </p:txBody>
          </p:sp>
          <p:sp>
            <p:nvSpPr>
              <p:cNvPr id="762401" name="Line 2593"/>
              <p:cNvSpPr>
                <a:spLocks noChangeShapeType="1"/>
              </p:cNvSpPr>
              <p:nvPr/>
            </p:nvSpPr>
            <p:spPr bwMode="auto">
              <a:xfrm>
                <a:off x="983" y="1372"/>
                <a:ext cx="28" cy="3"/>
              </a:xfrm>
              <a:prstGeom prst="line">
                <a:avLst/>
              </a:prstGeom>
              <a:noFill/>
              <a:ln w="3175">
                <a:solidFill>
                  <a:srgbClr val="0000FF"/>
                </a:solidFill>
                <a:round/>
                <a:headEnd/>
                <a:tailEnd/>
              </a:ln>
            </p:spPr>
            <p:txBody>
              <a:bodyPr/>
              <a:lstStyle/>
              <a:p>
                <a:endParaRPr lang="fr-FR"/>
              </a:p>
            </p:txBody>
          </p:sp>
          <p:sp>
            <p:nvSpPr>
              <p:cNvPr id="762402" name="Line 2594"/>
              <p:cNvSpPr>
                <a:spLocks noChangeShapeType="1"/>
              </p:cNvSpPr>
              <p:nvPr/>
            </p:nvSpPr>
            <p:spPr bwMode="auto">
              <a:xfrm>
                <a:off x="1038" y="1377"/>
                <a:ext cx="28" cy="3"/>
              </a:xfrm>
              <a:prstGeom prst="line">
                <a:avLst/>
              </a:prstGeom>
              <a:noFill/>
              <a:ln w="3175">
                <a:solidFill>
                  <a:srgbClr val="0000FF"/>
                </a:solidFill>
                <a:round/>
                <a:headEnd/>
                <a:tailEnd/>
              </a:ln>
            </p:spPr>
            <p:txBody>
              <a:bodyPr/>
              <a:lstStyle/>
              <a:p>
                <a:endParaRPr lang="fr-FR"/>
              </a:p>
            </p:txBody>
          </p:sp>
          <p:sp>
            <p:nvSpPr>
              <p:cNvPr id="762403" name="Freeform 2595"/>
              <p:cNvSpPr>
                <a:spLocks/>
              </p:cNvSpPr>
              <p:nvPr/>
            </p:nvSpPr>
            <p:spPr bwMode="auto">
              <a:xfrm>
                <a:off x="1203" y="1386"/>
                <a:ext cx="29" cy="32"/>
              </a:xfrm>
              <a:custGeom>
                <a:avLst/>
                <a:gdLst/>
                <a:ahLst/>
                <a:cxnLst>
                  <a:cxn ang="0">
                    <a:pos x="30" y="17"/>
                  </a:cxn>
                  <a:cxn ang="0">
                    <a:pos x="30" y="14"/>
                  </a:cxn>
                  <a:cxn ang="0">
                    <a:pos x="29" y="11"/>
                  </a:cxn>
                  <a:cxn ang="0">
                    <a:pos x="28" y="7"/>
                  </a:cxn>
                  <a:cxn ang="0">
                    <a:pos x="27" y="5"/>
                  </a:cxn>
                  <a:cxn ang="0">
                    <a:pos x="24" y="3"/>
                  </a:cxn>
                  <a:cxn ang="0">
                    <a:pos x="22" y="1"/>
                  </a:cxn>
                  <a:cxn ang="0">
                    <a:pos x="18" y="0"/>
                  </a:cxn>
                  <a:cxn ang="0">
                    <a:pos x="16" y="0"/>
                  </a:cxn>
                  <a:cxn ang="0">
                    <a:pos x="12" y="0"/>
                  </a:cxn>
                  <a:cxn ang="0">
                    <a:pos x="10" y="1"/>
                  </a:cxn>
                  <a:cxn ang="0">
                    <a:pos x="7" y="3"/>
                  </a:cxn>
                  <a:cxn ang="0">
                    <a:pos x="5" y="5"/>
                  </a:cxn>
                  <a:cxn ang="0">
                    <a:pos x="2" y="7"/>
                  </a:cxn>
                  <a:cxn ang="0">
                    <a:pos x="1" y="11"/>
                  </a:cxn>
                  <a:cxn ang="0">
                    <a:pos x="1" y="14"/>
                  </a:cxn>
                  <a:cxn ang="0">
                    <a:pos x="0" y="17"/>
                  </a:cxn>
                  <a:cxn ang="0">
                    <a:pos x="1" y="21"/>
                  </a:cxn>
                  <a:cxn ang="0">
                    <a:pos x="1" y="24"/>
                  </a:cxn>
                  <a:cxn ang="0">
                    <a:pos x="2" y="27"/>
                  </a:cxn>
                  <a:cxn ang="0">
                    <a:pos x="5" y="30"/>
                  </a:cxn>
                  <a:cxn ang="0">
                    <a:pos x="7" y="33"/>
                  </a:cxn>
                  <a:cxn ang="0">
                    <a:pos x="10" y="34"/>
                  </a:cxn>
                  <a:cxn ang="0">
                    <a:pos x="12" y="35"/>
                  </a:cxn>
                  <a:cxn ang="0">
                    <a:pos x="16" y="35"/>
                  </a:cxn>
                  <a:cxn ang="0">
                    <a:pos x="18" y="35"/>
                  </a:cxn>
                  <a:cxn ang="0">
                    <a:pos x="22" y="34"/>
                  </a:cxn>
                  <a:cxn ang="0">
                    <a:pos x="24" y="33"/>
                  </a:cxn>
                  <a:cxn ang="0">
                    <a:pos x="27" y="30"/>
                  </a:cxn>
                  <a:cxn ang="0">
                    <a:pos x="28" y="27"/>
                  </a:cxn>
                  <a:cxn ang="0">
                    <a:pos x="29" y="24"/>
                  </a:cxn>
                  <a:cxn ang="0">
                    <a:pos x="30" y="21"/>
                  </a:cxn>
                </a:cxnLst>
                <a:rect l="0" t="0" r="r" b="b"/>
                <a:pathLst>
                  <a:path w="30" h="35">
                    <a:moveTo>
                      <a:pt x="30" y="17"/>
                    </a:moveTo>
                    <a:lnTo>
                      <a:pt x="30" y="14"/>
                    </a:lnTo>
                    <a:lnTo>
                      <a:pt x="29" y="11"/>
                    </a:lnTo>
                    <a:lnTo>
                      <a:pt x="28" y="7"/>
                    </a:lnTo>
                    <a:lnTo>
                      <a:pt x="27" y="5"/>
                    </a:lnTo>
                    <a:lnTo>
                      <a:pt x="24" y="3"/>
                    </a:lnTo>
                    <a:lnTo>
                      <a:pt x="22" y="1"/>
                    </a:lnTo>
                    <a:lnTo>
                      <a:pt x="18" y="0"/>
                    </a:lnTo>
                    <a:lnTo>
                      <a:pt x="16" y="0"/>
                    </a:lnTo>
                    <a:lnTo>
                      <a:pt x="12" y="0"/>
                    </a:lnTo>
                    <a:lnTo>
                      <a:pt x="10" y="1"/>
                    </a:lnTo>
                    <a:lnTo>
                      <a:pt x="7" y="3"/>
                    </a:lnTo>
                    <a:lnTo>
                      <a:pt x="5" y="5"/>
                    </a:lnTo>
                    <a:lnTo>
                      <a:pt x="2" y="7"/>
                    </a:lnTo>
                    <a:lnTo>
                      <a:pt x="1" y="11"/>
                    </a:lnTo>
                    <a:lnTo>
                      <a:pt x="1" y="14"/>
                    </a:lnTo>
                    <a:lnTo>
                      <a:pt x="0" y="17"/>
                    </a:lnTo>
                    <a:lnTo>
                      <a:pt x="1" y="21"/>
                    </a:lnTo>
                    <a:lnTo>
                      <a:pt x="1" y="24"/>
                    </a:lnTo>
                    <a:lnTo>
                      <a:pt x="2" y="27"/>
                    </a:lnTo>
                    <a:lnTo>
                      <a:pt x="5" y="30"/>
                    </a:lnTo>
                    <a:lnTo>
                      <a:pt x="7" y="33"/>
                    </a:lnTo>
                    <a:lnTo>
                      <a:pt x="10" y="34"/>
                    </a:lnTo>
                    <a:lnTo>
                      <a:pt x="12" y="35"/>
                    </a:lnTo>
                    <a:lnTo>
                      <a:pt x="16" y="35"/>
                    </a:lnTo>
                    <a:lnTo>
                      <a:pt x="18" y="35"/>
                    </a:lnTo>
                    <a:lnTo>
                      <a:pt x="22" y="34"/>
                    </a:lnTo>
                    <a:lnTo>
                      <a:pt x="24" y="33"/>
                    </a:lnTo>
                    <a:lnTo>
                      <a:pt x="27" y="30"/>
                    </a:lnTo>
                    <a:lnTo>
                      <a:pt x="28" y="27"/>
                    </a:lnTo>
                    <a:lnTo>
                      <a:pt x="29" y="24"/>
                    </a:lnTo>
                    <a:lnTo>
                      <a:pt x="30" y="21"/>
                    </a:lnTo>
                  </a:path>
                </a:pathLst>
              </a:custGeom>
              <a:noFill/>
              <a:ln w="1588">
                <a:solidFill>
                  <a:srgbClr val="0000FF"/>
                </a:solidFill>
                <a:prstDash val="solid"/>
                <a:round/>
                <a:headEnd/>
                <a:tailEnd/>
              </a:ln>
            </p:spPr>
            <p:txBody>
              <a:bodyPr/>
              <a:lstStyle/>
              <a:p>
                <a:endParaRPr lang="fr-FR"/>
              </a:p>
            </p:txBody>
          </p:sp>
          <p:sp>
            <p:nvSpPr>
              <p:cNvPr id="762404" name="Line 2596"/>
              <p:cNvSpPr>
                <a:spLocks noChangeShapeType="1"/>
              </p:cNvSpPr>
              <p:nvPr/>
            </p:nvSpPr>
            <p:spPr bwMode="auto">
              <a:xfrm>
                <a:off x="1075" y="1380"/>
                <a:ext cx="26" cy="3"/>
              </a:xfrm>
              <a:prstGeom prst="line">
                <a:avLst/>
              </a:prstGeom>
              <a:noFill/>
              <a:ln w="3175">
                <a:solidFill>
                  <a:srgbClr val="0000FF"/>
                </a:solidFill>
                <a:round/>
                <a:headEnd/>
                <a:tailEnd/>
              </a:ln>
            </p:spPr>
            <p:txBody>
              <a:bodyPr/>
              <a:lstStyle/>
              <a:p>
                <a:endParaRPr lang="fr-FR"/>
              </a:p>
            </p:txBody>
          </p:sp>
          <p:sp>
            <p:nvSpPr>
              <p:cNvPr id="762405" name="Line 2597"/>
              <p:cNvSpPr>
                <a:spLocks noChangeShapeType="1"/>
              </p:cNvSpPr>
              <p:nvPr/>
            </p:nvSpPr>
            <p:spPr bwMode="auto">
              <a:xfrm>
                <a:off x="1128" y="1389"/>
                <a:ext cx="28" cy="3"/>
              </a:xfrm>
              <a:prstGeom prst="line">
                <a:avLst/>
              </a:prstGeom>
              <a:noFill/>
              <a:ln w="3175">
                <a:solidFill>
                  <a:srgbClr val="0000FF"/>
                </a:solidFill>
                <a:round/>
                <a:headEnd/>
                <a:tailEnd/>
              </a:ln>
            </p:spPr>
            <p:txBody>
              <a:bodyPr/>
              <a:lstStyle/>
              <a:p>
                <a:endParaRPr lang="fr-FR"/>
              </a:p>
            </p:txBody>
          </p:sp>
          <p:sp>
            <p:nvSpPr>
              <p:cNvPr id="762406" name="Line 2598"/>
              <p:cNvSpPr>
                <a:spLocks noChangeShapeType="1"/>
              </p:cNvSpPr>
              <p:nvPr/>
            </p:nvSpPr>
            <p:spPr bwMode="auto">
              <a:xfrm>
                <a:off x="1182" y="1396"/>
                <a:ext cx="27" cy="4"/>
              </a:xfrm>
              <a:prstGeom prst="line">
                <a:avLst/>
              </a:prstGeom>
              <a:noFill/>
              <a:ln w="3175">
                <a:solidFill>
                  <a:srgbClr val="0000FF"/>
                </a:solidFill>
                <a:round/>
                <a:headEnd/>
                <a:tailEnd/>
              </a:ln>
            </p:spPr>
            <p:txBody>
              <a:bodyPr/>
              <a:lstStyle/>
              <a:p>
                <a:endParaRPr lang="fr-FR"/>
              </a:p>
            </p:txBody>
          </p:sp>
          <p:sp>
            <p:nvSpPr>
              <p:cNvPr id="762407" name="Freeform 2599"/>
              <p:cNvSpPr>
                <a:spLocks/>
              </p:cNvSpPr>
              <p:nvPr/>
            </p:nvSpPr>
            <p:spPr bwMode="auto">
              <a:xfrm>
                <a:off x="1348" y="1440"/>
                <a:ext cx="30" cy="33"/>
              </a:xfrm>
              <a:custGeom>
                <a:avLst/>
                <a:gdLst/>
                <a:ahLst/>
                <a:cxnLst>
                  <a:cxn ang="0">
                    <a:pos x="31" y="18"/>
                  </a:cxn>
                  <a:cxn ang="0">
                    <a:pos x="31" y="15"/>
                  </a:cxn>
                  <a:cxn ang="0">
                    <a:pos x="30" y="12"/>
                  </a:cxn>
                  <a:cxn ang="0">
                    <a:pos x="28" y="8"/>
                  </a:cxn>
                  <a:cxn ang="0">
                    <a:pos x="26" y="5"/>
                  </a:cxn>
                  <a:cxn ang="0">
                    <a:pos x="24" y="3"/>
                  </a:cxn>
                  <a:cxn ang="0">
                    <a:pos x="21" y="2"/>
                  </a:cxn>
                  <a:cxn ang="0">
                    <a:pos x="19" y="0"/>
                  </a:cxn>
                  <a:cxn ang="0">
                    <a:pos x="15" y="0"/>
                  </a:cxn>
                  <a:cxn ang="0">
                    <a:pos x="13" y="0"/>
                  </a:cxn>
                  <a:cxn ang="0">
                    <a:pos x="10" y="2"/>
                  </a:cxn>
                  <a:cxn ang="0">
                    <a:pos x="8" y="3"/>
                  </a:cxn>
                  <a:cxn ang="0">
                    <a:pos x="5" y="5"/>
                  </a:cxn>
                  <a:cxn ang="0">
                    <a:pos x="3" y="8"/>
                  </a:cxn>
                  <a:cxn ang="0">
                    <a:pos x="1" y="12"/>
                  </a:cxn>
                  <a:cxn ang="0">
                    <a:pos x="0" y="15"/>
                  </a:cxn>
                  <a:cxn ang="0">
                    <a:pos x="0" y="18"/>
                  </a:cxn>
                  <a:cxn ang="0">
                    <a:pos x="0" y="22"/>
                  </a:cxn>
                  <a:cxn ang="0">
                    <a:pos x="1" y="25"/>
                  </a:cxn>
                  <a:cxn ang="0">
                    <a:pos x="3" y="28"/>
                  </a:cxn>
                  <a:cxn ang="0">
                    <a:pos x="5" y="30"/>
                  </a:cxn>
                  <a:cxn ang="0">
                    <a:pos x="8" y="33"/>
                  </a:cxn>
                  <a:cxn ang="0">
                    <a:pos x="10" y="35"/>
                  </a:cxn>
                  <a:cxn ang="0">
                    <a:pos x="13" y="36"/>
                  </a:cxn>
                  <a:cxn ang="0">
                    <a:pos x="15" y="36"/>
                  </a:cxn>
                  <a:cxn ang="0">
                    <a:pos x="19" y="36"/>
                  </a:cxn>
                  <a:cxn ang="0">
                    <a:pos x="21" y="35"/>
                  </a:cxn>
                  <a:cxn ang="0">
                    <a:pos x="24" y="33"/>
                  </a:cxn>
                  <a:cxn ang="0">
                    <a:pos x="26" y="30"/>
                  </a:cxn>
                  <a:cxn ang="0">
                    <a:pos x="28" y="28"/>
                  </a:cxn>
                  <a:cxn ang="0">
                    <a:pos x="30" y="25"/>
                  </a:cxn>
                  <a:cxn ang="0">
                    <a:pos x="31" y="22"/>
                  </a:cxn>
                </a:cxnLst>
                <a:rect l="0" t="0" r="r" b="b"/>
                <a:pathLst>
                  <a:path w="31" h="36">
                    <a:moveTo>
                      <a:pt x="31" y="18"/>
                    </a:moveTo>
                    <a:lnTo>
                      <a:pt x="31" y="15"/>
                    </a:lnTo>
                    <a:lnTo>
                      <a:pt x="30" y="12"/>
                    </a:lnTo>
                    <a:lnTo>
                      <a:pt x="28" y="8"/>
                    </a:lnTo>
                    <a:lnTo>
                      <a:pt x="26" y="5"/>
                    </a:lnTo>
                    <a:lnTo>
                      <a:pt x="24" y="3"/>
                    </a:lnTo>
                    <a:lnTo>
                      <a:pt x="21" y="2"/>
                    </a:lnTo>
                    <a:lnTo>
                      <a:pt x="19" y="0"/>
                    </a:lnTo>
                    <a:lnTo>
                      <a:pt x="15" y="0"/>
                    </a:lnTo>
                    <a:lnTo>
                      <a:pt x="13" y="0"/>
                    </a:lnTo>
                    <a:lnTo>
                      <a:pt x="10" y="2"/>
                    </a:lnTo>
                    <a:lnTo>
                      <a:pt x="8" y="3"/>
                    </a:lnTo>
                    <a:lnTo>
                      <a:pt x="5" y="5"/>
                    </a:lnTo>
                    <a:lnTo>
                      <a:pt x="3" y="8"/>
                    </a:lnTo>
                    <a:lnTo>
                      <a:pt x="1" y="12"/>
                    </a:lnTo>
                    <a:lnTo>
                      <a:pt x="0" y="15"/>
                    </a:lnTo>
                    <a:lnTo>
                      <a:pt x="0" y="18"/>
                    </a:lnTo>
                    <a:lnTo>
                      <a:pt x="0" y="22"/>
                    </a:lnTo>
                    <a:lnTo>
                      <a:pt x="1" y="25"/>
                    </a:lnTo>
                    <a:lnTo>
                      <a:pt x="3" y="28"/>
                    </a:lnTo>
                    <a:lnTo>
                      <a:pt x="5" y="30"/>
                    </a:lnTo>
                    <a:lnTo>
                      <a:pt x="8" y="33"/>
                    </a:lnTo>
                    <a:lnTo>
                      <a:pt x="10" y="35"/>
                    </a:lnTo>
                    <a:lnTo>
                      <a:pt x="13" y="36"/>
                    </a:lnTo>
                    <a:lnTo>
                      <a:pt x="15" y="36"/>
                    </a:lnTo>
                    <a:lnTo>
                      <a:pt x="19" y="36"/>
                    </a:lnTo>
                    <a:lnTo>
                      <a:pt x="21" y="35"/>
                    </a:lnTo>
                    <a:lnTo>
                      <a:pt x="24" y="33"/>
                    </a:lnTo>
                    <a:lnTo>
                      <a:pt x="26" y="30"/>
                    </a:lnTo>
                    <a:lnTo>
                      <a:pt x="28" y="28"/>
                    </a:lnTo>
                    <a:lnTo>
                      <a:pt x="30" y="25"/>
                    </a:lnTo>
                    <a:lnTo>
                      <a:pt x="31" y="22"/>
                    </a:lnTo>
                  </a:path>
                </a:pathLst>
              </a:custGeom>
              <a:noFill/>
              <a:ln w="1588">
                <a:solidFill>
                  <a:srgbClr val="0000FF"/>
                </a:solidFill>
                <a:prstDash val="solid"/>
                <a:round/>
                <a:headEnd/>
                <a:tailEnd/>
              </a:ln>
            </p:spPr>
            <p:txBody>
              <a:bodyPr/>
              <a:lstStyle/>
              <a:p>
                <a:endParaRPr lang="fr-FR"/>
              </a:p>
            </p:txBody>
          </p:sp>
          <p:sp>
            <p:nvSpPr>
              <p:cNvPr id="762408" name="Line 2600"/>
              <p:cNvSpPr>
                <a:spLocks noChangeShapeType="1"/>
              </p:cNvSpPr>
              <p:nvPr/>
            </p:nvSpPr>
            <p:spPr bwMode="auto">
              <a:xfrm>
                <a:off x="1219" y="1402"/>
                <a:ext cx="25" cy="10"/>
              </a:xfrm>
              <a:prstGeom prst="line">
                <a:avLst/>
              </a:prstGeom>
              <a:noFill/>
              <a:ln w="3175">
                <a:solidFill>
                  <a:srgbClr val="0000FF"/>
                </a:solidFill>
                <a:round/>
                <a:headEnd/>
                <a:tailEnd/>
              </a:ln>
            </p:spPr>
            <p:txBody>
              <a:bodyPr/>
              <a:lstStyle/>
              <a:p>
                <a:endParaRPr lang="fr-FR"/>
              </a:p>
            </p:txBody>
          </p:sp>
          <p:sp>
            <p:nvSpPr>
              <p:cNvPr id="762409" name="Line 2601"/>
              <p:cNvSpPr>
                <a:spLocks noChangeShapeType="1"/>
              </p:cNvSpPr>
              <p:nvPr/>
            </p:nvSpPr>
            <p:spPr bwMode="auto">
              <a:xfrm>
                <a:off x="1270" y="1421"/>
                <a:ext cx="25" cy="10"/>
              </a:xfrm>
              <a:prstGeom prst="line">
                <a:avLst/>
              </a:prstGeom>
              <a:noFill/>
              <a:ln w="3175">
                <a:solidFill>
                  <a:srgbClr val="0000FF"/>
                </a:solidFill>
                <a:round/>
                <a:headEnd/>
                <a:tailEnd/>
              </a:ln>
            </p:spPr>
            <p:txBody>
              <a:bodyPr/>
              <a:lstStyle/>
              <a:p>
                <a:endParaRPr lang="fr-FR"/>
              </a:p>
            </p:txBody>
          </p:sp>
          <p:sp>
            <p:nvSpPr>
              <p:cNvPr id="762410" name="Line 2602"/>
              <p:cNvSpPr>
                <a:spLocks noChangeShapeType="1"/>
              </p:cNvSpPr>
              <p:nvPr/>
            </p:nvSpPr>
            <p:spPr bwMode="auto">
              <a:xfrm>
                <a:off x="1323" y="1441"/>
                <a:ext cx="25" cy="10"/>
              </a:xfrm>
              <a:prstGeom prst="line">
                <a:avLst/>
              </a:prstGeom>
              <a:noFill/>
              <a:ln w="3175">
                <a:solidFill>
                  <a:srgbClr val="0000FF"/>
                </a:solidFill>
                <a:round/>
                <a:headEnd/>
                <a:tailEnd/>
              </a:ln>
            </p:spPr>
            <p:txBody>
              <a:bodyPr/>
              <a:lstStyle/>
              <a:p>
                <a:endParaRPr lang="fr-FR"/>
              </a:p>
            </p:txBody>
          </p:sp>
          <p:sp>
            <p:nvSpPr>
              <p:cNvPr id="762411" name="Freeform 2603"/>
              <p:cNvSpPr>
                <a:spLocks/>
              </p:cNvSpPr>
              <p:nvPr/>
            </p:nvSpPr>
            <p:spPr bwMode="auto">
              <a:xfrm>
                <a:off x="1494" y="1554"/>
                <a:ext cx="30" cy="33"/>
              </a:xfrm>
              <a:custGeom>
                <a:avLst/>
                <a:gdLst/>
                <a:ahLst/>
                <a:cxnLst>
                  <a:cxn ang="0">
                    <a:pos x="30" y="18"/>
                  </a:cxn>
                  <a:cxn ang="0">
                    <a:pos x="29" y="14"/>
                  </a:cxn>
                  <a:cxn ang="0">
                    <a:pos x="29" y="11"/>
                  </a:cxn>
                  <a:cxn ang="0">
                    <a:pos x="28" y="8"/>
                  </a:cxn>
                  <a:cxn ang="0">
                    <a:pos x="26" y="5"/>
                  </a:cxn>
                  <a:cxn ang="0">
                    <a:pos x="23" y="2"/>
                  </a:cxn>
                  <a:cxn ang="0">
                    <a:pos x="21" y="1"/>
                  </a:cxn>
                  <a:cxn ang="0">
                    <a:pos x="18" y="0"/>
                  </a:cxn>
                  <a:cxn ang="0">
                    <a:pos x="15" y="0"/>
                  </a:cxn>
                  <a:cxn ang="0">
                    <a:pos x="12" y="0"/>
                  </a:cxn>
                  <a:cxn ang="0">
                    <a:pos x="8" y="1"/>
                  </a:cxn>
                  <a:cxn ang="0">
                    <a:pos x="6" y="2"/>
                  </a:cxn>
                  <a:cxn ang="0">
                    <a:pos x="3" y="5"/>
                  </a:cxn>
                  <a:cxn ang="0">
                    <a:pos x="2" y="8"/>
                  </a:cxn>
                  <a:cxn ang="0">
                    <a:pos x="1" y="11"/>
                  </a:cxn>
                  <a:cxn ang="0">
                    <a:pos x="0" y="14"/>
                  </a:cxn>
                  <a:cxn ang="0">
                    <a:pos x="0" y="18"/>
                  </a:cxn>
                  <a:cxn ang="0">
                    <a:pos x="0" y="21"/>
                  </a:cxn>
                  <a:cxn ang="0">
                    <a:pos x="1" y="24"/>
                  </a:cxn>
                  <a:cxn ang="0">
                    <a:pos x="2" y="28"/>
                  </a:cxn>
                  <a:cxn ang="0">
                    <a:pos x="3" y="30"/>
                  </a:cxn>
                  <a:cxn ang="0">
                    <a:pos x="6" y="32"/>
                  </a:cxn>
                  <a:cxn ang="0">
                    <a:pos x="8" y="34"/>
                  </a:cxn>
                  <a:cxn ang="0">
                    <a:pos x="12" y="35"/>
                  </a:cxn>
                  <a:cxn ang="0">
                    <a:pos x="15" y="35"/>
                  </a:cxn>
                  <a:cxn ang="0">
                    <a:pos x="18" y="35"/>
                  </a:cxn>
                  <a:cxn ang="0">
                    <a:pos x="21" y="34"/>
                  </a:cxn>
                  <a:cxn ang="0">
                    <a:pos x="23" y="32"/>
                  </a:cxn>
                  <a:cxn ang="0">
                    <a:pos x="26" y="30"/>
                  </a:cxn>
                  <a:cxn ang="0">
                    <a:pos x="28" y="28"/>
                  </a:cxn>
                  <a:cxn ang="0">
                    <a:pos x="29" y="24"/>
                  </a:cxn>
                  <a:cxn ang="0">
                    <a:pos x="29" y="21"/>
                  </a:cxn>
                </a:cxnLst>
                <a:rect l="0" t="0" r="r" b="b"/>
                <a:pathLst>
                  <a:path w="30" h="35">
                    <a:moveTo>
                      <a:pt x="30" y="18"/>
                    </a:moveTo>
                    <a:lnTo>
                      <a:pt x="29" y="14"/>
                    </a:lnTo>
                    <a:lnTo>
                      <a:pt x="29" y="11"/>
                    </a:lnTo>
                    <a:lnTo>
                      <a:pt x="28" y="8"/>
                    </a:lnTo>
                    <a:lnTo>
                      <a:pt x="26" y="5"/>
                    </a:lnTo>
                    <a:lnTo>
                      <a:pt x="23" y="2"/>
                    </a:lnTo>
                    <a:lnTo>
                      <a:pt x="21" y="1"/>
                    </a:lnTo>
                    <a:lnTo>
                      <a:pt x="18" y="0"/>
                    </a:lnTo>
                    <a:lnTo>
                      <a:pt x="15" y="0"/>
                    </a:lnTo>
                    <a:lnTo>
                      <a:pt x="12" y="0"/>
                    </a:lnTo>
                    <a:lnTo>
                      <a:pt x="8" y="1"/>
                    </a:lnTo>
                    <a:lnTo>
                      <a:pt x="6" y="2"/>
                    </a:lnTo>
                    <a:lnTo>
                      <a:pt x="3" y="5"/>
                    </a:lnTo>
                    <a:lnTo>
                      <a:pt x="2" y="8"/>
                    </a:lnTo>
                    <a:lnTo>
                      <a:pt x="1" y="11"/>
                    </a:lnTo>
                    <a:lnTo>
                      <a:pt x="0" y="14"/>
                    </a:lnTo>
                    <a:lnTo>
                      <a:pt x="0" y="18"/>
                    </a:lnTo>
                    <a:lnTo>
                      <a:pt x="0" y="21"/>
                    </a:lnTo>
                    <a:lnTo>
                      <a:pt x="1" y="24"/>
                    </a:lnTo>
                    <a:lnTo>
                      <a:pt x="2" y="28"/>
                    </a:lnTo>
                    <a:lnTo>
                      <a:pt x="3" y="30"/>
                    </a:lnTo>
                    <a:lnTo>
                      <a:pt x="6" y="32"/>
                    </a:lnTo>
                    <a:lnTo>
                      <a:pt x="8" y="34"/>
                    </a:lnTo>
                    <a:lnTo>
                      <a:pt x="12" y="35"/>
                    </a:lnTo>
                    <a:lnTo>
                      <a:pt x="15" y="35"/>
                    </a:lnTo>
                    <a:lnTo>
                      <a:pt x="18" y="35"/>
                    </a:lnTo>
                    <a:lnTo>
                      <a:pt x="21" y="34"/>
                    </a:lnTo>
                    <a:lnTo>
                      <a:pt x="23" y="32"/>
                    </a:lnTo>
                    <a:lnTo>
                      <a:pt x="26" y="30"/>
                    </a:lnTo>
                    <a:lnTo>
                      <a:pt x="28" y="28"/>
                    </a:lnTo>
                    <a:lnTo>
                      <a:pt x="29" y="24"/>
                    </a:lnTo>
                    <a:lnTo>
                      <a:pt x="29" y="21"/>
                    </a:lnTo>
                  </a:path>
                </a:pathLst>
              </a:custGeom>
              <a:noFill/>
              <a:ln w="1588">
                <a:solidFill>
                  <a:srgbClr val="0000FF"/>
                </a:solidFill>
                <a:prstDash val="solid"/>
                <a:round/>
                <a:headEnd/>
                <a:tailEnd/>
              </a:ln>
            </p:spPr>
            <p:txBody>
              <a:bodyPr/>
              <a:lstStyle/>
              <a:p>
                <a:endParaRPr lang="fr-FR"/>
              </a:p>
            </p:txBody>
          </p:sp>
          <p:sp>
            <p:nvSpPr>
              <p:cNvPr id="762412" name="Line 2604"/>
              <p:cNvSpPr>
                <a:spLocks noChangeShapeType="1"/>
              </p:cNvSpPr>
              <p:nvPr/>
            </p:nvSpPr>
            <p:spPr bwMode="auto">
              <a:xfrm>
                <a:off x="1363" y="1456"/>
                <a:ext cx="22" cy="19"/>
              </a:xfrm>
              <a:prstGeom prst="line">
                <a:avLst/>
              </a:prstGeom>
              <a:noFill/>
              <a:ln w="3175">
                <a:solidFill>
                  <a:srgbClr val="0000FF"/>
                </a:solidFill>
                <a:round/>
                <a:headEnd/>
                <a:tailEnd/>
              </a:ln>
            </p:spPr>
            <p:txBody>
              <a:bodyPr/>
              <a:lstStyle/>
              <a:p>
                <a:endParaRPr lang="fr-FR"/>
              </a:p>
            </p:txBody>
          </p:sp>
          <p:sp>
            <p:nvSpPr>
              <p:cNvPr id="762413" name="Line 2605"/>
              <p:cNvSpPr>
                <a:spLocks noChangeShapeType="1"/>
              </p:cNvSpPr>
              <p:nvPr/>
            </p:nvSpPr>
            <p:spPr bwMode="auto">
              <a:xfrm>
                <a:off x="1407" y="1492"/>
                <a:ext cx="23" cy="17"/>
              </a:xfrm>
              <a:prstGeom prst="line">
                <a:avLst/>
              </a:prstGeom>
              <a:noFill/>
              <a:ln w="3175">
                <a:solidFill>
                  <a:srgbClr val="0000FF"/>
                </a:solidFill>
                <a:round/>
                <a:headEnd/>
                <a:tailEnd/>
              </a:ln>
            </p:spPr>
            <p:txBody>
              <a:bodyPr/>
              <a:lstStyle/>
              <a:p>
                <a:endParaRPr lang="fr-FR"/>
              </a:p>
            </p:txBody>
          </p:sp>
          <p:sp>
            <p:nvSpPr>
              <p:cNvPr id="762414" name="Line 2606"/>
              <p:cNvSpPr>
                <a:spLocks noChangeShapeType="1"/>
              </p:cNvSpPr>
              <p:nvPr/>
            </p:nvSpPr>
            <p:spPr bwMode="auto">
              <a:xfrm>
                <a:off x="1452" y="1525"/>
                <a:ext cx="22" cy="18"/>
              </a:xfrm>
              <a:prstGeom prst="line">
                <a:avLst/>
              </a:prstGeom>
              <a:noFill/>
              <a:ln w="3175">
                <a:solidFill>
                  <a:srgbClr val="0000FF"/>
                </a:solidFill>
                <a:round/>
                <a:headEnd/>
                <a:tailEnd/>
              </a:ln>
            </p:spPr>
            <p:txBody>
              <a:bodyPr/>
              <a:lstStyle/>
              <a:p>
                <a:endParaRPr lang="fr-FR"/>
              </a:p>
            </p:txBody>
          </p:sp>
          <p:sp>
            <p:nvSpPr>
              <p:cNvPr id="762415" name="Line 2607"/>
              <p:cNvSpPr>
                <a:spLocks noChangeShapeType="1"/>
              </p:cNvSpPr>
              <p:nvPr/>
            </p:nvSpPr>
            <p:spPr bwMode="auto">
              <a:xfrm>
                <a:off x="1495" y="1561"/>
                <a:ext cx="14" cy="10"/>
              </a:xfrm>
              <a:prstGeom prst="line">
                <a:avLst/>
              </a:prstGeom>
              <a:noFill/>
              <a:ln w="3175">
                <a:solidFill>
                  <a:srgbClr val="0000FF"/>
                </a:solidFill>
                <a:round/>
                <a:headEnd/>
                <a:tailEnd/>
              </a:ln>
            </p:spPr>
            <p:txBody>
              <a:bodyPr/>
              <a:lstStyle/>
              <a:p>
                <a:endParaRPr lang="fr-FR"/>
              </a:p>
            </p:txBody>
          </p:sp>
          <p:sp>
            <p:nvSpPr>
              <p:cNvPr id="762416" name="Freeform 2608"/>
              <p:cNvSpPr>
                <a:spLocks/>
              </p:cNvSpPr>
              <p:nvPr/>
            </p:nvSpPr>
            <p:spPr bwMode="auto">
              <a:xfrm>
                <a:off x="1639" y="1629"/>
                <a:ext cx="29" cy="33"/>
              </a:xfrm>
              <a:custGeom>
                <a:avLst/>
                <a:gdLst/>
                <a:ahLst/>
                <a:cxnLst>
                  <a:cxn ang="0">
                    <a:pos x="31" y="19"/>
                  </a:cxn>
                  <a:cxn ang="0">
                    <a:pos x="31" y="14"/>
                  </a:cxn>
                  <a:cxn ang="0">
                    <a:pos x="30" y="12"/>
                  </a:cxn>
                  <a:cxn ang="0">
                    <a:pos x="28" y="9"/>
                  </a:cxn>
                  <a:cxn ang="0">
                    <a:pos x="27" y="6"/>
                  </a:cxn>
                  <a:cxn ang="0">
                    <a:pos x="25" y="3"/>
                  </a:cxn>
                  <a:cxn ang="0">
                    <a:pos x="22" y="2"/>
                  </a:cxn>
                  <a:cxn ang="0">
                    <a:pos x="19" y="2"/>
                  </a:cxn>
                  <a:cxn ang="0">
                    <a:pos x="16" y="0"/>
                  </a:cxn>
                  <a:cxn ang="0">
                    <a:pos x="12" y="2"/>
                  </a:cxn>
                  <a:cxn ang="0">
                    <a:pos x="10" y="2"/>
                  </a:cxn>
                  <a:cxn ang="0">
                    <a:pos x="7" y="3"/>
                  </a:cxn>
                  <a:cxn ang="0">
                    <a:pos x="5" y="6"/>
                  </a:cxn>
                  <a:cxn ang="0">
                    <a:pos x="3" y="9"/>
                  </a:cxn>
                  <a:cxn ang="0">
                    <a:pos x="1" y="12"/>
                  </a:cxn>
                  <a:cxn ang="0">
                    <a:pos x="0" y="14"/>
                  </a:cxn>
                  <a:cxn ang="0">
                    <a:pos x="0" y="19"/>
                  </a:cxn>
                  <a:cxn ang="0">
                    <a:pos x="0" y="22"/>
                  </a:cxn>
                  <a:cxn ang="0">
                    <a:pos x="1" y="26"/>
                  </a:cxn>
                  <a:cxn ang="0">
                    <a:pos x="3" y="29"/>
                  </a:cxn>
                  <a:cxn ang="0">
                    <a:pos x="5" y="32"/>
                  </a:cxn>
                  <a:cxn ang="0">
                    <a:pos x="7" y="33"/>
                  </a:cxn>
                  <a:cxn ang="0">
                    <a:pos x="10" y="35"/>
                  </a:cxn>
                  <a:cxn ang="0">
                    <a:pos x="12" y="36"/>
                  </a:cxn>
                  <a:cxn ang="0">
                    <a:pos x="16" y="36"/>
                  </a:cxn>
                  <a:cxn ang="0">
                    <a:pos x="19" y="36"/>
                  </a:cxn>
                  <a:cxn ang="0">
                    <a:pos x="22" y="35"/>
                  </a:cxn>
                  <a:cxn ang="0">
                    <a:pos x="25" y="33"/>
                  </a:cxn>
                  <a:cxn ang="0">
                    <a:pos x="27" y="32"/>
                  </a:cxn>
                  <a:cxn ang="0">
                    <a:pos x="28" y="29"/>
                  </a:cxn>
                  <a:cxn ang="0">
                    <a:pos x="30" y="26"/>
                  </a:cxn>
                  <a:cxn ang="0">
                    <a:pos x="31" y="22"/>
                  </a:cxn>
                </a:cxnLst>
                <a:rect l="0" t="0" r="r" b="b"/>
                <a:pathLst>
                  <a:path w="31" h="36">
                    <a:moveTo>
                      <a:pt x="31" y="19"/>
                    </a:moveTo>
                    <a:lnTo>
                      <a:pt x="31" y="14"/>
                    </a:lnTo>
                    <a:lnTo>
                      <a:pt x="30" y="12"/>
                    </a:lnTo>
                    <a:lnTo>
                      <a:pt x="28" y="9"/>
                    </a:lnTo>
                    <a:lnTo>
                      <a:pt x="27" y="6"/>
                    </a:lnTo>
                    <a:lnTo>
                      <a:pt x="25" y="3"/>
                    </a:lnTo>
                    <a:lnTo>
                      <a:pt x="22" y="2"/>
                    </a:lnTo>
                    <a:lnTo>
                      <a:pt x="19" y="2"/>
                    </a:lnTo>
                    <a:lnTo>
                      <a:pt x="16" y="0"/>
                    </a:lnTo>
                    <a:lnTo>
                      <a:pt x="12" y="2"/>
                    </a:lnTo>
                    <a:lnTo>
                      <a:pt x="10" y="2"/>
                    </a:lnTo>
                    <a:lnTo>
                      <a:pt x="7" y="3"/>
                    </a:lnTo>
                    <a:lnTo>
                      <a:pt x="5" y="6"/>
                    </a:lnTo>
                    <a:lnTo>
                      <a:pt x="3" y="9"/>
                    </a:lnTo>
                    <a:lnTo>
                      <a:pt x="1" y="12"/>
                    </a:lnTo>
                    <a:lnTo>
                      <a:pt x="0" y="14"/>
                    </a:lnTo>
                    <a:lnTo>
                      <a:pt x="0" y="19"/>
                    </a:lnTo>
                    <a:lnTo>
                      <a:pt x="0" y="22"/>
                    </a:lnTo>
                    <a:lnTo>
                      <a:pt x="1" y="26"/>
                    </a:lnTo>
                    <a:lnTo>
                      <a:pt x="3" y="29"/>
                    </a:lnTo>
                    <a:lnTo>
                      <a:pt x="5" y="32"/>
                    </a:lnTo>
                    <a:lnTo>
                      <a:pt x="7" y="33"/>
                    </a:lnTo>
                    <a:lnTo>
                      <a:pt x="10" y="35"/>
                    </a:lnTo>
                    <a:lnTo>
                      <a:pt x="12" y="36"/>
                    </a:lnTo>
                    <a:lnTo>
                      <a:pt x="16" y="36"/>
                    </a:lnTo>
                    <a:lnTo>
                      <a:pt x="19" y="36"/>
                    </a:lnTo>
                    <a:lnTo>
                      <a:pt x="22" y="35"/>
                    </a:lnTo>
                    <a:lnTo>
                      <a:pt x="25" y="33"/>
                    </a:lnTo>
                    <a:lnTo>
                      <a:pt x="27" y="32"/>
                    </a:lnTo>
                    <a:lnTo>
                      <a:pt x="28" y="29"/>
                    </a:lnTo>
                    <a:lnTo>
                      <a:pt x="30" y="26"/>
                    </a:lnTo>
                    <a:lnTo>
                      <a:pt x="31" y="22"/>
                    </a:lnTo>
                  </a:path>
                </a:pathLst>
              </a:custGeom>
              <a:noFill/>
              <a:ln w="1588">
                <a:solidFill>
                  <a:srgbClr val="0000FF"/>
                </a:solidFill>
                <a:prstDash val="solid"/>
                <a:round/>
                <a:headEnd/>
                <a:tailEnd/>
              </a:ln>
            </p:spPr>
            <p:txBody>
              <a:bodyPr/>
              <a:lstStyle/>
              <a:p>
                <a:endParaRPr lang="fr-FR"/>
              </a:p>
            </p:txBody>
          </p:sp>
          <p:sp>
            <p:nvSpPr>
              <p:cNvPr id="762417" name="Line 2609"/>
              <p:cNvSpPr>
                <a:spLocks noChangeShapeType="1"/>
              </p:cNvSpPr>
              <p:nvPr/>
            </p:nvSpPr>
            <p:spPr bwMode="auto">
              <a:xfrm>
                <a:off x="1509" y="1571"/>
                <a:ext cx="24" cy="12"/>
              </a:xfrm>
              <a:prstGeom prst="line">
                <a:avLst/>
              </a:prstGeom>
              <a:noFill/>
              <a:ln w="3175">
                <a:solidFill>
                  <a:srgbClr val="0000FF"/>
                </a:solidFill>
                <a:round/>
                <a:headEnd/>
                <a:tailEnd/>
              </a:ln>
            </p:spPr>
            <p:txBody>
              <a:bodyPr/>
              <a:lstStyle/>
              <a:p>
                <a:endParaRPr lang="fr-FR"/>
              </a:p>
            </p:txBody>
          </p:sp>
          <p:sp>
            <p:nvSpPr>
              <p:cNvPr id="762418" name="Line 2610"/>
              <p:cNvSpPr>
                <a:spLocks noChangeShapeType="1"/>
              </p:cNvSpPr>
              <p:nvPr/>
            </p:nvSpPr>
            <p:spPr bwMode="auto">
              <a:xfrm>
                <a:off x="1558" y="1595"/>
                <a:ext cx="25" cy="15"/>
              </a:xfrm>
              <a:prstGeom prst="line">
                <a:avLst/>
              </a:prstGeom>
              <a:noFill/>
              <a:ln w="3175">
                <a:solidFill>
                  <a:srgbClr val="0000FF"/>
                </a:solidFill>
                <a:round/>
                <a:headEnd/>
                <a:tailEnd/>
              </a:ln>
            </p:spPr>
            <p:txBody>
              <a:bodyPr/>
              <a:lstStyle/>
              <a:p>
                <a:endParaRPr lang="fr-FR"/>
              </a:p>
            </p:txBody>
          </p:sp>
          <p:sp>
            <p:nvSpPr>
              <p:cNvPr id="762419" name="Line 2611"/>
              <p:cNvSpPr>
                <a:spLocks noChangeShapeType="1"/>
              </p:cNvSpPr>
              <p:nvPr/>
            </p:nvSpPr>
            <p:spPr bwMode="auto">
              <a:xfrm>
                <a:off x="1607" y="1622"/>
                <a:ext cx="24" cy="13"/>
              </a:xfrm>
              <a:prstGeom prst="line">
                <a:avLst/>
              </a:prstGeom>
              <a:noFill/>
              <a:ln w="3175">
                <a:solidFill>
                  <a:srgbClr val="0000FF"/>
                </a:solidFill>
                <a:round/>
                <a:headEnd/>
                <a:tailEnd/>
              </a:ln>
            </p:spPr>
            <p:txBody>
              <a:bodyPr/>
              <a:lstStyle/>
              <a:p>
                <a:endParaRPr lang="fr-FR"/>
              </a:p>
            </p:txBody>
          </p:sp>
          <p:sp>
            <p:nvSpPr>
              <p:cNvPr id="762420" name="Freeform 2612"/>
              <p:cNvSpPr>
                <a:spLocks/>
              </p:cNvSpPr>
              <p:nvPr/>
            </p:nvSpPr>
            <p:spPr bwMode="auto">
              <a:xfrm>
                <a:off x="1783" y="1801"/>
                <a:ext cx="30" cy="35"/>
              </a:xfrm>
              <a:custGeom>
                <a:avLst/>
                <a:gdLst/>
                <a:ahLst/>
                <a:cxnLst>
                  <a:cxn ang="0">
                    <a:pos x="30" y="17"/>
                  </a:cxn>
                  <a:cxn ang="0">
                    <a:pos x="30" y="15"/>
                  </a:cxn>
                  <a:cxn ang="0">
                    <a:pos x="29" y="12"/>
                  </a:cxn>
                  <a:cxn ang="0">
                    <a:pos x="28" y="7"/>
                  </a:cxn>
                  <a:cxn ang="0">
                    <a:pos x="25" y="6"/>
                  </a:cxn>
                  <a:cxn ang="0">
                    <a:pos x="23" y="3"/>
                  </a:cxn>
                  <a:cxn ang="0">
                    <a:pos x="21" y="2"/>
                  </a:cxn>
                  <a:cxn ang="0">
                    <a:pos x="18" y="0"/>
                  </a:cxn>
                  <a:cxn ang="0">
                    <a:pos x="14" y="0"/>
                  </a:cxn>
                  <a:cxn ang="0">
                    <a:pos x="12" y="0"/>
                  </a:cxn>
                  <a:cxn ang="0">
                    <a:pos x="9" y="2"/>
                  </a:cxn>
                  <a:cxn ang="0">
                    <a:pos x="6" y="3"/>
                  </a:cxn>
                  <a:cxn ang="0">
                    <a:pos x="3" y="6"/>
                  </a:cxn>
                  <a:cxn ang="0">
                    <a:pos x="2" y="7"/>
                  </a:cxn>
                  <a:cxn ang="0">
                    <a:pos x="1" y="12"/>
                  </a:cxn>
                  <a:cxn ang="0">
                    <a:pos x="0" y="15"/>
                  </a:cxn>
                  <a:cxn ang="0">
                    <a:pos x="0" y="17"/>
                  </a:cxn>
                  <a:cxn ang="0">
                    <a:pos x="0" y="22"/>
                  </a:cxn>
                  <a:cxn ang="0">
                    <a:pos x="1" y="25"/>
                  </a:cxn>
                  <a:cxn ang="0">
                    <a:pos x="2" y="28"/>
                  </a:cxn>
                  <a:cxn ang="0">
                    <a:pos x="3" y="30"/>
                  </a:cxn>
                  <a:cxn ang="0">
                    <a:pos x="6" y="33"/>
                  </a:cxn>
                  <a:cxn ang="0">
                    <a:pos x="9" y="35"/>
                  </a:cxn>
                  <a:cxn ang="0">
                    <a:pos x="12" y="36"/>
                  </a:cxn>
                  <a:cxn ang="0">
                    <a:pos x="14" y="36"/>
                  </a:cxn>
                  <a:cxn ang="0">
                    <a:pos x="18" y="36"/>
                  </a:cxn>
                  <a:cxn ang="0">
                    <a:pos x="21" y="35"/>
                  </a:cxn>
                  <a:cxn ang="0">
                    <a:pos x="23" y="33"/>
                  </a:cxn>
                  <a:cxn ang="0">
                    <a:pos x="25" y="30"/>
                  </a:cxn>
                  <a:cxn ang="0">
                    <a:pos x="28" y="28"/>
                  </a:cxn>
                  <a:cxn ang="0">
                    <a:pos x="29" y="25"/>
                  </a:cxn>
                  <a:cxn ang="0">
                    <a:pos x="30" y="22"/>
                  </a:cxn>
                </a:cxnLst>
                <a:rect l="0" t="0" r="r" b="b"/>
                <a:pathLst>
                  <a:path w="30" h="36">
                    <a:moveTo>
                      <a:pt x="30" y="17"/>
                    </a:moveTo>
                    <a:lnTo>
                      <a:pt x="30" y="15"/>
                    </a:lnTo>
                    <a:lnTo>
                      <a:pt x="29" y="12"/>
                    </a:lnTo>
                    <a:lnTo>
                      <a:pt x="28" y="7"/>
                    </a:lnTo>
                    <a:lnTo>
                      <a:pt x="25" y="6"/>
                    </a:lnTo>
                    <a:lnTo>
                      <a:pt x="23" y="3"/>
                    </a:lnTo>
                    <a:lnTo>
                      <a:pt x="21" y="2"/>
                    </a:lnTo>
                    <a:lnTo>
                      <a:pt x="18" y="0"/>
                    </a:lnTo>
                    <a:lnTo>
                      <a:pt x="14" y="0"/>
                    </a:lnTo>
                    <a:lnTo>
                      <a:pt x="12" y="0"/>
                    </a:lnTo>
                    <a:lnTo>
                      <a:pt x="9" y="2"/>
                    </a:lnTo>
                    <a:lnTo>
                      <a:pt x="6" y="3"/>
                    </a:lnTo>
                    <a:lnTo>
                      <a:pt x="3" y="6"/>
                    </a:lnTo>
                    <a:lnTo>
                      <a:pt x="2" y="7"/>
                    </a:lnTo>
                    <a:lnTo>
                      <a:pt x="1" y="12"/>
                    </a:lnTo>
                    <a:lnTo>
                      <a:pt x="0" y="15"/>
                    </a:lnTo>
                    <a:lnTo>
                      <a:pt x="0" y="17"/>
                    </a:lnTo>
                    <a:lnTo>
                      <a:pt x="0" y="22"/>
                    </a:lnTo>
                    <a:lnTo>
                      <a:pt x="1" y="25"/>
                    </a:lnTo>
                    <a:lnTo>
                      <a:pt x="2" y="28"/>
                    </a:lnTo>
                    <a:lnTo>
                      <a:pt x="3" y="30"/>
                    </a:lnTo>
                    <a:lnTo>
                      <a:pt x="6" y="33"/>
                    </a:lnTo>
                    <a:lnTo>
                      <a:pt x="9" y="35"/>
                    </a:lnTo>
                    <a:lnTo>
                      <a:pt x="12" y="36"/>
                    </a:lnTo>
                    <a:lnTo>
                      <a:pt x="14" y="36"/>
                    </a:lnTo>
                    <a:lnTo>
                      <a:pt x="18" y="36"/>
                    </a:lnTo>
                    <a:lnTo>
                      <a:pt x="21" y="35"/>
                    </a:lnTo>
                    <a:lnTo>
                      <a:pt x="23" y="33"/>
                    </a:lnTo>
                    <a:lnTo>
                      <a:pt x="25" y="30"/>
                    </a:lnTo>
                    <a:lnTo>
                      <a:pt x="28" y="28"/>
                    </a:lnTo>
                    <a:lnTo>
                      <a:pt x="29" y="25"/>
                    </a:lnTo>
                    <a:lnTo>
                      <a:pt x="30" y="22"/>
                    </a:lnTo>
                  </a:path>
                </a:pathLst>
              </a:custGeom>
              <a:noFill/>
              <a:ln w="1588">
                <a:solidFill>
                  <a:srgbClr val="0000FF"/>
                </a:solidFill>
                <a:prstDash val="solid"/>
                <a:round/>
                <a:headEnd/>
                <a:tailEnd/>
              </a:ln>
            </p:spPr>
            <p:txBody>
              <a:bodyPr/>
              <a:lstStyle/>
              <a:p>
                <a:endParaRPr lang="fr-FR"/>
              </a:p>
            </p:txBody>
          </p:sp>
          <p:sp>
            <p:nvSpPr>
              <p:cNvPr id="762421" name="Line 2613"/>
              <p:cNvSpPr>
                <a:spLocks noChangeShapeType="1"/>
              </p:cNvSpPr>
              <p:nvPr/>
            </p:nvSpPr>
            <p:spPr bwMode="auto">
              <a:xfrm>
                <a:off x="1654" y="1647"/>
                <a:ext cx="18" cy="22"/>
              </a:xfrm>
              <a:prstGeom prst="line">
                <a:avLst/>
              </a:prstGeom>
              <a:noFill/>
              <a:ln w="3175">
                <a:solidFill>
                  <a:srgbClr val="0000FF"/>
                </a:solidFill>
                <a:round/>
                <a:headEnd/>
                <a:tailEnd/>
              </a:ln>
            </p:spPr>
            <p:txBody>
              <a:bodyPr/>
              <a:lstStyle/>
              <a:p>
                <a:endParaRPr lang="fr-FR"/>
              </a:p>
            </p:txBody>
          </p:sp>
          <p:sp>
            <p:nvSpPr>
              <p:cNvPr id="762422" name="Line 2614"/>
              <p:cNvSpPr>
                <a:spLocks noChangeShapeType="1"/>
              </p:cNvSpPr>
              <p:nvPr/>
            </p:nvSpPr>
            <p:spPr bwMode="auto">
              <a:xfrm>
                <a:off x="1691" y="1691"/>
                <a:ext cx="18" cy="21"/>
              </a:xfrm>
              <a:prstGeom prst="line">
                <a:avLst/>
              </a:prstGeom>
              <a:noFill/>
              <a:ln w="3175">
                <a:solidFill>
                  <a:srgbClr val="0000FF"/>
                </a:solidFill>
                <a:round/>
                <a:headEnd/>
                <a:tailEnd/>
              </a:ln>
            </p:spPr>
            <p:txBody>
              <a:bodyPr/>
              <a:lstStyle/>
              <a:p>
                <a:endParaRPr lang="fr-FR"/>
              </a:p>
            </p:txBody>
          </p:sp>
          <p:sp>
            <p:nvSpPr>
              <p:cNvPr id="762423" name="Line 2615"/>
              <p:cNvSpPr>
                <a:spLocks noChangeShapeType="1"/>
              </p:cNvSpPr>
              <p:nvPr/>
            </p:nvSpPr>
            <p:spPr bwMode="auto">
              <a:xfrm>
                <a:off x="1727" y="1733"/>
                <a:ext cx="20" cy="24"/>
              </a:xfrm>
              <a:prstGeom prst="line">
                <a:avLst/>
              </a:prstGeom>
              <a:noFill/>
              <a:ln w="3175">
                <a:solidFill>
                  <a:srgbClr val="0000FF"/>
                </a:solidFill>
                <a:round/>
                <a:headEnd/>
                <a:tailEnd/>
              </a:ln>
            </p:spPr>
            <p:txBody>
              <a:bodyPr/>
              <a:lstStyle/>
              <a:p>
                <a:endParaRPr lang="fr-FR"/>
              </a:p>
            </p:txBody>
          </p:sp>
          <p:sp>
            <p:nvSpPr>
              <p:cNvPr id="762424" name="Line 2616"/>
              <p:cNvSpPr>
                <a:spLocks noChangeShapeType="1"/>
              </p:cNvSpPr>
              <p:nvPr/>
            </p:nvSpPr>
            <p:spPr bwMode="auto">
              <a:xfrm>
                <a:off x="1763" y="1778"/>
                <a:ext cx="20" cy="23"/>
              </a:xfrm>
              <a:prstGeom prst="line">
                <a:avLst/>
              </a:prstGeom>
              <a:noFill/>
              <a:ln w="3175">
                <a:solidFill>
                  <a:srgbClr val="0000FF"/>
                </a:solidFill>
                <a:round/>
                <a:headEnd/>
                <a:tailEnd/>
              </a:ln>
            </p:spPr>
            <p:txBody>
              <a:bodyPr/>
              <a:lstStyle/>
              <a:p>
                <a:endParaRPr lang="fr-FR"/>
              </a:p>
            </p:txBody>
          </p:sp>
          <p:sp>
            <p:nvSpPr>
              <p:cNvPr id="762425" name="Freeform 2617"/>
              <p:cNvSpPr>
                <a:spLocks/>
              </p:cNvSpPr>
              <p:nvPr/>
            </p:nvSpPr>
            <p:spPr bwMode="auto">
              <a:xfrm>
                <a:off x="1927" y="2166"/>
                <a:ext cx="32" cy="33"/>
              </a:xfrm>
              <a:custGeom>
                <a:avLst/>
                <a:gdLst/>
                <a:ahLst/>
                <a:cxnLst>
                  <a:cxn ang="0">
                    <a:pos x="32" y="19"/>
                  </a:cxn>
                  <a:cxn ang="0">
                    <a:pos x="31" y="14"/>
                  </a:cxn>
                  <a:cxn ang="0">
                    <a:pos x="31" y="12"/>
                  </a:cxn>
                  <a:cxn ang="0">
                    <a:pos x="28" y="9"/>
                  </a:cxn>
                  <a:cxn ang="0">
                    <a:pos x="27" y="6"/>
                  </a:cxn>
                  <a:cxn ang="0">
                    <a:pos x="25" y="3"/>
                  </a:cxn>
                  <a:cxn ang="0">
                    <a:pos x="22" y="2"/>
                  </a:cxn>
                  <a:cxn ang="0">
                    <a:pos x="18" y="2"/>
                  </a:cxn>
                  <a:cxn ang="0">
                    <a:pos x="16" y="0"/>
                  </a:cxn>
                  <a:cxn ang="0">
                    <a:pos x="14" y="2"/>
                  </a:cxn>
                  <a:cxn ang="0">
                    <a:pos x="10" y="2"/>
                  </a:cxn>
                  <a:cxn ang="0">
                    <a:pos x="7" y="3"/>
                  </a:cxn>
                  <a:cxn ang="0">
                    <a:pos x="5" y="6"/>
                  </a:cxn>
                  <a:cxn ang="0">
                    <a:pos x="2" y="9"/>
                  </a:cxn>
                  <a:cxn ang="0">
                    <a:pos x="1" y="12"/>
                  </a:cxn>
                  <a:cxn ang="0">
                    <a:pos x="1" y="14"/>
                  </a:cxn>
                  <a:cxn ang="0">
                    <a:pos x="0" y="19"/>
                  </a:cxn>
                  <a:cxn ang="0">
                    <a:pos x="1" y="22"/>
                  </a:cxn>
                  <a:cxn ang="0">
                    <a:pos x="1" y="26"/>
                  </a:cxn>
                  <a:cxn ang="0">
                    <a:pos x="2" y="29"/>
                  </a:cxn>
                  <a:cxn ang="0">
                    <a:pos x="5" y="32"/>
                  </a:cxn>
                  <a:cxn ang="0">
                    <a:pos x="7" y="33"/>
                  </a:cxn>
                  <a:cxn ang="0">
                    <a:pos x="10" y="34"/>
                  </a:cxn>
                  <a:cxn ang="0">
                    <a:pos x="14" y="36"/>
                  </a:cxn>
                  <a:cxn ang="0">
                    <a:pos x="16" y="36"/>
                  </a:cxn>
                  <a:cxn ang="0">
                    <a:pos x="18" y="36"/>
                  </a:cxn>
                  <a:cxn ang="0">
                    <a:pos x="22" y="34"/>
                  </a:cxn>
                  <a:cxn ang="0">
                    <a:pos x="25" y="33"/>
                  </a:cxn>
                  <a:cxn ang="0">
                    <a:pos x="27" y="32"/>
                  </a:cxn>
                  <a:cxn ang="0">
                    <a:pos x="28" y="29"/>
                  </a:cxn>
                  <a:cxn ang="0">
                    <a:pos x="31" y="26"/>
                  </a:cxn>
                  <a:cxn ang="0">
                    <a:pos x="31" y="22"/>
                  </a:cxn>
                </a:cxnLst>
                <a:rect l="0" t="0" r="r" b="b"/>
                <a:pathLst>
                  <a:path w="32" h="36">
                    <a:moveTo>
                      <a:pt x="32" y="19"/>
                    </a:moveTo>
                    <a:lnTo>
                      <a:pt x="31" y="14"/>
                    </a:lnTo>
                    <a:lnTo>
                      <a:pt x="31" y="12"/>
                    </a:lnTo>
                    <a:lnTo>
                      <a:pt x="28" y="9"/>
                    </a:lnTo>
                    <a:lnTo>
                      <a:pt x="27" y="6"/>
                    </a:lnTo>
                    <a:lnTo>
                      <a:pt x="25" y="3"/>
                    </a:lnTo>
                    <a:lnTo>
                      <a:pt x="22" y="2"/>
                    </a:lnTo>
                    <a:lnTo>
                      <a:pt x="18" y="2"/>
                    </a:lnTo>
                    <a:lnTo>
                      <a:pt x="16" y="0"/>
                    </a:lnTo>
                    <a:lnTo>
                      <a:pt x="14" y="2"/>
                    </a:lnTo>
                    <a:lnTo>
                      <a:pt x="10" y="2"/>
                    </a:lnTo>
                    <a:lnTo>
                      <a:pt x="7" y="3"/>
                    </a:lnTo>
                    <a:lnTo>
                      <a:pt x="5" y="6"/>
                    </a:lnTo>
                    <a:lnTo>
                      <a:pt x="2" y="9"/>
                    </a:lnTo>
                    <a:lnTo>
                      <a:pt x="1" y="12"/>
                    </a:lnTo>
                    <a:lnTo>
                      <a:pt x="1" y="14"/>
                    </a:lnTo>
                    <a:lnTo>
                      <a:pt x="0" y="19"/>
                    </a:lnTo>
                    <a:lnTo>
                      <a:pt x="1" y="22"/>
                    </a:lnTo>
                    <a:lnTo>
                      <a:pt x="1" y="26"/>
                    </a:lnTo>
                    <a:lnTo>
                      <a:pt x="2" y="29"/>
                    </a:lnTo>
                    <a:lnTo>
                      <a:pt x="5" y="32"/>
                    </a:lnTo>
                    <a:lnTo>
                      <a:pt x="7" y="33"/>
                    </a:lnTo>
                    <a:lnTo>
                      <a:pt x="10" y="34"/>
                    </a:lnTo>
                    <a:lnTo>
                      <a:pt x="14" y="36"/>
                    </a:lnTo>
                    <a:lnTo>
                      <a:pt x="16" y="36"/>
                    </a:lnTo>
                    <a:lnTo>
                      <a:pt x="18" y="36"/>
                    </a:lnTo>
                    <a:lnTo>
                      <a:pt x="22" y="34"/>
                    </a:lnTo>
                    <a:lnTo>
                      <a:pt x="25" y="33"/>
                    </a:lnTo>
                    <a:lnTo>
                      <a:pt x="27" y="32"/>
                    </a:lnTo>
                    <a:lnTo>
                      <a:pt x="28" y="29"/>
                    </a:lnTo>
                    <a:lnTo>
                      <a:pt x="31" y="26"/>
                    </a:lnTo>
                    <a:lnTo>
                      <a:pt x="31" y="22"/>
                    </a:lnTo>
                  </a:path>
                </a:pathLst>
              </a:custGeom>
              <a:noFill/>
              <a:ln w="1588">
                <a:solidFill>
                  <a:srgbClr val="0000FF"/>
                </a:solidFill>
                <a:prstDash val="solid"/>
                <a:round/>
                <a:headEnd/>
                <a:tailEnd/>
              </a:ln>
            </p:spPr>
            <p:txBody>
              <a:bodyPr/>
              <a:lstStyle/>
              <a:p>
                <a:endParaRPr lang="fr-FR"/>
              </a:p>
            </p:txBody>
          </p:sp>
          <p:sp>
            <p:nvSpPr>
              <p:cNvPr id="762426" name="Line 2618"/>
              <p:cNvSpPr>
                <a:spLocks noChangeShapeType="1"/>
              </p:cNvSpPr>
              <p:nvPr/>
            </p:nvSpPr>
            <p:spPr bwMode="auto">
              <a:xfrm>
                <a:off x="1798" y="1817"/>
                <a:ext cx="11" cy="29"/>
              </a:xfrm>
              <a:prstGeom prst="line">
                <a:avLst/>
              </a:prstGeom>
              <a:noFill/>
              <a:ln w="3175">
                <a:solidFill>
                  <a:srgbClr val="0000FF"/>
                </a:solidFill>
                <a:round/>
                <a:headEnd/>
                <a:tailEnd/>
              </a:ln>
            </p:spPr>
            <p:txBody>
              <a:bodyPr/>
              <a:lstStyle/>
              <a:p>
                <a:endParaRPr lang="fr-FR"/>
              </a:p>
            </p:txBody>
          </p:sp>
          <p:sp>
            <p:nvSpPr>
              <p:cNvPr id="762427" name="Line 2619"/>
              <p:cNvSpPr>
                <a:spLocks noChangeShapeType="1"/>
              </p:cNvSpPr>
              <p:nvPr/>
            </p:nvSpPr>
            <p:spPr bwMode="auto">
              <a:xfrm>
                <a:off x="1820" y="1875"/>
                <a:ext cx="11" cy="26"/>
              </a:xfrm>
              <a:prstGeom prst="line">
                <a:avLst/>
              </a:prstGeom>
              <a:noFill/>
              <a:ln w="3175">
                <a:solidFill>
                  <a:srgbClr val="0000FF"/>
                </a:solidFill>
                <a:round/>
                <a:headEnd/>
                <a:tailEnd/>
              </a:ln>
            </p:spPr>
            <p:txBody>
              <a:bodyPr/>
              <a:lstStyle/>
              <a:p>
                <a:endParaRPr lang="fr-FR"/>
              </a:p>
            </p:txBody>
          </p:sp>
          <p:sp>
            <p:nvSpPr>
              <p:cNvPr id="762428" name="Line 2620"/>
              <p:cNvSpPr>
                <a:spLocks noChangeShapeType="1"/>
              </p:cNvSpPr>
              <p:nvPr/>
            </p:nvSpPr>
            <p:spPr bwMode="auto">
              <a:xfrm>
                <a:off x="1843" y="1927"/>
                <a:ext cx="10" cy="28"/>
              </a:xfrm>
              <a:prstGeom prst="line">
                <a:avLst/>
              </a:prstGeom>
              <a:noFill/>
              <a:ln w="3175">
                <a:solidFill>
                  <a:srgbClr val="0000FF"/>
                </a:solidFill>
                <a:round/>
                <a:headEnd/>
                <a:tailEnd/>
              </a:ln>
            </p:spPr>
            <p:txBody>
              <a:bodyPr/>
              <a:lstStyle/>
              <a:p>
                <a:endParaRPr lang="fr-FR"/>
              </a:p>
            </p:txBody>
          </p:sp>
          <p:sp>
            <p:nvSpPr>
              <p:cNvPr id="762429" name="Line 2621"/>
              <p:cNvSpPr>
                <a:spLocks noChangeShapeType="1"/>
              </p:cNvSpPr>
              <p:nvPr/>
            </p:nvSpPr>
            <p:spPr bwMode="auto">
              <a:xfrm>
                <a:off x="1864" y="1984"/>
                <a:ext cx="10" cy="28"/>
              </a:xfrm>
              <a:prstGeom prst="line">
                <a:avLst/>
              </a:prstGeom>
              <a:noFill/>
              <a:ln w="3175">
                <a:solidFill>
                  <a:srgbClr val="0000FF"/>
                </a:solidFill>
                <a:round/>
                <a:headEnd/>
                <a:tailEnd/>
              </a:ln>
            </p:spPr>
            <p:txBody>
              <a:bodyPr/>
              <a:lstStyle/>
              <a:p>
                <a:endParaRPr lang="fr-FR"/>
              </a:p>
            </p:txBody>
          </p:sp>
          <p:sp>
            <p:nvSpPr>
              <p:cNvPr id="762430" name="Line 2622"/>
              <p:cNvSpPr>
                <a:spLocks noChangeShapeType="1"/>
              </p:cNvSpPr>
              <p:nvPr/>
            </p:nvSpPr>
            <p:spPr bwMode="auto">
              <a:xfrm>
                <a:off x="1884" y="2040"/>
                <a:ext cx="13" cy="25"/>
              </a:xfrm>
              <a:prstGeom prst="line">
                <a:avLst/>
              </a:prstGeom>
              <a:noFill/>
              <a:ln w="3175">
                <a:solidFill>
                  <a:srgbClr val="0000FF"/>
                </a:solidFill>
                <a:round/>
                <a:headEnd/>
                <a:tailEnd/>
              </a:ln>
            </p:spPr>
            <p:txBody>
              <a:bodyPr/>
              <a:lstStyle/>
              <a:p>
                <a:endParaRPr lang="fr-FR"/>
              </a:p>
            </p:txBody>
          </p:sp>
          <p:sp>
            <p:nvSpPr>
              <p:cNvPr id="762431" name="Line 2623"/>
              <p:cNvSpPr>
                <a:spLocks noChangeShapeType="1"/>
              </p:cNvSpPr>
              <p:nvPr/>
            </p:nvSpPr>
            <p:spPr bwMode="auto">
              <a:xfrm>
                <a:off x="1907" y="2093"/>
                <a:ext cx="10" cy="28"/>
              </a:xfrm>
              <a:prstGeom prst="line">
                <a:avLst/>
              </a:prstGeom>
              <a:noFill/>
              <a:ln w="3175">
                <a:solidFill>
                  <a:srgbClr val="0000FF"/>
                </a:solidFill>
                <a:round/>
                <a:headEnd/>
                <a:tailEnd/>
              </a:ln>
            </p:spPr>
            <p:txBody>
              <a:bodyPr/>
              <a:lstStyle/>
              <a:p>
                <a:endParaRPr lang="fr-FR"/>
              </a:p>
            </p:txBody>
          </p:sp>
          <p:sp>
            <p:nvSpPr>
              <p:cNvPr id="762432" name="Line 2624"/>
              <p:cNvSpPr>
                <a:spLocks noChangeShapeType="1"/>
              </p:cNvSpPr>
              <p:nvPr/>
            </p:nvSpPr>
            <p:spPr bwMode="auto">
              <a:xfrm>
                <a:off x="1930" y="2149"/>
                <a:ext cx="10" cy="26"/>
              </a:xfrm>
              <a:prstGeom prst="line">
                <a:avLst/>
              </a:prstGeom>
              <a:noFill/>
              <a:ln w="3175">
                <a:solidFill>
                  <a:srgbClr val="0000FF"/>
                </a:solidFill>
                <a:round/>
                <a:headEnd/>
                <a:tailEnd/>
              </a:ln>
            </p:spPr>
            <p:txBody>
              <a:bodyPr/>
              <a:lstStyle/>
              <a:p>
                <a:endParaRPr lang="fr-FR"/>
              </a:p>
            </p:txBody>
          </p:sp>
          <p:sp>
            <p:nvSpPr>
              <p:cNvPr id="762433" name="Freeform 2625"/>
              <p:cNvSpPr>
                <a:spLocks/>
              </p:cNvSpPr>
              <p:nvPr/>
            </p:nvSpPr>
            <p:spPr bwMode="auto">
              <a:xfrm>
                <a:off x="2073" y="2378"/>
                <a:ext cx="29" cy="32"/>
              </a:xfrm>
              <a:custGeom>
                <a:avLst/>
                <a:gdLst/>
                <a:ahLst/>
                <a:cxnLst>
                  <a:cxn ang="0">
                    <a:pos x="30" y="18"/>
                  </a:cxn>
                  <a:cxn ang="0">
                    <a:pos x="30" y="14"/>
                  </a:cxn>
                  <a:cxn ang="0">
                    <a:pos x="29" y="11"/>
                  </a:cxn>
                  <a:cxn ang="0">
                    <a:pos x="28" y="8"/>
                  </a:cxn>
                  <a:cxn ang="0">
                    <a:pos x="27" y="6"/>
                  </a:cxn>
                  <a:cxn ang="0">
                    <a:pos x="24" y="3"/>
                  </a:cxn>
                  <a:cxn ang="0">
                    <a:pos x="20" y="1"/>
                  </a:cxn>
                  <a:cxn ang="0">
                    <a:pos x="18" y="0"/>
                  </a:cxn>
                  <a:cxn ang="0">
                    <a:pos x="16" y="0"/>
                  </a:cxn>
                  <a:cxn ang="0">
                    <a:pos x="12" y="0"/>
                  </a:cxn>
                  <a:cxn ang="0">
                    <a:pos x="9" y="1"/>
                  </a:cxn>
                  <a:cxn ang="0">
                    <a:pos x="7" y="3"/>
                  </a:cxn>
                  <a:cxn ang="0">
                    <a:pos x="4" y="6"/>
                  </a:cxn>
                  <a:cxn ang="0">
                    <a:pos x="2" y="8"/>
                  </a:cxn>
                  <a:cxn ang="0">
                    <a:pos x="1" y="11"/>
                  </a:cxn>
                  <a:cxn ang="0">
                    <a:pos x="0" y="14"/>
                  </a:cxn>
                  <a:cxn ang="0">
                    <a:pos x="0" y="18"/>
                  </a:cxn>
                  <a:cxn ang="0">
                    <a:pos x="0" y="21"/>
                  </a:cxn>
                  <a:cxn ang="0">
                    <a:pos x="1" y="24"/>
                  </a:cxn>
                  <a:cxn ang="0">
                    <a:pos x="2" y="28"/>
                  </a:cxn>
                  <a:cxn ang="0">
                    <a:pos x="4" y="31"/>
                  </a:cxn>
                  <a:cxn ang="0">
                    <a:pos x="7" y="33"/>
                  </a:cxn>
                  <a:cxn ang="0">
                    <a:pos x="9" y="34"/>
                  </a:cxn>
                  <a:cxn ang="0">
                    <a:pos x="12" y="36"/>
                  </a:cxn>
                  <a:cxn ang="0">
                    <a:pos x="16" y="36"/>
                  </a:cxn>
                  <a:cxn ang="0">
                    <a:pos x="18" y="36"/>
                  </a:cxn>
                  <a:cxn ang="0">
                    <a:pos x="20" y="34"/>
                  </a:cxn>
                  <a:cxn ang="0">
                    <a:pos x="24" y="33"/>
                  </a:cxn>
                  <a:cxn ang="0">
                    <a:pos x="27" y="31"/>
                  </a:cxn>
                  <a:cxn ang="0">
                    <a:pos x="28" y="28"/>
                  </a:cxn>
                  <a:cxn ang="0">
                    <a:pos x="29" y="24"/>
                  </a:cxn>
                  <a:cxn ang="0">
                    <a:pos x="30" y="21"/>
                  </a:cxn>
                </a:cxnLst>
                <a:rect l="0" t="0" r="r" b="b"/>
                <a:pathLst>
                  <a:path w="30" h="36">
                    <a:moveTo>
                      <a:pt x="30" y="18"/>
                    </a:moveTo>
                    <a:lnTo>
                      <a:pt x="30" y="14"/>
                    </a:lnTo>
                    <a:lnTo>
                      <a:pt x="29" y="11"/>
                    </a:lnTo>
                    <a:lnTo>
                      <a:pt x="28" y="8"/>
                    </a:lnTo>
                    <a:lnTo>
                      <a:pt x="27" y="6"/>
                    </a:lnTo>
                    <a:lnTo>
                      <a:pt x="24" y="3"/>
                    </a:lnTo>
                    <a:lnTo>
                      <a:pt x="20" y="1"/>
                    </a:lnTo>
                    <a:lnTo>
                      <a:pt x="18" y="0"/>
                    </a:lnTo>
                    <a:lnTo>
                      <a:pt x="16" y="0"/>
                    </a:lnTo>
                    <a:lnTo>
                      <a:pt x="12" y="0"/>
                    </a:lnTo>
                    <a:lnTo>
                      <a:pt x="9" y="1"/>
                    </a:lnTo>
                    <a:lnTo>
                      <a:pt x="7" y="3"/>
                    </a:lnTo>
                    <a:lnTo>
                      <a:pt x="4" y="6"/>
                    </a:lnTo>
                    <a:lnTo>
                      <a:pt x="2" y="8"/>
                    </a:lnTo>
                    <a:lnTo>
                      <a:pt x="1" y="11"/>
                    </a:lnTo>
                    <a:lnTo>
                      <a:pt x="0" y="14"/>
                    </a:lnTo>
                    <a:lnTo>
                      <a:pt x="0" y="18"/>
                    </a:lnTo>
                    <a:lnTo>
                      <a:pt x="0" y="21"/>
                    </a:lnTo>
                    <a:lnTo>
                      <a:pt x="1" y="24"/>
                    </a:lnTo>
                    <a:lnTo>
                      <a:pt x="2" y="28"/>
                    </a:lnTo>
                    <a:lnTo>
                      <a:pt x="4" y="31"/>
                    </a:lnTo>
                    <a:lnTo>
                      <a:pt x="7" y="33"/>
                    </a:lnTo>
                    <a:lnTo>
                      <a:pt x="9" y="34"/>
                    </a:lnTo>
                    <a:lnTo>
                      <a:pt x="12" y="36"/>
                    </a:lnTo>
                    <a:lnTo>
                      <a:pt x="16" y="36"/>
                    </a:lnTo>
                    <a:lnTo>
                      <a:pt x="18" y="36"/>
                    </a:lnTo>
                    <a:lnTo>
                      <a:pt x="20" y="34"/>
                    </a:lnTo>
                    <a:lnTo>
                      <a:pt x="24" y="33"/>
                    </a:lnTo>
                    <a:lnTo>
                      <a:pt x="27" y="31"/>
                    </a:lnTo>
                    <a:lnTo>
                      <a:pt x="28" y="28"/>
                    </a:lnTo>
                    <a:lnTo>
                      <a:pt x="29" y="24"/>
                    </a:lnTo>
                    <a:lnTo>
                      <a:pt x="30" y="21"/>
                    </a:lnTo>
                  </a:path>
                </a:pathLst>
              </a:custGeom>
              <a:noFill/>
              <a:ln w="1588">
                <a:solidFill>
                  <a:srgbClr val="0000FF"/>
                </a:solidFill>
                <a:prstDash val="solid"/>
                <a:round/>
                <a:headEnd/>
                <a:tailEnd/>
              </a:ln>
            </p:spPr>
            <p:txBody>
              <a:bodyPr/>
              <a:lstStyle/>
              <a:p>
                <a:endParaRPr lang="fr-FR"/>
              </a:p>
            </p:txBody>
          </p:sp>
          <p:sp>
            <p:nvSpPr>
              <p:cNvPr id="762434" name="Line 2626"/>
              <p:cNvSpPr>
                <a:spLocks noChangeShapeType="1"/>
              </p:cNvSpPr>
              <p:nvPr/>
            </p:nvSpPr>
            <p:spPr bwMode="auto">
              <a:xfrm>
                <a:off x="1943" y="2184"/>
                <a:ext cx="17" cy="23"/>
              </a:xfrm>
              <a:prstGeom prst="line">
                <a:avLst/>
              </a:prstGeom>
              <a:noFill/>
              <a:ln w="3175">
                <a:solidFill>
                  <a:srgbClr val="0000FF"/>
                </a:solidFill>
                <a:round/>
                <a:headEnd/>
                <a:tailEnd/>
              </a:ln>
            </p:spPr>
            <p:txBody>
              <a:bodyPr/>
              <a:lstStyle/>
              <a:p>
                <a:endParaRPr lang="fr-FR"/>
              </a:p>
            </p:txBody>
          </p:sp>
          <p:sp>
            <p:nvSpPr>
              <p:cNvPr id="762435" name="Line 2627"/>
              <p:cNvSpPr>
                <a:spLocks noChangeShapeType="1"/>
              </p:cNvSpPr>
              <p:nvPr/>
            </p:nvSpPr>
            <p:spPr bwMode="auto">
              <a:xfrm>
                <a:off x="1976" y="2231"/>
                <a:ext cx="16" cy="25"/>
              </a:xfrm>
              <a:prstGeom prst="line">
                <a:avLst/>
              </a:prstGeom>
              <a:noFill/>
              <a:ln w="3175">
                <a:solidFill>
                  <a:srgbClr val="0000FF"/>
                </a:solidFill>
                <a:round/>
                <a:headEnd/>
                <a:tailEnd/>
              </a:ln>
            </p:spPr>
            <p:txBody>
              <a:bodyPr/>
              <a:lstStyle/>
              <a:p>
                <a:endParaRPr lang="fr-FR"/>
              </a:p>
            </p:txBody>
          </p:sp>
          <p:sp>
            <p:nvSpPr>
              <p:cNvPr id="762436" name="Line 2628"/>
              <p:cNvSpPr>
                <a:spLocks noChangeShapeType="1"/>
              </p:cNvSpPr>
              <p:nvPr/>
            </p:nvSpPr>
            <p:spPr bwMode="auto">
              <a:xfrm>
                <a:off x="2009" y="2280"/>
                <a:ext cx="17" cy="23"/>
              </a:xfrm>
              <a:prstGeom prst="line">
                <a:avLst/>
              </a:prstGeom>
              <a:noFill/>
              <a:ln w="3175">
                <a:solidFill>
                  <a:srgbClr val="0000FF"/>
                </a:solidFill>
                <a:round/>
                <a:headEnd/>
                <a:tailEnd/>
              </a:ln>
            </p:spPr>
            <p:txBody>
              <a:bodyPr/>
              <a:lstStyle/>
              <a:p>
                <a:endParaRPr lang="fr-FR"/>
              </a:p>
            </p:txBody>
          </p:sp>
          <p:sp>
            <p:nvSpPr>
              <p:cNvPr id="762437" name="Line 2629"/>
              <p:cNvSpPr>
                <a:spLocks noChangeShapeType="1"/>
              </p:cNvSpPr>
              <p:nvPr/>
            </p:nvSpPr>
            <p:spPr bwMode="auto">
              <a:xfrm>
                <a:off x="2042" y="2326"/>
                <a:ext cx="16" cy="25"/>
              </a:xfrm>
              <a:prstGeom prst="line">
                <a:avLst/>
              </a:prstGeom>
              <a:noFill/>
              <a:ln w="3175">
                <a:solidFill>
                  <a:srgbClr val="0000FF"/>
                </a:solidFill>
                <a:round/>
                <a:headEnd/>
                <a:tailEnd/>
              </a:ln>
            </p:spPr>
            <p:txBody>
              <a:bodyPr/>
              <a:lstStyle/>
              <a:p>
                <a:endParaRPr lang="fr-FR"/>
              </a:p>
            </p:txBody>
          </p:sp>
          <p:sp>
            <p:nvSpPr>
              <p:cNvPr id="762438" name="Freeform 2630"/>
              <p:cNvSpPr>
                <a:spLocks/>
              </p:cNvSpPr>
              <p:nvPr/>
            </p:nvSpPr>
            <p:spPr bwMode="auto">
              <a:xfrm>
                <a:off x="2076" y="2375"/>
                <a:ext cx="14" cy="24"/>
              </a:xfrm>
              <a:custGeom>
                <a:avLst/>
                <a:gdLst/>
                <a:ahLst/>
                <a:cxnLst>
                  <a:cxn ang="0">
                    <a:pos x="0" y="0"/>
                  </a:cxn>
                  <a:cxn ang="0">
                    <a:pos x="14" y="21"/>
                  </a:cxn>
                  <a:cxn ang="0">
                    <a:pos x="15" y="27"/>
                  </a:cxn>
                </a:cxnLst>
                <a:rect l="0" t="0" r="r" b="b"/>
                <a:pathLst>
                  <a:path w="15" h="27">
                    <a:moveTo>
                      <a:pt x="0" y="0"/>
                    </a:moveTo>
                    <a:lnTo>
                      <a:pt x="14" y="21"/>
                    </a:lnTo>
                    <a:lnTo>
                      <a:pt x="15" y="27"/>
                    </a:lnTo>
                  </a:path>
                </a:pathLst>
              </a:custGeom>
              <a:noFill/>
              <a:ln w="3175">
                <a:solidFill>
                  <a:srgbClr val="0000FF"/>
                </a:solidFill>
                <a:prstDash val="solid"/>
                <a:round/>
                <a:headEnd/>
                <a:tailEnd/>
              </a:ln>
            </p:spPr>
            <p:txBody>
              <a:bodyPr/>
              <a:lstStyle/>
              <a:p>
                <a:endParaRPr lang="fr-FR"/>
              </a:p>
            </p:txBody>
          </p:sp>
          <p:sp>
            <p:nvSpPr>
              <p:cNvPr id="762439" name="Line 2631"/>
              <p:cNvSpPr>
                <a:spLocks noChangeShapeType="1"/>
              </p:cNvSpPr>
              <p:nvPr/>
            </p:nvSpPr>
            <p:spPr bwMode="auto">
              <a:xfrm>
                <a:off x="2100" y="2427"/>
                <a:ext cx="8" cy="28"/>
              </a:xfrm>
              <a:prstGeom prst="line">
                <a:avLst/>
              </a:prstGeom>
              <a:noFill/>
              <a:ln w="3175">
                <a:solidFill>
                  <a:srgbClr val="0000FF"/>
                </a:solidFill>
                <a:round/>
                <a:headEnd/>
                <a:tailEnd/>
              </a:ln>
            </p:spPr>
            <p:txBody>
              <a:bodyPr/>
              <a:lstStyle/>
              <a:p>
                <a:endParaRPr lang="fr-FR"/>
              </a:p>
            </p:txBody>
          </p:sp>
          <p:sp>
            <p:nvSpPr>
              <p:cNvPr id="762440" name="Line 2632"/>
              <p:cNvSpPr>
                <a:spLocks noChangeShapeType="1"/>
              </p:cNvSpPr>
              <p:nvPr/>
            </p:nvSpPr>
            <p:spPr bwMode="auto">
              <a:xfrm>
                <a:off x="2119" y="2485"/>
                <a:ext cx="10" cy="27"/>
              </a:xfrm>
              <a:prstGeom prst="line">
                <a:avLst/>
              </a:prstGeom>
              <a:noFill/>
              <a:ln w="3175">
                <a:solidFill>
                  <a:srgbClr val="0000FF"/>
                </a:solidFill>
                <a:round/>
                <a:headEnd/>
                <a:tailEnd/>
              </a:ln>
            </p:spPr>
            <p:txBody>
              <a:bodyPr/>
              <a:lstStyle/>
              <a:p>
                <a:endParaRPr lang="fr-FR"/>
              </a:p>
            </p:txBody>
          </p:sp>
          <p:sp>
            <p:nvSpPr>
              <p:cNvPr id="762441" name="Line 2633"/>
              <p:cNvSpPr>
                <a:spLocks noChangeShapeType="1"/>
              </p:cNvSpPr>
              <p:nvPr/>
            </p:nvSpPr>
            <p:spPr bwMode="auto">
              <a:xfrm>
                <a:off x="2139" y="2540"/>
                <a:ext cx="10" cy="29"/>
              </a:xfrm>
              <a:prstGeom prst="line">
                <a:avLst/>
              </a:prstGeom>
              <a:noFill/>
              <a:ln w="3175">
                <a:solidFill>
                  <a:srgbClr val="0000FF"/>
                </a:solidFill>
                <a:round/>
                <a:headEnd/>
                <a:tailEnd/>
              </a:ln>
            </p:spPr>
            <p:txBody>
              <a:bodyPr/>
              <a:lstStyle/>
              <a:p>
                <a:endParaRPr lang="fr-FR"/>
              </a:p>
            </p:txBody>
          </p:sp>
          <p:sp>
            <p:nvSpPr>
              <p:cNvPr id="762442" name="Line 2634"/>
              <p:cNvSpPr>
                <a:spLocks noChangeShapeType="1"/>
              </p:cNvSpPr>
              <p:nvPr/>
            </p:nvSpPr>
            <p:spPr bwMode="auto">
              <a:xfrm>
                <a:off x="2158" y="2596"/>
                <a:ext cx="10" cy="29"/>
              </a:xfrm>
              <a:prstGeom prst="line">
                <a:avLst/>
              </a:prstGeom>
              <a:noFill/>
              <a:ln w="3175">
                <a:solidFill>
                  <a:srgbClr val="0000FF"/>
                </a:solidFill>
                <a:round/>
                <a:headEnd/>
                <a:tailEnd/>
              </a:ln>
            </p:spPr>
            <p:txBody>
              <a:bodyPr/>
              <a:lstStyle/>
              <a:p>
                <a:endParaRPr lang="fr-FR"/>
              </a:p>
            </p:txBody>
          </p:sp>
          <p:sp>
            <p:nvSpPr>
              <p:cNvPr id="762443" name="Freeform 2635"/>
              <p:cNvSpPr>
                <a:spLocks/>
              </p:cNvSpPr>
              <p:nvPr/>
            </p:nvSpPr>
            <p:spPr bwMode="auto">
              <a:xfrm>
                <a:off x="494" y="1344"/>
                <a:ext cx="15" cy="18"/>
              </a:xfrm>
              <a:custGeom>
                <a:avLst/>
                <a:gdLst/>
                <a:ahLst/>
                <a:cxnLst>
                  <a:cxn ang="0">
                    <a:pos x="15" y="19"/>
                  </a:cxn>
                  <a:cxn ang="0">
                    <a:pos x="15" y="15"/>
                  </a:cxn>
                  <a:cxn ang="0">
                    <a:pos x="14" y="12"/>
                  </a:cxn>
                  <a:cxn ang="0">
                    <a:pos x="13" y="9"/>
                  </a:cxn>
                  <a:cxn ang="0">
                    <a:pos x="11" y="6"/>
                  </a:cxn>
                  <a:cxn ang="0">
                    <a:pos x="9" y="3"/>
                  </a:cxn>
                  <a:cxn ang="0">
                    <a:pos x="7" y="2"/>
                  </a:cxn>
                  <a:cxn ang="0">
                    <a:pos x="3" y="0"/>
                  </a:cxn>
                  <a:cxn ang="0">
                    <a:pos x="0" y="0"/>
                  </a:cxn>
                </a:cxnLst>
                <a:rect l="0" t="0" r="r" b="b"/>
                <a:pathLst>
                  <a:path w="15" h="19">
                    <a:moveTo>
                      <a:pt x="15" y="19"/>
                    </a:moveTo>
                    <a:lnTo>
                      <a:pt x="15" y="15"/>
                    </a:lnTo>
                    <a:lnTo>
                      <a:pt x="14" y="12"/>
                    </a:lnTo>
                    <a:lnTo>
                      <a:pt x="13" y="9"/>
                    </a:lnTo>
                    <a:lnTo>
                      <a:pt x="11" y="6"/>
                    </a:lnTo>
                    <a:lnTo>
                      <a:pt x="9" y="3"/>
                    </a:lnTo>
                    <a:lnTo>
                      <a:pt x="7" y="2"/>
                    </a:lnTo>
                    <a:lnTo>
                      <a:pt x="3" y="0"/>
                    </a:lnTo>
                    <a:lnTo>
                      <a:pt x="0" y="0"/>
                    </a:lnTo>
                  </a:path>
                </a:pathLst>
              </a:custGeom>
              <a:noFill/>
              <a:ln w="1588">
                <a:solidFill>
                  <a:srgbClr val="00FFFF"/>
                </a:solidFill>
                <a:prstDash val="solid"/>
                <a:round/>
                <a:headEnd/>
                <a:tailEnd/>
              </a:ln>
            </p:spPr>
            <p:txBody>
              <a:bodyPr/>
              <a:lstStyle/>
              <a:p>
                <a:endParaRPr lang="fr-FR"/>
              </a:p>
            </p:txBody>
          </p:sp>
          <p:sp>
            <p:nvSpPr>
              <p:cNvPr id="762444" name="Freeform 2636"/>
              <p:cNvSpPr>
                <a:spLocks/>
              </p:cNvSpPr>
              <p:nvPr/>
            </p:nvSpPr>
            <p:spPr bwMode="auto">
              <a:xfrm>
                <a:off x="494" y="1365"/>
                <a:ext cx="15" cy="12"/>
              </a:xfrm>
              <a:custGeom>
                <a:avLst/>
                <a:gdLst/>
                <a:ahLst/>
                <a:cxnLst>
                  <a:cxn ang="0">
                    <a:pos x="0" y="14"/>
                  </a:cxn>
                  <a:cxn ang="0">
                    <a:pos x="3" y="14"/>
                  </a:cxn>
                  <a:cxn ang="0">
                    <a:pos x="7" y="13"/>
                  </a:cxn>
                  <a:cxn ang="0">
                    <a:pos x="9" y="11"/>
                  </a:cxn>
                  <a:cxn ang="0">
                    <a:pos x="11" y="8"/>
                  </a:cxn>
                  <a:cxn ang="0">
                    <a:pos x="13" y="7"/>
                  </a:cxn>
                  <a:cxn ang="0">
                    <a:pos x="14" y="3"/>
                  </a:cxn>
                  <a:cxn ang="0">
                    <a:pos x="15" y="0"/>
                  </a:cxn>
                </a:cxnLst>
                <a:rect l="0" t="0" r="r" b="b"/>
                <a:pathLst>
                  <a:path w="15" h="14">
                    <a:moveTo>
                      <a:pt x="0" y="14"/>
                    </a:moveTo>
                    <a:lnTo>
                      <a:pt x="3" y="14"/>
                    </a:lnTo>
                    <a:lnTo>
                      <a:pt x="7" y="13"/>
                    </a:lnTo>
                    <a:lnTo>
                      <a:pt x="9" y="11"/>
                    </a:lnTo>
                    <a:lnTo>
                      <a:pt x="11" y="8"/>
                    </a:lnTo>
                    <a:lnTo>
                      <a:pt x="13" y="7"/>
                    </a:lnTo>
                    <a:lnTo>
                      <a:pt x="14" y="3"/>
                    </a:lnTo>
                    <a:lnTo>
                      <a:pt x="15" y="0"/>
                    </a:lnTo>
                  </a:path>
                </a:pathLst>
              </a:custGeom>
              <a:noFill/>
              <a:ln w="1588">
                <a:solidFill>
                  <a:srgbClr val="00FFFF"/>
                </a:solidFill>
                <a:prstDash val="solid"/>
                <a:round/>
                <a:headEnd/>
                <a:tailEnd/>
              </a:ln>
            </p:spPr>
            <p:txBody>
              <a:bodyPr/>
              <a:lstStyle/>
              <a:p>
                <a:endParaRPr lang="fr-FR"/>
              </a:p>
            </p:txBody>
          </p:sp>
          <p:sp>
            <p:nvSpPr>
              <p:cNvPr id="762445" name="Freeform 2637"/>
              <p:cNvSpPr>
                <a:spLocks/>
              </p:cNvSpPr>
              <p:nvPr/>
            </p:nvSpPr>
            <p:spPr bwMode="auto">
              <a:xfrm>
                <a:off x="625" y="1346"/>
                <a:ext cx="29" cy="34"/>
              </a:xfrm>
              <a:custGeom>
                <a:avLst/>
                <a:gdLst/>
                <a:ahLst/>
                <a:cxnLst>
                  <a:cxn ang="0">
                    <a:pos x="31" y="17"/>
                  </a:cxn>
                  <a:cxn ang="0">
                    <a:pos x="31" y="14"/>
                  </a:cxn>
                  <a:cxn ang="0">
                    <a:pos x="29" y="10"/>
                  </a:cxn>
                  <a:cxn ang="0">
                    <a:pos x="28" y="7"/>
                  </a:cxn>
                  <a:cxn ang="0">
                    <a:pos x="26" y="4"/>
                  </a:cxn>
                  <a:cxn ang="0">
                    <a:pos x="23" y="3"/>
                  </a:cxn>
                  <a:cxn ang="0">
                    <a:pos x="21" y="0"/>
                  </a:cxn>
                  <a:cxn ang="0">
                    <a:pos x="18" y="0"/>
                  </a:cxn>
                  <a:cxn ang="0">
                    <a:pos x="15" y="0"/>
                  </a:cxn>
                  <a:cxn ang="0">
                    <a:pos x="12" y="0"/>
                  </a:cxn>
                  <a:cxn ang="0">
                    <a:pos x="9" y="0"/>
                  </a:cxn>
                  <a:cxn ang="0">
                    <a:pos x="6" y="3"/>
                  </a:cxn>
                  <a:cxn ang="0">
                    <a:pos x="4" y="4"/>
                  </a:cxn>
                  <a:cxn ang="0">
                    <a:pos x="2" y="7"/>
                  </a:cxn>
                  <a:cxn ang="0">
                    <a:pos x="1" y="10"/>
                  </a:cxn>
                  <a:cxn ang="0">
                    <a:pos x="0" y="14"/>
                  </a:cxn>
                  <a:cxn ang="0">
                    <a:pos x="0" y="17"/>
                  </a:cxn>
                  <a:cxn ang="0">
                    <a:pos x="0" y="22"/>
                  </a:cxn>
                  <a:cxn ang="0">
                    <a:pos x="1" y="24"/>
                  </a:cxn>
                  <a:cxn ang="0">
                    <a:pos x="2" y="27"/>
                  </a:cxn>
                  <a:cxn ang="0">
                    <a:pos x="4" y="30"/>
                  </a:cxn>
                  <a:cxn ang="0">
                    <a:pos x="6" y="33"/>
                  </a:cxn>
                  <a:cxn ang="0">
                    <a:pos x="9" y="35"/>
                  </a:cxn>
                  <a:cxn ang="0">
                    <a:pos x="12" y="35"/>
                  </a:cxn>
                  <a:cxn ang="0">
                    <a:pos x="15" y="36"/>
                  </a:cxn>
                  <a:cxn ang="0">
                    <a:pos x="18" y="35"/>
                  </a:cxn>
                  <a:cxn ang="0">
                    <a:pos x="21" y="35"/>
                  </a:cxn>
                  <a:cxn ang="0">
                    <a:pos x="23" y="33"/>
                  </a:cxn>
                  <a:cxn ang="0">
                    <a:pos x="26" y="30"/>
                  </a:cxn>
                  <a:cxn ang="0">
                    <a:pos x="28" y="27"/>
                  </a:cxn>
                  <a:cxn ang="0">
                    <a:pos x="29" y="24"/>
                  </a:cxn>
                  <a:cxn ang="0">
                    <a:pos x="31" y="22"/>
                  </a:cxn>
                </a:cxnLst>
                <a:rect l="0" t="0" r="r" b="b"/>
                <a:pathLst>
                  <a:path w="31" h="36">
                    <a:moveTo>
                      <a:pt x="31" y="17"/>
                    </a:moveTo>
                    <a:lnTo>
                      <a:pt x="31" y="14"/>
                    </a:lnTo>
                    <a:lnTo>
                      <a:pt x="29" y="10"/>
                    </a:lnTo>
                    <a:lnTo>
                      <a:pt x="28" y="7"/>
                    </a:lnTo>
                    <a:lnTo>
                      <a:pt x="26" y="4"/>
                    </a:lnTo>
                    <a:lnTo>
                      <a:pt x="23" y="3"/>
                    </a:lnTo>
                    <a:lnTo>
                      <a:pt x="21" y="0"/>
                    </a:lnTo>
                    <a:lnTo>
                      <a:pt x="18" y="0"/>
                    </a:lnTo>
                    <a:lnTo>
                      <a:pt x="15" y="0"/>
                    </a:lnTo>
                    <a:lnTo>
                      <a:pt x="12" y="0"/>
                    </a:lnTo>
                    <a:lnTo>
                      <a:pt x="9" y="0"/>
                    </a:lnTo>
                    <a:lnTo>
                      <a:pt x="6" y="3"/>
                    </a:lnTo>
                    <a:lnTo>
                      <a:pt x="4" y="4"/>
                    </a:lnTo>
                    <a:lnTo>
                      <a:pt x="2" y="7"/>
                    </a:lnTo>
                    <a:lnTo>
                      <a:pt x="1" y="10"/>
                    </a:lnTo>
                    <a:lnTo>
                      <a:pt x="0" y="14"/>
                    </a:lnTo>
                    <a:lnTo>
                      <a:pt x="0" y="17"/>
                    </a:lnTo>
                    <a:lnTo>
                      <a:pt x="0" y="22"/>
                    </a:lnTo>
                    <a:lnTo>
                      <a:pt x="1" y="24"/>
                    </a:lnTo>
                    <a:lnTo>
                      <a:pt x="2" y="27"/>
                    </a:lnTo>
                    <a:lnTo>
                      <a:pt x="4" y="30"/>
                    </a:lnTo>
                    <a:lnTo>
                      <a:pt x="6" y="33"/>
                    </a:lnTo>
                    <a:lnTo>
                      <a:pt x="9" y="35"/>
                    </a:lnTo>
                    <a:lnTo>
                      <a:pt x="12" y="35"/>
                    </a:lnTo>
                    <a:lnTo>
                      <a:pt x="15" y="36"/>
                    </a:lnTo>
                    <a:lnTo>
                      <a:pt x="18" y="35"/>
                    </a:lnTo>
                    <a:lnTo>
                      <a:pt x="21" y="35"/>
                    </a:lnTo>
                    <a:lnTo>
                      <a:pt x="23" y="33"/>
                    </a:lnTo>
                    <a:lnTo>
                      <a:pt x="26" y="30"/>
                    </a:lnTo>
                    <a:lnTo>
                      <a:pt x="28" y="27"/>
                    </a:lnTo>
                    <a:lnTo>
                      <a:pt x="29" y="24"/>
                    </a:lnTo>
                    <a:lnTo>
                      <a:pt x="31" y="22"/>
                    </a:lnTo>
                  </a:path>
                </a:pathLst>
              </a:custGeom>
              <a:noFill/>
              <a:ln w="1588">
                <a:solidFill>
                  <a:srgbClr val="00FFFF"/>
                </a:solidFill>
                <a:prstDash val="solid"/>
                <a:round/>
                <a:headEnd/>
                <a:tailEnd/>
              </a:ln>
            </p:spPr>
            <p:txBody>
              <a:bodyPr/>
              <a:lstStyle/>
              <a:p>
                <a:endParaRPr lang="fr-FR"/>
              </a:p>
            </p:txBody>
          </p:sp>
          <p:sp>
            <p:nvSpPr>
              <p:cNvPr id="762446" name="Line 2638"/>
              <p:cNvSpPr>
                <a:spLocks noChangeShapeType="1"/>
              </p:cNvSpPr>
              <p:nvPr/>
            </p:nvSpPr>
            <p:spPr bwMode="auto">
              <a:xfrm>
                <a:off x="494" y="1362"/>
                <a:ext cx="26" cy="1"/>
              </a:xfrm>
              <a:prstGeom prst="line">
                <a:avLst/>
              </a:prstGeom>
              <a:noFill/>
              <a:ln w="3175">
                <a:solidFill>
                  <a:srgbClr val="00FFFF"/>
                </a:solidFill>
                <a:round/>
                <a:headEnd/>
                <a:tailEnd/>
              </a:ln>
            </p:spPr>
            <p:txBody>
              <a:bodyPr/>
              <a:lstStyle/>
              <a:p>
                <a:endParaRPr lang="fr-FR"/>
              </a:p>
            </p:txBody>
          </p:sp>
          <p:sp>
            <p:nvSpPr>
              <p:cNvPr id="762447" name="Line 2639"/>
              <p:cNvSpPr>
                <a:spLocks noChangeShapeType="1"/>
              </p:cNvSpPr>
              <p:nvPr/>
            </p:nvSpPr>
            <p:spPr bwMode="auto">
              <a:xfrm>
                <a:off x="550" y="1362"/>
                <a:ext cx="26" cy="1"/>
              </a:xfrm>
              <a:prstGeom prst="line">
                <a:avLst/>
              </a:prstGeom>
              <a:noFill/>
              <a:ln w="3175">
                <a:solidFill>
                  <a:srgbClr val="00FFFF"/>
                </a:solidFill>
                <a:round/>
                <a:headEnd/>
                <a:tailEnd/>
              </a:ln>
            </p:spPr>
            <p:txBody>
              <a:bodyPr/>
              <a:lstStyle/>
              <a:p>
                <a:endParaRPr lang="fr-FR"/>
              </a:p>
            </p:txBody>
          </p:sp>
          <p:sp>
            <p:nvSpPr>
              <p:cNvPr id="762448" name="Line 2640"/>
              <p:cNvSpPr>
                <a:spLocks noChangeShapeType="1"/>
              </p:cNvSpPr>
              <p:nvPr/>
            </p:nvSpPr>
            <p:spPr bwMode="auto">
              <a:xfrm>
                <a:off x="604" y="1363"/>
                <a:ext cx="26" cy="1"/>
              </a:xfrm>
              <a:prstGeom prst="line">
                <a:avLst/>
              </a:prstGeom>
              <a:noFill/>
              <a:ln w="3175">
                <a:solidFill>
                  <a:srgbClr val="00FFFF"/>
                </a:solidFill>
                <a:round/>
                <a:headEnd/>
                <a:tailEnd/>
              </a:ln>
            </p:spPr>
            <p:txBody>
              <a:bodyPr/>
              <a:lstStyle/>
              <a:p>
                <a:endParaRPr lang="fr-FR"/>
              </a:p>
            </p:txBody>
          </p:sp>
          <p:sp>
            <p:nvSpPr>
              <p:cNvPr id="762449" name="Freeform 2641"/>
              <p:cNvSpPr>
                <a:spLocks/>
              </p:cNvSpPr>
              <p:nvPr/>
            </p:nvSpPr>
            <p:spPr bwMode="auto">
              <a:xfrm>
                <a:off x="768" y="1351"/>
                <a:ext cx="32" cy="33"/>
              </a:xfrm>
              <a:custGeom>
                <a:avLst/>
                <a:gdLst/>
                <a:ahLst/>
                <a:cxnLst>
                  <a:cxn ang="0">
                    <a:pos x="32" y="18"/>
                  </a:cxn>
                  <a:cxn ang="0">
                    <a:pos x="31" y="15"/>
                  </a:cxn>
                  <a:cxn ang="0">
                    <a:pos x="31" y="12"/>
                  </a:cxn>
                  <a:cxn ang="0">
                    <a:pos x="29" y="9"/>
                  </a:cxn>
                  <a:cxn ang="0">
                    <a:pos x="27" y="6"/>
                  </a:cxn>
                  <a:cxn ang="0">
                    <a:pos x="25" y="3"/>
                  </a:cxn>
                  <a:cxn ang="0">
                    <a:pos x="22" y="2"/>
                  </a:cxn>
                  <a:cxn ang="0">
                    <a:pos x="19" y="0"/>
                  </a:cxn>
                  <a:cxn ang="0">
                    <a:pos x="16" y="0"/>
                  </a:cxn>
                  <a:cxn ang="0">
                    <a:pos x="14" y="0"/>
                  </a:cxn>
                  <a:cxn ang="0">
                    <a:pos x="10" y="2"/>
                  </a:cxn>
                  <a:cxn ang="0">
                    <a:pos x="8" y="3"/>
                  </a:cxn>
                  <a:cxn ang="0">
                    <a:pos x="5" y="6"/>
                  </a:cxn>
                  <a:cxn ang="0">
                    <a:pos x="4" y="9"/>
                  </a:cxn>
                  <a:cxn ang="0">
                    <a:pos x="2" y="12"/>
                  </a:cxn>
                  <a:cxn ang="0">
                    <a:pos x="2" y="15"/>
                  </a:cxn>
                  <a:cxn ang="0">
                    <a:pos x="0" y="18"/>
                  </a:cxn>
                  <a:cxn ang="0">
                    <a:pos x="2" y="22"/>
                  </a:cxn>
                  <a:cxn ang="0">
                    <a:pos x="2" y="25"/>
                  </a:cxn>
                  <a:cxn ang="0">
                    <a:pos x="4" y="28"/>
                  </a:cxn>
                  <a:cxn ang="0">
                    <a:pos x="5" y="31"/>
                  </a:cxn>
                  <a:cxn ang="0">
                    <a:pos x="8" y="33"/>
                  </a:cxn>
                  <a:cxn ang="0">
                    <a:pos x="10" y="35"/>
                  </a:cxn>
                  <a:cxn ang="0">
                    <a:pos x="14" y="36"/>
                  </a:cxn>
                  <a:cxn ang="0">
                    <a:pos x="16" y="36"/>
                  </a:cxn>
                  <a:cxn ang="0">
                    <a:pos x="19" y="36"/>
                  </a:cxn>
                  <a:cxn ang="0">
                    <a:pos x="22" y="35"/>
                  </a:cxn>
                  <a:cxn ang="0">
                    <a:pos x="25" y="33"/>
                  </a:cxn>
                  <a:cxn ang="0">
                    <a:pos x="27" y="31"/>
                  </a:cxn>
                  <a:cxn ang="0">
                    <a:pos x="29" y="28"/>
                  </a:cxn>
                  <a:cxn ang="0">
                    <a:pos x="31" y="25"/>
                  </a:cxn>
                  <a:cxn ang="0">
                    <a:pos x="31" y="22"/>
                  </a:cxn>
                </a:cxnLst>
                <a:rect l="0" t="0" r="r" b="b"/>
                <a:pathLst>
                  <a:path w="32" h="36">
                    <a:moveTo>
                      <a:pt x="32" y="18"/>
                    </a:moveTo>
                    <a:lnTo>
                      <a:pt x="31" y="15"/>
                    </a:lnTo>
                    <a:lnTo>
                      <a:pt x="31" y="12"/>
                    </a:lnTo>
                    <a:lnTo>
                      <a:pt x="29" y="9"/>
                    </a:lnTo>
                    <a:lnTo>
                      <a:pt x="27" y="6"/>
                    </a:lnTo>
                    <a:lnTo>
                      <a:pt x="25" y="3"/>
                    </a:lnTo>
                    <a:lnTo>
                      <a:pt x="22" y="2"/>
                    </a:lnTo>
                    <a:lnTo>
                      <a:pt x="19" y="0"/>
                    </a:lnTo>
                    <a:lnTo>
                      <a:pt x="16" y="0"/>
                    </a:lnTo>
                    <a:lnTo>
                      <a:pt x="14" y="0"/>
                    </a:lnTo>
                    <a:lnTo>
                      <a:pt x="10" y="2"/>
                    </a:lnTo>
                    <a:lnTo>
                      <a:pt x="8" y="3"/>
                    </a:lnTo>
                    <a:lnTo>
                      <a:pt x="5" y="6"/>
                    </a:lnTo>
                    <a:lnTo>
                      <a:pt x="4" y="9"/>
                    </a:lnTo>
                    <a:lnTo>
                      <a:pt x="2" y="12"/>
                    </a:lnTo>
                    <a:lnTo>
                      <a:pt x="2" y="15"/>
                    </a:lnTo>
                    <a:lnTo>
                      <a:pt x="0" y="18"/>
                    </a:lnTo>
                    <a:lnTo>
                      <a:pt x="2" y="22"/>
                    </a:lnTo>
                    <a:lnTo>
                      <a:pt x="2" y="25"/>
                    </a:lnTo>
                    <a:lnTo>
                      <a:pt x="4" y="28"/>
                    </a:lnTo>
                    <a:lnTo>
                      <a:pt x="5" y="31"/>
                    </a:lnTo>
                    <a:lnTo>
                      <a:pt x="8" y="33"/>
                    </a:lnTo>
                    <a:lnTo>
                      <a:pt x="10" y="35"/>
                    </a:lnTo>
                    <a:lnTo>
                      <a:pt x="14" y="36"/>
                    </a:lnTo>
                    <a:lnTo>
                      <a:pt x="16" y="36"/>
                    </a:lnTo>
                    <a:lnTo>
                      <a:pt x="19" y="36"/>
                    </a:lnTo>
                    <a:lnTo>
                      <a:pt x="22" y="35"/>
                    </a:lnTo>
                    <a:lnTo>
                      <a:pt x="25" y="33"/>
                    </a:lnTo>
                    <a:lnTo>
                      <a:pt x="27" y="31"/>
                    </a:lnTo>
                    <a:lnTo>
                      <a:pt x="29" y="28"/>
                    </a:lnTo>
                    <a:lnTo>
                      <a:pt x="31" y="25"/>
                    </a:lnTo>
                    <a:lnTo>
                      <a:pt x="31" y="22"/>
                    </a:lnTo>
                  </a:path>
                </a:pathLst>
              </a:custGeom>
              <a:noFill/>
              <a:ln w="1588">
                <a:solidFill>
                  <a:srgbClr val="00FFFF"/>
                </a:solidFill>
                <a:prstDash val="solid"/>
                <a:round/>
                <a:headEnd/>
                <a:tailEnd/>
              </a:ln>
            </p:spPr>
            <p:txBody>
              <a:bodyPr/>
              <a:lstStyle/>
              <a:p>
                <a:endParaRPr lang="fr-FR"/>
              </a:p>
            </p:txBody>
          </p:sp>
          <p:sp>
            <p:nvSpPr>
              <p:cNvPr id="762450" name="Line 2642"/>
              <p:cNvSpPr>
                <a:spLocks noChangeShapeType="1"/>
              </p:cNvSpPr>
              <p:nvPr/>
            </p:nvSpPr>
            <p:spPr bwMode="auto">
              <a:xfrm>
                <a:off x="639" y="1363"/>
                <a:ext cx="28" cy="2"/>
              </a:xfrm>
              <a:prstGeom prst="line">
                <a:avLst/>
              </a:prstGeom>
              <a:noFill/>
              <a:ln w="3175">
                <a:solidFill>
                  <a:srgbClr val="00FFFF"/>
                </a:solidFill>
                <a:round/>
                <a:headEnd/>
                <a:tailEnd/>
              </a:ln>
            </p:spPr>
            <p:txBody>
              <a:bodyPr/>
              <a:lstStyle/>
              <a:p>
                <a:endParaRPr lang="fr-FR"/>
              </a:p>
            </p:txBody>
          </p:sp>
          <p:sp>
            <p:nvSpPr>
              <p:cNvPr id="762451" name="Line 2643"/>
              <p:cNvSpPr>
                <a:spLocks noChangeShapeType="1"/>
              </p:cNvSpPr>
              <p:nvPr/>
            </p:nvSpPr>
            <p:spPr bwMode="auto">
              <a:xfrm>
                <a:off x="694" y="1365"/>
                <a:ext cx="27" cy="1"/>
              </a:xfrm>
              <a:prstGeom prst="line">
                <a:avLst/>
              </a:prstGeom>
              <a:noFill/>
              <a:ln w="3175">
                <a:solidFill>
                  <a:srgbClr val="00FFFF"/>
                </a:solidFill>
                <a:round/>
                <a:headEnd/>
                <a:tailEnd/>
              </a:ln>
            </p:spPr>
            <p:txBody>
              <a:bodyPr/>
              <a:lstStyle/>
              <a:p>
                <a:endParaRPr lang="fr-FR"/>
              </a:p>
            </p:txBody>
          </p:sp>
          <p:sp>
            <p:nvSpPr>
              <p:cNvPr id="762452" name="Line 2644"/>
              <p:cNvSpPr>
                <a:spLocks noChangeShapeType="1"/>
              </p:cNvSpPr>
              <p:nvPr/>
            </p:nvSpPr>
            <p:spPr bwMode="auto">
              <a:xfrm>
                <a:off x="747" y="1366"/>
                <a:ext cx="29" cy="2"/>
              </a:xfrm>
              <a:prstGeom prst="line">
                <a:avLst/>
              </a:prstGeom>
              <a:noFill/>
              <a:ln w="3175">
                <a:solidFill>
                  <a:srgbClr val="00FFFF"/>
                </a:solidFill>
                <a:round/>
                <a:headEnd/>
                <a:tailEnd/>
              </a:ln>
            </p:spPr>
            <p:txBody>
              <a:bodyPr/>
              <a:lstStyle/>
              <a:p>
                <a:endParaRPr lang="fr-FR"/>
              </a:p>
            </p:txBody>
          </p:sp>
          <p:sp>
            <p:nvSpPr>
              <p:cNvPr id="762453" name="Freeform 2645"/>
              <p:cNvSpPr>
                <a:spLocks/>
              </p:cNvSpPr>
              <p:nvPr/>
            </p:nvSpPr>
            <p:spPr bwMode="auto">
              <a:xfrm>
                <a:off x="915" y="1360"/>
                <a:ext cx="29" cy="35"/>
              </a:xfrm>
              <a:custGeom>
                <a:avLst/>
                <a:gdLst/>
                <a:ahLst/>
                <a:cxnLst>
                  <a:cxn ang="0">
                    <a:pos x="31" y="19"/>
                  </a:cxn>
                  <a:cxn ang="0">
                    <a:pos x="31" y="16"/>
                  </a:cxn>
                  <a:cxn ang="0">
                    <a:pos x="29" y="12"/>
                  </a:cxn>
                  <a:cxn ang="0">
                    <a:pos x="28" y="9"/>
                  </a:cxn>
                  <a:cxn ang="0">
                    <a:pos x="26" y="6"/>
                  </a:cxn>
                  <a:cxn ang="0">
                    <a:pos x="24" y="3"/>
                  </a:cxn>
                  <a:cxn ang="0">
                    <a:pos x="21" y="2"/>
                  </a:cxn>
                  <a:cxn ang="0">
                    <a:pos x="18" y="2"/>
                  </a:cxn>
                  <a:cxn ang="0">
                    <a:pos x="16" y="0"/>
                  </a:cxn>
                  <a:cxn ang="0">
                    <a:pos x="12" y="2"/>
                  </a:cxn>
                  <a:cxn ang="0">
                    <a:pos x="10" y="2"/>
                  </a:cxn>
                  <a:cxn ang="0">
                    <a:pos x="7" y="3"/>
                  </a:cxn>
                  <a:cxn ang="0">
                    <a:pos x="5" y="6"/>
                  </a:cxn>
                  <a:cxn ang="0">
                    <a:pos x="2" y="9"/>
                  </a:cxn>
                  <a:cxn ang="0">
                    <a:pos x="1" y="12"/>
                  </a:cxn>
                  <a:cxn ang="0">
                    <a:pos x="0" y="16"/>
                  </a:cxn>
                  <a:cxn ang="0">
                    <a:pos x="0" y="19"/>
                  </a:cxn>
                  <a:cxn ang="0">
                    <a:pos x="0" y="22"/>
                  </a:cxn>
                  <a:cxn ang="0">
                    <a:pos x="1" y="26"/>
                  </a:cxn>
                  <a:cxn ang="0">
                    <a:pos x="2" y="29"/>
                  </a:cxn>
                  <a:cxn ang="0">
                    <a:pos x="5" y="32"/>
                  </a:cxn>
                  <a:cxn ang="0">
                    <a:pos x="7" y="33"/>
                  </a:cxn>
                  <a:cxn ang="0">
                    <a:pos x="10" y="36"/>
                  </a:cxn>
                  <a:cxn ang="0">
                    <a:pos x="12" y="36"/>
                  </a:cxn>
                  <a:cxn ang="0">
                    <a:pos x="16" y="38"/>
                  </a:cxn>
                  <a:cxn ang="0">
                    <a:pos x="18" y="36"/>
                  </a:cxn>
                  <a:cxn ang="0">
                    <a:pos x="21" y="36"/>
                  </a:cxn>
                  <a:cxn ang="0">
                    <a:pos x="24" y="33"/>
                  </a:cxn>
                  <a:cxn ang="0">
                    <a:pos x="26" y="32"/>
                  </a:cxn>
                  <a:cxn ang="0">
                    <a:pos x="28" y="29"/>
                  </a:cxn>
                  <a:cxn ang="0">
                    <a:pos x="29" y="26"/>
                  </a:cxn>
                  <a:cxn ang="0">
                    <a:pos x="31" y="22"/>
                  </a:cxn>
                </a:cxnLst>
                <a:rect l="0" t="0" r="r" b="b"/>
                <a:pathLst>
                  <a:path w="31" h="38">
                    <a:moveTo>
                      <a:pt x="31" y="19"/>
                    </a:moveTo>
                    <a:lnTo>
                      <a:pt x="31" y="16"/>
                    </a:lnTo>
                    <a:lnTo>
                      <a:pt x="29" y="12"/>
                    </a:lnTo>
                    <a:lnTo>
                      <a:pt x="28" y="9"/>
                    </a:lnTo>
                    <a:lnTo>
                      <a:pt x="26" y="6"/>
                    </a:lnTo>
                    <a:lnTo>
                      <a:pt x="24" y="3"/>
                    </a:lnTo>
                    <a:lnTo>
                      <a:pt x="21" y="2"/>
                    </a:lnTo>
                    <a:lnTo>
                      <a:pt x="18" y="2"/>
                    </a:lnTo>
                    <a:lnTo>
                      <a:pt x="16" y="0"/>
                    </a:lnTo>
                    <a:lnTo>
                      <a:pt x="12" y="2"/>
                    </a:lnTo>
                    <a:lnTo>
                      <a:pt x="10" y="2"/>
                    </a:lnTo>
                    <a:lnTo>
                      <a:pt x="7" y="3"/>
                    </a:lnTo>
                    <a:lnTo>
                      <a:pt x="5" y="6"/>
                    </a:lnTo>
                    <a:lnTo>
                      <a:pt x="2" y="9"/>
                    </a:lnTo>
                    <a:lnTo>
                      <a:pt x="1" y="12"/>
                    </a:lnTo>
                    <a:lnTo>
                      <a:pt x="0" y="16"/>
                    </a:lnTo>
                    <a:lnTo>
                      <a:pt x="0" y="19"/>
                    </a:lnTo>
                    <a:lnTo>
                      <a:pt x="0" y="22"/>
                    </a:lnTo>
                    <a:lnTo>
                      <a:pt x="1" y="26"/>
                    </a:lnTo>
                    <a:lnTo>
                      <a:pt x="2" y="29"/>
                    </a:lnTo>
                    <a:lnTo>
                      <a:pt x="5" y="32"/>
                    </a:lnTo>
                    <a:lnTo>
                      <a:pt x="7" y="33"/>
                    </a:lnTo>
                    <a:lnTo>
                      <a:pt x="10" y="36"/>
                    </a:lnTo>
                    <a:lnTo>
                      <a:pt x="12" y="36"/>
                    </a:lnTo>
                    <a:lnTo>
                      <a:pt x="16" y="38"/>
                    </a:lnTo>
                    <a:lnTo>
                      <a:pt x="18" y="36"/>
                    </a:lnTo>
                    <a:lnTo>
                      <a:pt x="21" y="36"/>
                    </a:lnTo>
                    <a:lnTo>
                      <a:pt x="24" y="33"/>
                    </a:lnTo>
                    <a:lnTo>
                      <a:pt x="26" y="32"/>
                    </a:lnTo>
                    <a:lnTo>
                      <a:pt x="28" y="29"/>
                    </a:lnTo>
                    <a:lnTo>
                      <a:pt x="29" y="26"/>
                    </a:lnTo>
                    <a:lnTo>
                      <a:pt x="31" y="22"/>
                    </a:lnTo>
                  </a:path>
                </a:pathLst>
              </a:custGeom>
              <a:noFill/>
              <a:ln w="1588">
                <a:solidFill>
                  <a:srgbClr val="00FFFF"/>
                </a:solidFill>
                <a:prstDash val="solid"/>
                <a:round/>
                <a:headEnd/>
                <a:tailEnd/>
              </a:ln>
            </p:spPr>
            <p:txBody>
              <a:bodyPr/>
              <a:lstStyle/>
              <a:p>
                <a:endParaRPr lang="fr-FR"/>
              </a:p>
            </p:txBody>
          </p:sp>
          <p:sp>
            <p:nvSpPr>
              <p:cNvPr id="762454" name="Line 2646"/>
              <p:cNvSpPr>
                <a:spLocks noChangeShapeType="1"/>
              </p:cNvSpPr>
              <p:nvPr/>
            </p:nvSpPr>
            <p:spPr bwMode="auto">
              <a:xfrm>
                <a:off x="784" y="1366"/>
                <a:ext cx="27" cy="3"/>
              </a:xfrm>
              <a:prstGeom prst="line">
                <a:avLst/>
              </a:prstGeom>
              <a:noFill/>
              <a:ln w="3175">
                <a:solidFill>
                  <a:srgbClr val="00FFFF"/>
                </a:solidFill>
                <a:round/>
                <a:headEnd/>
                <a:tailEnd/>
              </a:ln>
            </p:spPr>
            <p:txBody>
              <a:bodyPr/>
              <a:lstStyle/>
              <a:p>
                <a:endParaRPr lang="fr-FR"/>
              </a:p>
            </p:txBody>
          </p:sp>
          <p:sp>
            <p:nvSpPr>
              <p:cNvPr id="762455" name="Line 2647"/>
              <p:cNvSpPr>
                <a:spLocks noChangeShapeType="1"/>
              </p:cNvSpPr>
              <p:nvPr/>
            </p:nvSpPr>
            <p:spPr bwMode="auto">
              <a:xfrm>
                <a:off x="839" y="1371"/>
                <a:ext cx="27" cy="3"/>
              </a:xfrm>
              <a:prstGeom prst="line">
                <a:avLst/>
              </a:prstGeom>
              <a:noFill/>
              <a:ln w="3175">
                <a:solidFill>
                  <a:srgbClr val="00FFFF"/>
                </a:solidFill>
                <a:round/>
                <a:headEnd/>
                <a:tailEnd/>
              </a:ln>
            </p:spPr>
            <p:txBody>
              <a:bodyPr/>
              <a:lstStyle/>
              <a:p>
                <a:endParaRPr lang="fr-FR"/>
              </a:p>
            </p:txBody>
          </p:sp>
          <p:sp>
            <p:nvSpPr>
              <p:cNvPr id="762456" name="Line 2648"/>
              <p:cNvSpPr>
                <a:spLocks noChangeShapeType="1"/>
              </p:cNvSpPr>
              <p:nvPr/>
            </p:nvSpPr>
            <p:spPr bwMode="auto">
              <a:xfrm>
                <a:off x="893" y="1375"/>
                <a:ext cx="27" cy="2"/>
              </a:xfrm>
              <a:prstGeom prst="line">
                <a:avLst/>
              </a:prstGeom>
              <a:noFill/>
              <a:ln w="3175">
                <a:solidFill>
                  <a:srgbClr val="00FFFF"/>
                </a:solidFill>
                <a:round/>
                <a:headEnd/>
                <a:tailEnd/>
              </a:ln>
            </p:spPr>
            <p:txBody>
              <a:bodyPr/>
              <a:lstStyle/>
              <a:p>
                <a:endParaRPr lang="fr-FR"/>
              </a:p>
            </p:txBody>
          </p:sp>
          <p:sp>
            <p:nvSpPr>
              <p:cNvPr id="762457" name="Freeform 2649"/>
              <p:cNvSpPr>
                <a:spLocks/>
              </p:cNvSpPr>
              <p:nvPr/>
            </p:nvSpPr>
            <p:spPr bwMode="auto">
              <a:xfrm>
                <a:off x="1059" y="1384"/>
                <a:ext cx="31" cy="33"/>
              </a:xfrm>
              <a:custGeom>
                <a:avLst/>
                <a:gdLst/>
                <a:ahLst/>
                <a:cxnLst>
                  <a:cxn ang="0">
                    <a:pos x="31" y="17"/>
                  </a:cxn>
                  <a:cxn ang="0">
                    <a:pos x="31" y="15"/>
                  </a:cxn>
                  <a:cxn ang="0">
                    <a:pos x="30" y="12"/>
                  </a:cxn>
                  <a:cxn ang="0">
                    <a:pos x="29" y="9"/>
                  </a:cxn>
                  <a:cxn ang="0">
                    <a:pos x="26" y="6"/>
                  </a:cxn>
                  <a:cxn ang="0">
                    <a:pos x="24" y="3"/>
                  </a:cxn>
                  <a:cxn ang="0">
                    <a:pos x="21" y="2"/>
                  </a:cxn>
                  <a:cxn ang="0">
                    <a:pos x="19" y="0"/>
                  </a:cxn>
                  <a:cxn ang="0">
                    <a:pos x="15" y="0"/>
                  </a:cxn>
                  <a:cxn ang="0">
                    <a:pos x="13" y="0"/>
                  </a:cxn>
                  <a:cxn ang="0">
                    <a:pos x="9" y="2"/>
                  </a:cxn>
                  <a:cxn ang="0">
                    <a:pos x="7" y="3"/>
                  </a:cxn>
                  <a:cxn ang="0">
                    <a:pos x="4" y="6"/>
                  </a:cxn>
                  <a:cxn ang="0">
                    <a:pos x="3" y="9"/>
                  </a:cxn>
                  <a:cxn ang="0">
                    <a:pos x="2" y="12"/>
                  </a:cxn>
                  <a:cxn ang="0">
                    <a:pos x="0" y="15"/>
                  </a:cxn>
                  <a:cxn ang="0">
                    <a:pos x="0" y="17"/>
                  </a:cxn>
                  <a:cxn ang="0">
                    <a:pos x="0" y="22"/>
                  </a:cxn>
                  <a:cxn ang="0">
                    <a:pos x="2" y="25"/>
                  </a:cxn>
                  <a:cxn ang="0">
                    <a:pos x="3" y="29"/>
                  </a:cxn>
                  <a:cxn ang="0">
                    <a:pos x="4" y="30"/>
                  </a:cxn>
                  <a:cxn ang="0">
                    <a:pos x="7" y="33"/>
                  </a:cxn>
                  <a:cxn ang="0">
                    <a:pos x="9" y="35"/>
                  </a:cxn>
                  <a:cxn ang="0">
                    <a:pos x="13" y="36"/>
                  </a:cxn>
                  <a:cxn ang="0">
                    <a:pos x="15" y="36"/>
                  </a:cxn>
                  <a:cxn ang="0">
                    <a:pos x="19" y="36"/>
                  </a:cxn>
                  <a:cxn ang="0">
                    <a:pos x="21" y="35"/>
                  </a:cxn>
                  <a:cxn ang="0">
                    <a:pos x="24" y="33"/>
                  </a:cxn>
                  <a:cxn ang="0">
                    <a:pos x="26" y="30"/>
                  </a:cxn>
                  <a:cxn ang="0">
                    <a:pos x="29" y="29"/>
                  </a:cxn>
                  <a:cxn ang="0">
                    <a:pos x="30" y="25"/>
                  </a:cxn>
                  <a:cxn ang="0">
                    <a:pos x="31" y="22"/>
                  </a:cxn>
                </a:cxnLst>
                <a:rect l="0" t="0" r="r" b="b"/>
                <a:pathLst>
                  <a:path w="31" h="36">
                    <a:moveTo>
                      <a:pt x="31" y="17"/>
                    </a:moveTo>
                    <a:lnTo>
                      <a:pt x="31" y="15"/>
                    </a:lnTo>
                    <a:lnTo>
                      <a:pt x="30" y="12"/>
                    </a:lnTo>
                    <a:lnTo>
                      <a:pt x="29" y="9"/>
                    </a:lnTo>
                    <a:lnTo>
                      <a:pt x="26" y="6"/>
                    </a:lnTo>
                    <a:lnTo>
                      <a:pt x="24" y="3"/>
                    </a:lnTo>
                    <a:lnTo>
                      <a:pt x="21" y="2"/>
                    </a:lnTo>
                    <a:lnTo>
                      <a:pt x="19" y="0"/>
                    </a:lnTo>
                    <a:lnTo>
                      <a:pt x="15" y="0"/>
                    </a:lnTo>
                    <a:lnTo>
                      <a:pt x="13" y="0"/>
                    </a:lnTo>
                    <a:lnTo>
                      <a:pt x="9" y="2"/>
                    </a:lnTo>
                    <a:lnTo>
                      <a:pt x="7" y="3"/>
                    </a:lnTo>
                    <a:lnTo>
                      <a:pt x="4" y="6"/>
                    </a:lnTo>
                    <a:lnTo>
                      <a:pt x="3" y="9"/>
                    </a:lnTo>
                    <a:lnTo>
                      <a:pt x="2" y="12"/>
                    </a:lnTo>
                    <a:lnTo>
                      <a:pt x="0" y="15"/>
                    </a:lnTo>
                    <a:lnTo>
                      <a:pt x="0" y="17"/>
                    </a:lnTo>
                    <a:lnTo>
                      <a:pt x="0" y="22"/>
                    </a:lnTo>
                    <a:lnTo>
                      <a:pt x="2" y="25"/>
                    </a:lnTo>
                    <a:lnTo>
                      <a:pt x="3" y="29"/>
                    </a:lnTo>
                    <a:lnTo>
                      <a:pt x="4" y="30"/>
                    </a:lnTo>
                    <a:lnTo>
                      <a:pt x="7" y="33"/>
                    </a:lnTo>
                    <a:lnTo>
                      <a:pt x="9" y="35"/>
                    </a:lnTo>
                    <a:lnTo>
                      <a:pt x="13" y="36"/>
                    </a:lnTo>
                    <a:lnTo>
                      <a:pt x="15" y="36"/>
                    </a:lnTo>
                    <a:lnTo>
                      <a:pt x="19" y="36"/>
                    </a:lnTo>
                    <a:lnTo>
                      <a:pt x="21" y="35"/>
                    </a:lnTo>
                    <a:lnTo>
                      <a:pt x="24" y="33"/>
                    </a:lnTo>
                    <a:lnTo>
                      <a:pt x="26" y="30"/>
                    </a:lnTo>
                    <a:lnTo>
                      <a:pt x="29" y="29"/>
                    </a:lnTo>
                    <a:lnTo>
                      <a:pt x="30" y="25"/>
                    </a:lnTo>
                    <a:lnTo>
                      <a:pt x="31" y="22"/>
                    </a:lnTo>
                  </a:path>
                </a:pathLst>
              </a:custGeom>
              <a:noFill/>
              <a:ln w="1588">
                <a:solidFill>
                  <a:srgbClr val="00FFFF"/>
                </a:solidFill>
                <a:prstDash val="solid"/>
                <a:round/>
                <a:headEnd/>
                <a:tailEnd/>
              </a:ln>
            </p:spPr>
            <p:txBody>
              <a:bodyPr/>
              <a:lstStyle/>
              <a:p>
                <a:endParaRPr lang="fr-FR"/>
              </a:p>
            </p:txBody>
          </p:sp>
          <p:sp>
            <p:nvSpPr>
              <p:cNvPr id="762458" name="Line 2650"/>
              <p:cNvSpPr>
                <a:spLocks noChangeShapeType="1"/>
              </p:cNvSpPr>
              <p:nvPr/>
            </p:nvSpPr>
            <p:spPr bwMode="auto">
              <a:xfrm>
                <a:off x="930" y="1377"/>
                <a:ext cx="27" cy="5"/>
              </a:xfrm>
              <a:prstGeom prst="line">
                <a:avLst/>
              </a:prstGeom>
              <a:noFill/>
              <a:ln w="3175">
                <a:solidFill>
                  <a:srgbClr val="00FFFF"/>
                </a:solidFill>
                <a:round/>
                <a:headEnd/>
                <a:tailEnd/>
              </a:ln>
            </p:spPr>
            <p:txBody>
              <a:bodyPr/>
              <a:lstStyle/>
              <a:p>
                <a:endParaRPr lang="fr-FR"/>
              </a:p>
            </p:txBody>
          </p:sp>
          <p:sp>
            <p:nvSpPr>
              <p:cNvPr id="762459" name="Line 2651"/>
              <p:cNvSpPr>
                <a:spLocks noChangeShapeType="1"/>
              </p:cNvSpPr>
              <p:nvPr/>
            </p:nvSpPr>
            <p:spPr bwMode="auto">
              <a:xfrm>
                <a:off x="983" y="1387"/>
                <a:ext cx="27" cy="4"/>
              </a:xfrm>
              <a:prstGeom prst="line">
                <a:avLst/>
              </a:prstGeom>
              <a:noFill/>
              <a:ln w="3175">
                <a:solidFill>
                  <a:srgbClr val="00FFFF"/>
                </a:solidFill>
                <a:round/>
                <a:headEnd/>
                <a:tailEnd/>
              </a:ln>
            </p:spPr>
            <p:txBody>
              <a:bodyPr/>
              <a:lstStyle/>
              <a:p>
                <a:endParaRPr lang="fr-FR"/>
              </a:p>
            </p:txBody>
          </p:sp>
          <p:sp>
            <p:nvSpPr>
              <p:cNvPr id="762460" name="Line 2652"/>
              <p:cNvSpPr>
                <a:spLocks noChangeShapeType="1"/>
              </p:cNvSpPr>
              <p:nvPr/>
            </p:nvSpPr>
            <p:spPr bwMode="auto">
              <a:xfrm>
                <a:off x="1036" y="1395"/>
                <a:ext cx="28" cy="4"/>
              </a:xfrm>
              <a:prstGeom prst="line">
                <a:avLst/>
              </a:prstGeom>
              <a:noFill/>
              <a:ln w="3175">
                <a:solidFill>
                  <a:srgbClr val="00FFFF"/>
                </a:solidFill>
                <a:round/>
                <a:headEnd/>
                <a:tailEnd/>
              </a:ln>
            </p:spPr>
            <p:txBody>
              <a:bodyPr/>
              <a:lstStyle/>
              <a:p>
                <a:endParaRPr lang="fr-FR"/>
              </a:p>
            </p:txBody>
          </p:sp>
          <p:sp>
            <p:nvSpPr>
              <p:cNvPr id="762461" name="Freeform 2653"/>
              <p:cNvSpPr>
                <a:spLocks/>
              </p:cNvSpPr>
              <p:nvPr/>
            </p:nvSpPr>
            <p:spPr bwMode="auto">
              <a:xfrm>
                <a:off x="1203" y="1439"/>
                <a:ext cx="29" cy="33"/>
              </a:xfrm>
              <a:custGeom>
                <a:avLst/>
                <a:gdLst/>
                <a:ahLst/>
                <a:cxnLst>
                  <a:cxn ang="0">
                    <a:pos x="30" y="19"/>
                  </a:cxn>
                  <a:cxn ang="0">
                    <a:pos x="30" y="14"/>
                  </a:cxn>
                  <a:cxn ang="0">
                    <a:pos x="29" y="11"/>
                  </a:cxn>
                  <a:cxn ang="0">
                    <a:pos x="28" y="9"/>
                  </a:cxn>
                  <a:cxn ang="0">
                    <a:pos x="27" y="6"/>
                  </a:cxn>
                  <a:cxn ang="0">
                    <a:pos x="24" y="3"/>
                  </a:cxn>
                  <a:cxn ang="0">
                    <a:pos x="22" y="1"/>
                  </a:cxn>
                  <a:cxn ang="0">
                    <a:pos x="18" y="1"/>
                  </a:cxn>
                  <a:cxn ang="0">
                    <a:pos x="16" y="0"/>
                  </a:cxn>
                  <a:cxn ang="0">
                    <a:pos x="12" y="1"/>
                  </a:cxn>
                  <a:cxn ang="0">
                    <a:pos x="10" y="1"/>
                  </a:cxn>
                  <a:cxn ang="0">
                    <a:pos x="7" y="3"/>
                  </a:cxn>
                  <a:cxn ang="0">
                    <a:pos x="5" y="6"/>
                  </a:cxn>
                  <a:cxn ang="0">
                    <a:pos x="2" y="9"/>
                  </a:cxn>
                  <a:cxn ang="0">
                    <a:pos x="1" y="11"/>
                  </a:cxn>
                  <a:cxn ang="0">
                    <a:pos x="1" y="14"/>
                  </a:cxn>
                  <a:cxn ang="0">
                    <a:pos x="0" y="19"/>
                  </a:cxn>
                  <a:cxn ang="0">
                    <a:pos x="1" y="21"/>
                  </a:cxn>
                  <a:cxn ang="0">
                    <a:pos x="1" y="26"/>
                  </a:cxn>
                  <a:cxn ang="0">
                    <a:pos x="2" y="29"/>
                  </a:cxn>
                  <a:cxn ang="0">
                    <a:pos x="5" y="31"/>
                  </a:cxn>
                  <a:cxn ang="0">
                    <a:pos x="7" y="33"/>
                  </a:cxn>
                  <a:cxn ang="0">
                    <a:pos x="10" y="34"/>
                  </a:cxn>
                  <a:cxn ang="0">
                    <a:pos x="12" y="36"/>
                  </a:cxn>
                  <a:cxn ang="0">
                    <a:pos x="16" y="36"/>
                  </a:cxn>
                  <a:cxn ang="0">
                    <a:pos x="18" y="36"/>
                  </a:cxn>
                  <a:cxn ang="0">
                    <a:pos x="22" y="34"/>
                  </a:cxn>
                  <a:cxn ang="0">
                    <a:pos x="24" y="33"/>
                  </a:cxn>
                  <a:cxn ang="0">
                    <a:pos x="27" y="31"/>
                  </a:cxn>
                  <a:cxn ang="0">
                    <a:pos x="28" y="29"/>
                  </a:cxn>
                  <a:cxn ang="0">
                    <a:pos x="29" y="26"/>
                  </a:cxn>
                  <a:cxn ang="0">
                    <a:pos x="30" y="21"/>
                  </a:cxn>
                </a:cxnLst>
                <a:rect l="0" t="0" r="r" b="b"/>
                <a:pathLst>
                  <a:path w="30" h="36">
                    <a:moveTo>
                      <a:pt x="30" y="19"/>
                    </a:moveTo>
                    <a:lnTo>
                      <a:pt x="30" y="14"/>
                    </a:lnTo>
                    <a:lnTo>
                      <a:pt x="29" y="11"/>
                    </a:lnTo>
                    <a:lnTo>
                      <a:pt x="28" y="9"/>
                    </a:lnTo>
                    <a:lnTo>
                      <a:pt x="27" y="6"/>
                    </a:lnTo>
                    <a:lnTo>
                      <a:pt x="24" y="3"/>
                    </a:lnTo>
                    <a:lnTo>
                      <a:pt x="22" y="1"/>
                    </a:lnTo>
                    <a:lnTo>
                      <a:pt x="18" y="1"/>
                    </a:lnTo>
                    <a:lnTo>
                      <a:pt x="16" y="0"/>
                    </a:lnTo>
                    <a:lnTo>
                      <a:pt x="12" y="1"/>
                    </a:lnTo>
                    <a:lnTo>
                      <a:pt x="10" y="1"/>
                    </a:lnTo>
                    <a:lnTo>
                      <a:pt x="7" y="3"/>
                    </a:lnTo>
                    <a:lnTo>
                      <a:pt x="5" y="6"/>
                    </a:lnTo>
                    <a:lnTo>
                      <a:pt x="2" y="9"/>
                    </a:lnTo>
                    <a:lnTo>
                      <a:pt x="1" y="11"/>
                    </a:lnTo>
                    <a:lnTo>
                      <a:pt x="1" y="14"/>
                    </a:lnTo>
                    <a:lnTo>
                      <a:pt x="0" y="19"/>
                    </a:lnTo>
                    <a:lnTo>
                      <a:pt x="1" y="21"/>
                    </a:lnTo>
                    <a:lnTo>
                      <a:pt x="1" y="26"/>
                    </a:lnTo>
                    <a:lnTo>
                      <a:pt x="2" y="29"/>
                    </a:lnTo>
                    <a:lnTo>
                      <a:pt x="5" y="31"/>
                    </a:lnTo>
                    <a:lnTo>
                      <a:pt x="7" y="33"/>
                    </a:lnTo>
                    <a:lnTo>
                      <a:pt x="10" y="34"/>
                    </a:lnTo>
                    <a:lnTo>
                      <a:pt x="12" y="36"/>
                    </a:lnTo>
                    <a:lnTo>
                      <a:pt x="16" y="36"/>
                    </a:lnTo>
                    <a:lnTo>
                      <a:pt x="18" y="36"/>
                    </a:lnTo>
                    <a:lnTo>
                      <a:pt x="22" y="34"/>
                    </a:lnTo>
                    <a:lnTo>
                      <a:pt x="24" y="33"/>
                    </a:lnTo>
                    <a:lnTo>
                      <a:pt x="27" y="31"/>
                    </a:lnTo>
                    <a:lnTo>
                      <a:pt x="28" y="29"/>
                    </a:lnTo>
                    <a:lnTo>
                      <a:pt x="29" y="26"/>
                    </a:lnTo>
                    <a:lnTo>
                      <a:pt x="30" y="21"/>
                    </a:lnTo>
                  </a:path>
                </a:pathLst>
              </a:custGeom>
              <a:noFill/>
              <a:ln w="1588">
                <a:solidFill>
                  <a:srgbClr val="00FFFF"/>
                </a:solidFill>
                <a:prstDash val="solid"/>
                <a:round/>
                <a:headEnd/>
                <a:tailEnd/>
              </a:ln>
            </p:spPr>
            <p:txBody>
              <a:bodyPr/>
              <a:lstStyle/>
              <a:p>
                <a:endParaRPr lang="fr-FR"/>
              </a:p>
            </p:txBody>
          </p:sp>
          <p:sp>
            <p:nvSpPr>
              <p:cNvPr id="762462" name="Line 2654"/>
              <p:cNvSpPr>
                <a:spLocks noChangeShapeType="1"/>
              </p:cNvSpPr>
              <p:nvPr/>
            </p:nvSpPr>
            <p:spPr bwMode="auto">
              <a:xfrm>
                <a:off x="1075" y="1400"/>
                <a:ext cx="25" cy="12"/>
              </a:xfrm>
              <a:prstGeom prst="line">
                <a:avLst/>
              </a:prstGeom>
              <a:noFill/>
              <a:ln w="3175">
                <a:solidFill>
                  <a:srgbClr val="00FFFF"/>
                </a:solidFill>
                <a:round/>
                <a:headEnd/>
                <a:tailEnd/>
              </a:ln>
            </p:spPr>
            <p:txBody>
              <a:bodyPr/>
              <a:lstStyle/>
              <a:p>
                <a:endParaRPr lang="fr-FR"/>
              </a:p>
            </p:txBody>
          </p:sp>
          <p:sp>
            <p:nvSpPr>
              <p:cNvPr id="762463" name="Line 2655"/>
              <p:cNvSpPr>
                <a:spLocks noChangeShapeType="1"/>
              </p:cNvSpPr>
              <p:nvPr/>
            </p:nvSpPr>
            <p:spPr bwMode="auto">
              <a:xfrm>
                <a:off x="1125" y="1420"/>
                <a:ext cx="27" cy="11"/>
              </a:xfrm>
              <a:prstGeom prst="line">
                <a:avLst/>
              </a:prstGeom>
              <a:noFill/>
              <a:ln w="3175">
                <a:solidFill>
                  <a:srgbClr val="00FFFF"/>
                </a:solidFill>
                <a:round/>
                <a:headEnd/>
                <a:tailEnd/>
              </a:ln>
            </p:spPr>
            <p:txBody>
              <a:bodyPr/>
              <a:lstStyle/>
              <a:p>
                <a:endParaRPr lang="fr-FR"/>
              </a:p>
            </p:txBody>
          </p:sp>
          <p:sp>
            <p:nvSpPr>
              <p:cNvPr id="762464" name="Line 2656"/>
              <p:cNvSpPr>
                <a:spLocks noChangeShapeType="1"/>
              </p:cNvSpPr>
              <p:nvPr/>
            </p:nvSpPr>
            <p:spPr bwMode="auto">
              <a:xfrm>
                <a:off x="1177" y="1440"/>
                <a:ext cx="26" cy="9"/>
              </a:xfrm>
              <a:prstGeom prst="line">
                <a:avLst/>
              </a:prstGeom>
              <a:noFill/>
              <a:ln w="3175">
                <a:solidFill>
                  <a:srgbClr val="00FFFF"/>
                </a:solidFill>
                <a:round/>
                <a:headEnd/>
                <a:tailEnd/>
              </a:ln>
            </p:spPr>
            <p:txBody>
              <a:bodyPr/>
              <a:lstStyle/>
              <a:p>
                <a:endParaRPr lang="fr-FR"/>
              </a:p>
            </p:txBody>
          </p:sp>
          <p:sp>
            <p:nvSpPr>
              <p:cNvPr id="762465" name="Freeform 2657"/>
              <p:cNvSpPr>
                <a:spLocks/>
              </p:cNvSpPr>
              <p:nvPr/>
            </p:nvSpPr>
            <p:spPr bwMode="auto">
              <a:xfrm>
                <a:off x="1348" y="1554"/>
                <a:ext cx="30" cy="33"/>
              </a:xfrm>
              <a:custGeom>
                <a:avLst/>
                <a:gdLst/>
                <a:ahLst/>
                <a:cxnLst>
                  <a:cxn ang="0">
                    <a:pos x="31" y="17"/>
                  </a:cxn>
                  <a:cxn ang="0">
                    <a:pos x="31" y="14"/>
                  </a:cxn>
                  <a:cxn ang="0">
                    <a:pos x="30" y="10"/>
                  </a:cxn>
                  <a:cxn ang="0">
                    <a:pos x="28" y="7"/>
                  </a:cxn>
                  <a:cxn ang="0">
                    <a:pos x="26" y="4"/>
                  </a:cxn>
                  <a:cxn ang="0">
                    <a:pos x="24" y="2"/>
                  </a:cxn>
                  <a:cxn ang="0">
                    <a:pos x="21" y="1"/>
                  </a:cxn>
                  <a:cxn ang="0">
                    <a:pos x="19" y="0"/>
                  </a:cxn>
                  <a:cxn ang="0">
                    <a:pos x="15" y="0"/>
                  </a:cxn>
                  <a:cxn ang="0">
                    <a:pos x="13" y="0"/>
                  </a:cxn>
                  <a:cxn ang="0">
                    <a:pos x="10" y="1"/>
                  </a:cxn>
                  <a:cxn ang="0">
                    <a:pos x="8" y="2"/>
                  </a:cxn>
                  <a:cxn ang="0">
                    <a:pos x="5" y="4"/>
                  </a:cxn>
                  <a:cxn ang="0">
                    <a:pos x="3" y="7"/>
                  </a:cxn>
                  <a:cxn ang="0">
                    <a:pos x="1" y="10"/>
                  </a:cxn>
                  <a:cxn ang="0">
                    <a:pos x="0" y="14"/>
                  </a:cxn>
                  <a:cxn ang="0">
                    <a:pos x="0" y="17"/>
                  </a:cxn>
                  <a:cxn ang="0">
                    <a:pos x="0" y="21"/>
                  </a:cxn>
                  <a:cxn ang="0">
                    <a:pos x="1" y="24"/>
                  </a:cxn>
                  <a:cxn ang="0">
                    <a:pos x="3" y="27"/>
                  </a:cxn>
                  <a:cxn ang="0">
                    <a:pos x="5" y="30"/>
                  </a:cxn>
                  <a:cxn ang="0">
                    <a:pos x="8" y="32"/>
                  </a:cxn>
                  <a:cxn ang="0">
                    <a:pos x="10" y="34"/>
                  </a:cxn>
                  <a:cxn ang="0">
                    <a:pos x="13" y="35"/>
                  </a:cxn>
                  <a:cxn ang="0">
                    <a:pos x="15" y="35"/>
                  </a:cxn>
                  <a:cxn ang="0">
                    <a:pos x="19" y="35"/>
                  </a:cxn>
                  <a:cxn ang="0">
                    <a:pos x="21" y="34"/>
                  </a:cxn>
                  <a:cxn ang="0">
                    <a:pos x="24" y="32"/>
                  </a:cxn>
                  <a:cxn ang="0">
                    <a:pos x="26" y="30"/>
                  </a:cxn>
                  <a:cxn ang="0">
                    <a:pos x="28" y="27"/>
                  </a:cxn>
                  <a:cxn ang="0">
                    <a:pos x="30" y="24"/>
                  </a:cxn>
                  <a:cxn ang="0">
                    <a:pos x="31" y="21"/>
                  </a:cxn>
                </a:cxnLst>
                <a:rect l="0" t="0" r="r" b="b"/>
                <a:pathLst>
                  <a:path w="31" h="35">
                    <a:moveTo>
                      <a:pt x="31" y="17"/>
                    </a:moveTo>
                    <a:lnTo>
                      <a:pt x="31" y="14"/>
                    </a:lnTo>
                    <a:lnTo>
                      <a:pt x="30" y="10"/>
                    </a:lnTo>
                    <a:lnTo>
                      <a:pt x="28" y="7"/>
                    </a:lnTo>
                    <a:lnTo>
                      <a:pt x="26" y="4"/>
                    </a:lnTo>
                    <a:lnTo>
                      <a:pt x="24" y="2"/>
                    </a:lnTo>
                    <a:lnTo>
                      <a:pt x="21" y="1"/>
                    </a:lnTo>
                    <a:lnTo>
                      <a:pt x="19" y="0"/>
                    </a:lnTo>
                    <a:lnTo>
                      <a:pt x="15" y="0"/>
                    </a:lnTo>
                    <a:lnTo>
                      <a:pt x="13" y="0"/>
                    </a:lnTo>
                    <a:lnTo>
                      <a:pt x="10" y="1"/>
                    </a:lnTo>
                    <a:lnTo>
                      <a:pt x="8" y="2"/>
                    </a:lnTo>
                    <a:lnTo>
                      <a:pt x="5" y="4"/>
                    </a:lnTo>
                    <a:lnTo>
                      <a:pt x="3" y="7"/>
                    </a:lnTo>
                    <a:lnTo>
                      <a:pt x="1" y="10"/>
                    </a:lnTo>
                    <a:lnTo>
                      <a:pt x="0" y="14"/>
                    </a:lnTo>
                    <a:lnTo>
                      <a:pt x="0" y="17"/>
                    </a:lnTo>
                    <a:lnTo>
                      <a:pt x="0" y="21"/>
                    </a:lnTo>
                    <a:lnTo>
                      <a:pt x="1" y="24"/>
                    </a:lnTo>
                    <a:lnTo>
                      <a:pt x="3" y="27"/>
                    </a:lnTo>
                    <a:lnTo>
                      <a:pt x="5" y="30"/>
                    </a:lnTo>
                    <a:lnTo>
                      <a:pt x="8" y="32"/>
                    </a:lnTo>
                    <a:lnTo>
                      <a:pt x="10" y="34"/>
                    </a:lnTo>
                    <a:lnTo>
                      <a:pt x="13" y="35"/>
                    </a:lnTo>
                    <a:lnTo>
                      <a:pt x="15" y="35"/>
                    </a:lnTo>
                    <a:lnTo>
                      <a:pt x="19" y="35"/>
                    </a:lnTo>
                    <a:lnTo>
                      <a:pt x="21" y="34"/>
                    </a:lnTo>
                    <a:lnTo>
                      <a:pt x="24" y="32"/>
                    </a:lnTo>
                    <a:lnTo>
                      <a:pt x="26" y="30"/>
                    </a:lnTo>
                    <a:lnTo>
                      <a:pt x="28" y="27"/>
                    </a:lnTo>
                    <a:lnTo>
                      <a:pt x="30" y="24"/>
                    </a:lnTo>
                    <a:lnTo>
                      <a:pt x="31" y="21"/>
                    </a:lnTo>
                  </a:path>
                </a:pathLst>
              </a:custGeom>
              <a:noFill/>
              <a:ln w="1588">
                <a:solidFill>
                  <a:srgbClr val="00FFFF"/>
                </a:solidFill>
                <a:prstDash val="solid"/>
                <a:round/>
                <a:headEnd/>
                <a:tailEnd/>
              </a:ln>
            </p:spPr>
            <p:txBody>
              <a:bodyPr/>
              <a:lstStyle/>
              <a:p>
                <a:endParaRPr lang="fr-FR"/>
              </a:p>
            </p:txBody>
          </p:sp>
          <p:sp>
            <p:nvSpPr>
              <p:cNvPr id="762466" name="Line 2658"/>
              <p:cNvSpPr>
                <a:spLocks noChangeShapeType="1"/>
              </p:cNvSpPr>
              <p:nvPr/>
            </p:nvSpPr>
            <p:spPr bwMode="auto">
              <a:xfrm>
                <a:off x="1219" y="1456"/>
                <a:ext cx="22" cy="17"/>
              </a:xfrm>
              <a:prstGeom prst="line">
                <a:avLst/>
              </a:prstGeom>
              <a:noFill/>
              <a:ln w="3175">
                <a:solidFill>
                  <a:srgbClr val="00FFFF"/>
                </a:solidFill>
                <a:round/>
                <a:headEnd/>
                <a:tailEnd/>
              </a:ln>
            </p:spPr>
            <p:txBody>
              <a:bodyPr/>
              <a:lstStyle/>
              <a:p>
                <a:endParaRPr lang="fr-FR"/>
              </a:p>
            </p:txBody>
          </p:sp>
          <p:sp>
            <p:nvSpPr>
              <p:cNvPr id="762467" name="Line 2659"/>
              <p:cNvSpPr>
                <a:spLocks noChangeShapeType="1"/>
              </p:cNvSpPr>
              <p:nvPr/>
            </p:nvSpPr>
            <p:spPr bwMode="auto">
              <a:xfrm>
                <a:off x="1263" y="1491"/>
                <a:ext cx="22" cy="15"/>
              </a:xfrm>
              <a:prstGeom prst="line">
                <a:avLst/>
              </a:prstGeom>
              <a:noFill/>
              <a:ln w="3175">
                <a:solidFill>
                  <a:srgbClr val="00FFFF"/>
                </a:solidFill>
                <a:round/>
                <a:headEnd/>
                <a:tailEnd/>
              </a:ln>
            </p:spPr>
            <p:txBody>
              <a:bodyPr/>
              <a:lstStyle/>
              <a:p>
                <a:endParaRPr lang="fr-FR"/>
              </a:p>
            </p:txBody>
          </p:sp>
          <p:sp>
            <p:nvSpPr>
              <p:cNvPr id="762468" name="Line 2660"/>
              <p:cNvSpPr>
                <a:spLocks noChangeShapeType="1"/>
              </p:cNvSpPr>
              <p:nvPr/>
            </p:nvSpPr>
            <p:spPr bwMode="auto">
              <a:xfrm>
                <a:off x="1309" y="1525"/>
                <a:ext cx="21" cy="18"/>
              </a:xfrm>
              <a:prstGeom prst="line">
                <a:avLst/>
              </a:prstGeom>
              <a:noFill/>
              <a:ln w="3175">
                <a:solidFill>
                  <a:srgbClr val="00FFFF"/>
                </a:solidFill>
                <a:round/>
                <a:headEnd/>
                <a:tailEnd/>
              </a:ln>
            </p:spPr>
            <p:txBody>
              <a:bodyPr/>
              <a:lstStyle/>
              <a:p>
                <a:endParaRPr lang="fr-FR"/>
              </a:p>
            </p:txBody>
          </p:sp>
          <p:sp>
            <p:nvSpPr>
              <p:cNvPr id="762469" name="Line 2661"/>
              <p:cNvSpPr>
                <a:spLocks noChangeShapeType="1"/>
              </p:cNvSpPr>
              <p:nvPr/>
            </p:nvSpPr>
            <p:spPr bwMode="auto">
              <a:xfrm>
                <a:off x="1351" y="1561"/>
                <a:ext cx="12" cy="9"/>
              </a:xfrm>
              <a:prstGeom prst="line">
                <a:avLst/>
              </a:prstGeom>
              <a:noFill/>
              <a:ln w="3175">
                <a:solidFill>
                  <a:srgbClr val="00FFFF"/>
                </a:solidFill>
                <a:round/>
                <a:headEnd/>
                <a:tailEnd/>
              </a:ln>
            </p:spPr>
            <p:txBody>
              <a:bodyPr/>
              <a:lstStyle/>
              <a:p>
                <a:endParaRPr lang="fr-FR"/>
              </a:p>
            </p:txBody>
          </p:sp>
          <p:sp>
            <p:nvSpPr>
              <p:cNvPr id="762470" name="Freeform 2662"/>
              <p:cNvSpPr>
                <a:spLocks/>
              </p:cNvSpPr>
              <p:nvPr/>
            </p:nvSpPr>
            <p:spPr bwMode="auto">
              <a:xfrm>
                <a:off x="1494" y="1633"/>
                <a:ext cx="30" cy="34"/>
              </a:xfrm>
              <a:custGeom>
                <a:avLst/>
                <a:gdLst/>
                <a:ahLst/>
                <a:cxnLst>
                  <a:cxn ang="0">
                    <a:pos x="30" y="19"/>
                  </a:cxn>
                  <a:cxn ang="0">
                    <a:pos x="29" y="15"/>
                  </a:cxn>
                  <a:cxn ang="0">
                    <a:pos x="29" y="12"/>
                  </a:cxn>
                  <a:cxn ang="0">
                    <a:pos x="28" y="9"/>
                  </a:cxn>
                  <a:cxn ang="0">
                    <a:pos x="26" y="6"/>
                  </a:cxn>
                  <a:cxn ang="0">
                    <a:pos x="23" y="3"/>
                  </a:cxn>
                  <a:cxn ang="0">
                    <a:pos x="21" y="2"/>
                  </a:cxn>
                  <a:cxn ang="0">
                    <a:pos x="18" y="0"/>
                  </a:cxn>
                  <a:cxn ang="0">
                    <a:pos x="15" y="0"/>
                  </a:cxn>
                  <a:cxn ang="0">
                    <a:pos x="12" y="0"/>
                  </a:cxn>
                  <a:cxn ang="0">
                    <a:pos x="8" y="2"/>
                  </a:cxn>
                  <a:cxn ang="0">
                    <a:pos x="6" y="3"/>
                  </a:cxn>
                  <a:cxn ang="0">
                    <a:pos x="3" y="6"/>
                  </a:cxn>
                  <a:cxn ang="0">
                    <a:pos x="2" y="9"/>
                  </a:cxn>
                  <a:cxn ang="0">
                    <a:pos x="1" y="12"/>
                  </a:cxn>
                  <a:cxn ang="0">
                    <a:pos x="0" y="15"/>
                  </a:cxn>
                  <a:cxn ang="0">
                    <a:pos x="0" y="19"/>
                  </a:cxn>
                  <a:cxn ang="0">
                    <a:pos x="0" y="22"/>
                  </a:cxn>
                  <a:cxn ang="0">
                    <a:pos x="1" y="25"/>
                  </a:cxn>
                  <a:cxn ang="0">
                    <a:pos x="2" y="28"/>
                  </a:cxn>
                  <a:cxn ang="0">
                    <a:pos x="3" y="31"/>
                  </a:cxn>
                  <a:cxn ang="0">
                    <a:pos x="6" y="33"/>
                  </a:cxn>
                  <a:cxn ang="0">
                    <a:pos x="8" y="35"/>
                  </a:cxn>
                  <a:cxn ang="0">
                    <a:pos x="12" y="36"/>
                  </a:cxn>
                  <a:cxn ang="0">
                    <a:pos x="15" y="36"/>
                  </a:cxn>
                  <a:cxn ang="0">
                    <a:pos x="18" y="36"/>
                  </a:cxn>
                  <a:cxn ang="0">
                    <a:pos x="21" y="35"/>
                  </a:cxn>
                  <a:cxn ang="0">
                    <a:pos x="23" y="33"/>
                  </a:cxn>
                  <a:cxn ang="0">
                    <a:pos x="26" y="31"/>
                  </a:cxn>
                  <a:cxn ang="0">
                    <a:pos x="28" y="28"/>
                  </a:cxn>
                  <a:cxn ang="0">
                    <a:pos x="29" y="25"/>
                  </a:cxn>
                  <a:cxn ang="0">
                    <a:pos x="29" y="22"/>
                  </a:cxn>
                </a:cxnLst>
                <a:rect l="0" t="0" r="r" b="b"/>
                <a:pathLst>
                  <a:path w="30" h="36">
                    <a:moveTo>
                      <a:pt x="30" y="19"/>
                    </a:moveTo>
                    <a:lnTo>
                      <a:pt x="29" y="15"/>
                    </a:lnTo>
                    <a:lnTo>
                      <a:pt x="29" y="12"/>
                    </a:lnTo>
                    <a:lnTo>
                      <a:pt x="28" y="9"/>
                    </a:lnTo>
                    <a:lnTo>
                      <a:pt x="26" y="6"/>
                    </a:lnTo>
                    <a:lnTo>
                      <a:pt x="23" y="3"/>
                    </a:lnTo>
                    <a:lnTo>
                      <a:pt x="21" y="2"/>
                    </a:lnTo>
                    <a:lnTo>
                      <a:pt x="18" y="0"/>
                    </a:lnTo>
                    <a:lnTo>
                      <a:pt x="15" y="0"/>
                    </a:lnTo>
                    <a:lnTo>
                      <a:pt x="12" y="0"/>
                    </a:lnTo>
                    <a:lnTo>
                      <a:pt x="8" y="2"/>
                    </a:lnTo>
                    <a:lnTo>
                      <a:pt x="6" y="3"/>
                    </a:lnTo>
                    <a:lnTo>
                      <a:pt x="3" y="6"/>
                    </a:lnTo>
                    <a:lnTo>
                      <a:pt x="2" y="9"/>
                    </a:lnTo>
                    <a:lnTo>
                      <a:pt x="1" y="12"/>
                    </a:lnTo>
                    <a:lnTo>
                      <a:pt x="0" y="15"/>
                    </a:lnTo>
                    <a:lnTo>
                      <a:pt x="0" y="19"/>
                    </a:lnTo>
                    <a:lnTo>
                      <a:pt x="0" y="22"/>
                    </a:lnTo>
                    <a:lnTo>
                      <a:pt x="1" y="25"/>
                    </a:lnTo>
                    <a:lnTo>
                      <a:pt x="2" y="28"/>
                    </a:lnTo>
                    <a:lnTo>
                      <a:pt x="3" y="31"/>
                    </a:lnTo>
                    <a:lnTo>
                      <a:pt x="6" y="33"/>
                    </a:lnTo>
                    <a:lnTo>
                      <a:pt x="8" y="35"/>
                    </a:lnTo>
                    <a:lnTo>
                      <a:pt x="12" y="36"/>
                    </a:lnTo>
                    <a:lnTo>
                      <a:pt x="15" y="36"/>
                    </a:lnTo>
                    <a:lnTo>
                      <a:pt x="18" y="36"/>
                    </a:lnTo>
                    <a:lnTo>
                      <a:pt x="21" y="35"/>
                    </a:lnTo>
                    <a:lnTo>
                      <a:pt x="23" y="33"/>
                    </a:lnTo>
                    <a:lnTo>
                      <a:pt x="26" y="31"/>
                    </a:lnTo>
                    <a:lnTo>
                      <a:pt x="28" y="28"/>
                    </a:lnTo>
                    <a:lnTo>
                      <a:pt x="29" y="25"/>
                    </a:lnTo>
                    <a:lnTo>
                      <a:pt x="29" y="22"/>
                    </a:lnTo>
                  </a:path>
                </a:pathLst>
              </a:custGeom>
              <a:noFill/>
              <a:ln w="1588">
                <a:solidFill>
                  <a:srgbClr val="00FFFF"/>
                </a:solidFill>
                <a:prstDash val="solid"/>
                <a:round/>
                <a:headEnd/>
                <a:tailEnd/>
              </a:ln>
            </p:spPr>
            <p:txBody>
              <a:bodyPr/>
              <a:lstStyle/>
              <a:p>
                <a:endParaRPr lang="fr-FR"/>
              </a:p>
            </p:txBody>
          </p:sp>
          <p:sp>
            <p:nvSpPr>
              <p:cNvPr id="762471" name="Line 2663"/>
              <p:cNvSpPr>
                <a:spLocks noChangeShapeType="1"/>
              </p:cNvSpPr>
              <p:nvPr/>
            </p:nvSpPr>
            <p:spPr bwMode="auto">
              <a:xfrm>
                <a:off x="1363" y="1570"/>
                <a:ext cx="26" cy="13"/>
              </a:xfrm>
              <a:prstGeom prst="line">
                <a:avLst/>
              </a:prstGeom>
              <a:noFill/>
              <a:ln w="3175">
                <a:solidFill>
                  <a:srgbClr val="00FFFF"/>
                </a:solidFill>
                <a:round/>
                <a:headEnd/>
                <a:tailEnd/>
              </a:ln>
            </p:spPr>
            <p:txBody>
              <a:bodyPr/>
              <a:lstStyle/>
              <a:p>
                <a:endParaRPr lang="fr-FR"/>
              </a:p>
            </p:txBody>
          </p:sp>
          <p:sp>
            <p:nvSpPr>
              <p:cNvPr id="762472" name="Line 2664"/>
              <p:cNvSpPr>
                <a:spLocks noChangeShapeType="1"/>
              </p:cNvSpPr>
              <p:nvPr/>
            </p:nvSpPr>
            <p:spPr bwMode="auto">
              <a:xfrm>
                <a:off x="1411" y="1598"/>
                <a:ext cx="26" cy="13"/>
              </a:xfrm>
              <a:prstGeom prst="line">
                <a:avLst/>
              </a:prstGeom>
              <a:noFill/>
              <a:ln w="3175">
                <a:solidFill>
                  <a:srgbClr val="00FFFF"/>
                </a:solidFill>
                <a:round/>
                <a:headEnd/>
                <a:tailEnd/>
              </a:ln>
            </p:spPr>
            <p:txBody>
              <a:bodyPr/>
              <a:lstStyle/>
              <a:p>
                <a:endParaRPr lang="fr-FR"/>
              </a:p>
            </p:txBody>
          </p:sp>
          <p:sp>
            <p:nvSpPr>
              <p:cNvPr id="762473" name="Line 2665"/>
              <p:cNvSpPr>
                <a:spLocks noChangeShapeType="1"/>
              </p:cNvSpPr>
              <p:nvPr/>
            </p:nvSpPr>
            <p:spPr bwMode="auto">
              <a:xfrm>
                <a:off x="1461" y="1624"/>
                <a:ext cx="24" cy="14"/>
              </a:xfrm>
              <a:prstGeom prst="line">
                <a:avLst/>
              </a:prstGeom>
              <a:noFill/>
              <a:ln w="3175">
                <a:solidFill>
                  <a:srgbClr val="00FFFF"/>
                </a:solidFill>
                <a:round/>
                <a:headEnd/>
                <a:tailEnd/>
              </a:ln>
            </p:spPr>
            <p:txBody>
              <a:bodyPr/>
              <a:lstStyle/>
              <a:p>
                <a:endParaRPr lang="fr-FR"/>
              </a:p>
            </p:txBody>
          </p:sp>
          <p:sp>
            <p:nvSpPr>
              <p:cNvPr id="762474" name="Freeform 2666"/>
              <p:cNvSpPr>
                <a:spLocks/>
              </p:cNvSpPr>
              <p:nvPr/>
            </p:nvSpPr>
            <p:spPr bwMode="auto">
              <a:xfrm>
                <a:off x="1639" y="1817"/>
                <a:ext cx="29" cy="32"/>
              </a:xfrm>
              <a:custGeom>
                <a:avLst/>
                <a:gdLst/>
                <a:ahLst/>
                <a:cxnLst>
                  <a:cxn ang="0">
                    <a:pos x="31" y="17"/>
                  </a:cxn>
                  <a:cxn ang="0">
                    <a:pos x="31" y="14"/>
                  </a:cxn>
                  <a:cxn ang="0">
                    <a:pos x="30" y="12"/>
                  </a:cxn>
                  <a:cxn ang="0">
                    <a:pos x="28" y="7"/>
                  </a:cxn>
                  <a:cxn ang="0">
                    <a:pos x="27" y="6"/>
                  </a:cxn>
                  <a:cxn ang="0">
                    <a:pos x="25" y="3"/>
                  </a:cxn>
                  <a:cxn ang="0">
                    <a:pos x="22" y="1"/>
                  </a:cxn>
                  <a:cxn ang="0">
                    <a:pos x="19" y="0"/>
                  </a:cxn>
                  <a:cxn ang="0">
                    <a:pos x="16" y="0"/>
                  </a:cxn>
                  <a:cxn ang="0">
                    <a:pos x="12" y="0"/>
                  </a:cxn>
                  <a:cxn ang="0">
                    <a:pos x="10" y="1"/>
                  </a:cxn>
                  <a:cxn ang="0">
                    <a:pos x="7" y="3"/>
                  </a:cxn>
                  <a:cxn ang="0">
                    <a:pos x="5" y="6"/>
                  </a:cxn>
                  <a:cxn ang="0">
                    <a:pos x="3" y="7"/>
                  </a:cxn>
                  <a:cxn ang="0">
                    <a:pos x="1" y="12"/>
                  </a:cxn>
                  <a:cxn ang="0">
                    <a:pos x="0" y="14"/>
                  </a:cxn>
                  <a:cxn ang="0">
                    <a:pos x="0" y="17"/>
                  </a:cxn>
                  <a:cxn ang="0">
                    <a:pos x="0" y="22"/>
                  </a:cxn>
                  <a:cxn ang="0">
                    <a:pos x="1" y="24"/>
                  </a:cxn>
                  <a:cxn ang="0">
                    <a:pos x="3" y="27"/>
                  </a:cxn>
                  <a:cxn ang="0">
                    <a:pos x="5" y="30"/>
                  </a:cxn>
                  <a:cxn ang="0">
                    <a:pos x="7" y="33"/>
                  </a:cxn>
                  <a:cxn ang="0">
                    <a:pos x="10" y="34"/>
                  </a:cxn>
                  <a:cxn ang="0">
                    <a:pos x="12" y="36"/>
                  </a:cxn>
                  <a:cxn ang="0">
                    <a:pos x="16" y="36"/>
                  </a:cxn>
                  <a:cxn ang="0">
                    <a:pos x="19" y="36"/>
                  </a:cxn>
                  <a:cxn ang="0">
                    <a:pos x="22" y="34"/>
                  </a:cxn>
                  <a:cxn ang="0">
                    <a:pos x="25" y="33"/>
                  </a:cxn>
                  <a:cxn ang="0">
                    <a:pos x="27" y="30"/>
                  </a:cxn>
                  <a:cxn ang="0">
                    <a:pos x="28" y="27"/>
                  </a:cxn>
                  <a:cxn ang="0">
                    <a:pos x="30" y="24"/>
                  </a:cxn>
                  <a:cxn ang="0">
                    <a:pos x="31" y="22"/>
                  </a:cxn>
                </a:cxnLst>
                <a:rect l="0" t="0" r="r" b="b"/>
                <a:pathLst>
                  <a:path w="31" h="36">
                    <a:moveTo>
                      <a:pt x="31" y="17"/>
                    </a:moveTo>
                    <a:lnTo>
                      <a:pt x="31" y="14"/>
                    </a:lnTo>
                    <a:lnTo>
                      <a:pt x="30" y="12"/>
                    </a:lnTo>
                    <a:lnTo>
                      <a:pt x="28" y="7"/>
                    </a:lnTo>
                    <a:lnTo>
                      <a:pt x="27" y="6"/>
                    </a:lnTo>
                    <a:lnTo>
                      <a:pt x="25" y="3"/>
                    </a:lnTo>
                    <a:lnTo>
                      <a:pt x="22" y="1"/>
                    </a:lnTo>
                    <a:lnTo>
                      <a:pt x="19" y="0"/>
                    </a:lnTo>
                    <a:lnTo>
                      <a:pt x="16" y="0"/>
                    </a:lnTo>
                    <a:lnTo>
                      <a:pt x="12" y="0"/>
                    </a:lnTo>
                    <a:lnTo>
                      <a:pt x="10" y="1"/>
                    </a:lnTo>
                    <a:lnTo>
                      <a:pt x="7" y="3"/>
                    </a:lnTo>
                    <a:lnTo>
                      <a:pt x="5" y="6"/>
                    </a:lnTo>
                    <a:lnTo>
                      <a:pt x="3" y="7"/>
                    </a:lnTo>
                    <a:lnTo>
                      <a:pt x="1" y="12"/>
                    </a:lnTo>
                    <a:lnTo>
                      <a:pt x="0" y="14"/>
                    </a:lnTo>
                    <a:lnTo>
                      <a:pt x="0" y="17"/>
                    </a:lnTo>
                    <a:lnTo>
                      <a:pt x="0" y="22"/>
                    </a:lnTo>
                    <a:lnTo>
                      <a:pt x="1" y="24"/>
                    </a:lnTo>
                    <a:lnTo>
                      <a:pt x="3" y="27"/>
                    </a:lnTo>
                    <a:lnTo>
                      <a:pt x="5" y="30"/>
                    </a:lnTo>
                    <a:lnTo>
                      <a:pt x="7" y="33"/>
                    </a:lnTo>
                    <a:lnTo>
                      <a:pt x="10" y="34"/>
                    </a:lnTo>
                    <a:lnTo>
                      <a:pt x="12" y="36"/>
                    </a:lnTo>
                    <a:lnTo>
                      <a:pt x="16" y="36"/>
                    </a:lnTo>
                    <a:lnTo>
                      <a:pt x="19" y="36"/>
                    </a:lnTo>
                    <a:lnTo>
                      <a:pt x="22" y="34"/>
                    </a:lnTo>
                    <a:lnTo>
                      <a:pt x="25" y="33"/>
                    </a:lnTo>
                    <a:lnTo>
                      <a:pt x="27" y="30"/>
                    </a:lnTo>
                    <a:lnTo>
                      <a:pt x="28" y="27"/>
                    </a:lnTo>
                    <a:lnTo>
                      <a:pt x="30" y="24"/>
                    </a:lnTo>
                    <a:lnTo>
                      <a:pt x="31" y="22"/>
                    </a:lnTo>
                  </a:path>
                </a:pathLst>
              </a:custGeom>
              <a:noFill/>
              <a:ln w="1588">
                <a:solidFill>
                  <a:srgbClr val="00FFFF"/>
                </a:solidFill>
                <a:prstDash val="solid"/>
                <a:round/>
                <a:headEnd/>
                <a:tailEnd/>
              </a:ln>
            </p:spPr>
            <p:txBody>
              <a:bodyPr/>
              <a:lstStyle/>
              <a:p>
                <a:endParaRPr lang="fr-FR"/>
              </a:p>
            </p:txBody>
          </p:sp>
          <p:sp>
            <p:nvSpPr>
              <p:cNvPr id="762475" name="Line 2667"/>
              <p:cNvSpPr>
                <a:spLocks noChangeShapeType="1"/>
              </p:cNvSpPr>
              <p:nvPr/>
            </p:nvSpPr>
            <p:spPr bwMode="auto">
              <a:xfrm>
                <a:off x="1509" y="1651"/>
                <a:ext cx="18" cy="22"/>
              </a:xfrm>
              <a:prstGeom prst="line">
                <a:avLst/>
              </a:prstGeom>
              <a:noFill/>
              <a:ln w="3175">
                <a:solidFill>
                  <a:srgbClr val="00FFFF"/>
                </a:solidFill>
                <a:round/>
                <a:headEnd/>
                <a:tailEnd/>
              </a:ln>
            </p:spPr>
            <p:txBody>
              <a:bodyPr/>
              <a:lstStyle/>
              <a:p>
                <a:endParaRPr lang="fr-FR"/>
              </a:p>
            </p:txBody>
          </p:sp>
          <p:sp>
            <p:nvSpPr>
              <p:cNvPr id="762476" name="Line 2668"/>
              <p:cNvSpPr>
                <a:spLocks noChangeShapeType="1"/>
              </p:cNvSpPr>
              <p:nvPr/>
            </p:nvSpPr>
            <p:spPr bwMode="auto">
              <a:xfrm>
                <a:off x="1545" y="1697"/>
                <a:ext cx="17" cy="22"/>
              </a:xfrm>
              <a:prstGeom prst="line">
                <a:avLst/>
              </a:prstGeom>
              <a:noFill/>
              <a:ln w="3175">
                <a:solidFill>
                  <a:srgbClr val="00FFFF"/>
                </a:solidFill>
                <a:round/>
                <a:headEnd/>
                <a:tailEnd/>
              </a:ln>
            </p:spPr>
            <p:txBody>
              <a:bodyPr/>
              <a:lstStyle/>
              <a:p>
                <a:endParaRPr lang="fr-FR"/>
              </a:p>
            </p:txBody>
          </p:sp>
          <p:sp>
            <p:nvSpPr>
              <p:cNvPr id="762477" name="Line 2669"/>
              <p:cNvSpPr>
                <a:spLocks noChangeShapeType="1"/>
              </p:cNvSpPr>
              <p:nvPr/>
            </p:nvSpPr>
            <p:spPr bwMode="auto">
              <a:xfrm>
                <a:off x="1580" y="1741"/>
                <a:ext cx="18" cy="23"/>
              </a:xfrm>
              <a:prstGeom prst="line">
                <a:avLst/>
              </a:prstGeom>
              <a:noFill/>
              <a:ln w="3175">
                <a:solidFill>
                  <a:srgbClr val="00FFFF"/>
                </a:solidFill>
                <a:round/>
                <a:headEnd/>
                <a:tailEnd/>
              </a:ln>
            </p:spPr>
            <p:txBody>
              <a:bodyPr/>
              <a:lstStyle/>
              <a:p>
                <a:endParaRPr lang="fr-FR"/>
              </a:p>
            </p:txBody>
          </p:sp>
          <p:sp>
            <p:nvSpPr>
              <p:cNvPr id="762478" name="Line 2670"/>
              <p:cNvSpPr>
                <a:spLocks noChangeShapeType="1"/>
              </p:cNvSpPr>
              <p:nvPr/>
            </p:nvSpPr>
            <p:spPr bwMode="auto">
              <a:xfrm>
                <a:off x="1616" y="1786"/>
                <a:ext cx="18" cy="22"/>
              </a:xfrm>
              <a:prstGeom prst="line">
                <a:avLst/>
              </a:prstGeom>
              <a:noFill/>
              <a:ln w="3175">
                <a:solidFill>
                  <a:srgbClr val="00FFFF"/>
                </a:solidFill>
                <a:round/>
                <a:headEnd/>
                <a:tailEnd/>
              </a:ln>
            </p:spPr>
            <p:txBody>
              <a:bodyPr/>
              <a:lstStyle/>
              <a:p>
                <a:endParaRPr lang="fr-FR"/>
              </a:p>
            </p:txBody>
          </p:sp>
          <p:sp>
            <p:nvSpPr>
              <p:cNvPr id="762479" name="Freeform 2671"/>
              <p:cNvSpPr>
                <a:spLocks/>
              </p:cNvSpPr>
              <p:nvPr/>
            </p:nvSpPr>
            <p:spPr bwMode="auto">
              <a:xfrm>
                <a:off x="1783" y="2173"/>
                <a:ext cx="30" cy="32"/>
              </a:xfrm>
              <a:custGeom>
                <a:avLst/>
                <a:gdLst/>
                <a:ahLst/>
                <a:cxnLst>
                  <a:cxn ang="0">
                    <a:pos x="30" y="19"/>
                  </a:cxn>
                  <a:cxn ang="0">
                    <a:pos x="30" y="15"/>
                  </a:cxn>
                  <a:cxn ang="0">
                    <a:pos x="29" y="12"/>
                  </a:cxn>
                  <a:cxn ang="0">
                    <a:pos x="28" y="9"/>
                  </a:cxn>
                  <a:cxn ang="0">
                    <a:pos x="25" y="6"/>
                  </a:cxn>
                  <a:cxn ang="0">
                    <a:pos x="23" y="3"/>
                  </a:cxn>
                  <a:cxn ang="0">
                    <a:pos x="21" y="2"/>
                  </a:cxn>
                  <a:cxn ang="0">
                    <a:pos x="18" y="2"/>
                  </a:cxn>
                  <a:cxn ang="0">
                    <a:pos x="14" y="0"/>
                  </a:cxn>
                  <a:cxn ang="0">
                    <a:pos x="12" y="2"/>
                  </a:cxn>
                  <a:cxn ang="0">
                    <a:pos x="9" y="2"/>
                  </a:cxn>
                  <a:cxn ang="0">
                    <a:pos x="6" y="3"/>
                  </a:cxn>
                  <a:cxn ang="0">
                    <a:pos x="3" y="6"/>
                  </a:cxn>
                  <a:cxn ang="0">
                    <a:pos x="2" y="9"/>
                  </a:cxn>
                  <a:cxn ang="0">
                    <a:pos x="1" y="12"/>
                  </a:cxn>
                  <a:cxn ang="0">
                    <a:pos x="0" y="15"/>
                  </a:cxn>
                  <a:cxn ang="0">
                    <a:pos x="0" y="19"/>
                  </a:cxn>
                  <a:cxn ang="0">
                    <a:pos x="0" y="22"/>
                  </a:cxn>
                  <a:cxn ang="0">
                    <a:pos x="1" y="26"/>
                  </a:cxn>
                  <a:cxn ang="0">
                    <a:pos x="2" y="29"/>
                  </a:cxn>
                  <a:cxn ang="0">
                    <a:pos x="3" y="32"/>
                  </a:cxn>
                  <a:cxn ang="0">
                    <a:pos x="6" y="33"/>
                  </a:cxn>
                  <a:cxn ang="0">
                    <a:pos x="9" y="35"/>
                  </a:cxn>
                  <a:cxn ang="0">
                    <a:pos x="12" y="36"/>
                  </a:cxn>
                  <a:cxn ang="0">
                    <a:pos x="14" y="36"/>
                  </a:cxn>
                  <a:cxn ang="0">
                    <a:pos x="18" y="36"/>
                  </a:cxn>
                  <a:cxn ang="0">
                    <a:pos x="21" y="35"/>
                  </a:cxn>
                  <a:cxn ang="0">
                    <a:pos x="23" y="33"/>
                  </a:cxn>
                  <a:cxn ang="0">
                    <a:pos x="25" y="32"/>
                  </a:cxn>
                  <a:cxn ang="0">
                    <a:pos x="28" y="29"/>
                  </a:cxn>
                  <a:cxn ang="0">
                    <a:pos x="29" y="26"/>
                  </a:cxn>
                  <a:cxn ang="0">
                    <a:pos x="30" y="22"/>
                  </a:cxn>
                </a:cxnLst>
                <a:rect l="0" t="0" r="r" b="b"/>
                <a:pathLst>
                  <a:path w="30" h="36">
                    <a:moveTo>
                      <a:pt x="30" y="19"/>
                    </a:moveTo>
                    <a:lnTo>
                      <a:pt x="30" y="15"/>
                    </a:lnTo>
                    <a:lnTo>
                      <a:pt x="29" y="12"/>
                    </a:lnTo>
                    <a:lnTo>
                      <a:pt x="28" y="9"/>
                    </a:lnTo>
                    <a:lnTo>
                      <a:pt x="25" y="6"/>
                    </a:lnTo>
                    <a:lnTo>
                      <a:pt x="23" y="3"/>
                    </a:lnTo>
                    <a:lnTo>
                      <a:pt x="21" y="2"/>
                    </a:lnTo>
                    <a:lnTo>
                      <a:pt x="18" y="2"/>
                    </a:lnTo>
                    <a:lnTo>
                      <a:pt x="14" y="0"/>
                    </a:lnTo>
                    <a:lnTo>
                      <a:pt x="12" y="2"/>
                    </a:lnTo>
                    <a:lnTo>
                      <a:pt x="9" y="2"/>
                    </a:lnTo>
                    <a:lnTo>
                      <a:pt x="6" y="3"/>
                    </a:lnTo>
                    <a:lnTo>
                      <a:pt x="3" y="6"/>
                    </a:lnTo>
                    <a:lnTo>
                      <a:pt x="2" y="9"/>
                    </a:lnTo>
                    <a:lnTo>
                      <a:pt x="1" y="12"/>
                    </a:lnTo>
                    <a:lnTo>
                      <a:pt x="0" y="15"/>
                    </a:lnTo>
                    <a:lnTo>
                      <a:pt x="0" y="19"/>
                    </a:lnTo>
                    <a:lnTo>
                      <a:pt x="0" y="22"/>
                    </a:lnTo>
                    <a:lnTo>
                      <a:pt x="1" y="26"/>
                    </a:lnTo>
                    <a:lnTo>
                      <a:pt x="2" y="29"/>
                    </a:lnTo>
                    <a:lnTo>
                      <a:pt x="3" y="32"/>
                    </a:lnTo>
                    <a:lnTo>
                      <a:pt x="6" y="33"/>
                    </a:lnTo>
                    <a:lnTo>
                      <a:pt x="9" y="35"/>
                    </a:lnTo>
                    <a:lnTo>
                      <a:pt x="12" y="36"/>
                    </a:lnTo>
                    <a:lnTo>
                      <a:pt x="14" y="36"/>
                    </a:lnTo>
                    <a:lnTo>
                      <a:pt x="18" y="36"/>
                    </a:lnTo>
                    <a:lnTo>
                      <a:pt x="21" y="35"/>
                    </a:lnTo>
                    <a:lnTo>
                      <a:pt x="23" y="33"/>
                    </a:lnTo>
                    <a:lnTo>
                      <a:pt x="25" y="32"/>
                    </a:lnTo>
                    <a:lnTo>
                      <a:pt x="28" y="29"/>
                    </a:lnTo>
                    <a:lnTo>
                      <a:pt x="29" y="26"/>
                    </a:lnTo>
                    <a:lnTo>
                      <a:pt x="30" y="22"/>
                    </a:lnTo>
                  </a:path>
                </a:pathLst>
              </a:custGeom>
              <a:noFill/>
              <a:ln w="1588">
                <a:solidFill>
                  <a:srgbClr val="00FFFF"/>
                </a:solidFill>
                <a:prstDash val="solid"/>
                <a:round/>
                <a:headEnd/>
                <a:tailEnd/>
              </a:ln>
            </p:spPr>
            <p:txBody>
              <a:bodyPr/>
              <a:lstStyle/>
              <a:p>
                <a:endParaRPr lang="fr-FR"/>
              </a:p>
            </p:txBody>
          </p:sp>
          <p:sp>
            <p:nvSpPr>
              <p:cNvPr id="762480" name="Line 2672"/>
              <p:cNvSpPr>
                <a:spLocks noChangeShapeType="1"/>
              </p:cNvSpPr>
              <p:nvPr/>
            </p:nvSpPr>
            <p:spPr bwMode="auto">
              <a:xfrm>
                <a:off x="1676" y="1887"/>
                <a:ext cx="11" cy="29"/>
              </a:xfrm>
              <a:prstGeom prst="line">
                <a:avLst/>
              </a:prstGeom>
              <a:noFill/>
              <a:ln w="3175">
                <a:solidFill>
                  <a:srgbClr val="00FFFF"/>
                </a:solidFill>
                <a:round/>
                <a:headEnd/>
                <a:tailEnd/>
              </a:ln>
            </p:spPr>
            <p:txBody>
              <a:bodyPr/>
              <a:lstStyle/>
              <a:p>
                <a:endParaRPr lang="fr-FR"/>
              </a:p>
            </p:txBody>
          </p:sp>
          <p:sp>
            <p:nvSpPr>
              <p:cNvPr id="762481" name="Line 2673"/>
              <p:cNvSpPr>
                <a:spLocks noChangeShapeType="1"/>
              </p:cNvSpPr>
              <p:nvPr/>
            </p:nvSpPr>
            <p:spPr bwMode="auto">
              <a:xfrm>
                <a:off x="1698" y="1943"/>
                <a:ext cx="11" cy="27"/>
              </a:xfrm>
              <a:prstGeom prst="line">
                <a:avLst/>
              </a:prstGeom>
              <a:noFill/>
              <a:ln w="3175">
                <a:solidFill>
                  <a:srgbClr val="00FFFF"/>
                </a:solidFill>
                <a:round/>
                <a:headEnd/>
                <a:tailEnd/>
              </a:ln>
            </p:spPr>
            <p:txBody>
              <a:bodyPr/>
              <a:lstStyle/>
              <a:p>
                <a:endParaRPr lang="fr-FR"/>
              </a:p>
            </p:txBody>
          </p:sp>
          <p:sp>
            <p:nvSpPr>
              <p:cNvPr id="762482" name="Line 2674"/>
              <p:cNvSpPr>
                <a:spLocks noChangeShapeType="1"/>
              </p:cNvSpPr>
              <p:nvPr/>
            </p:nvSpPr>
            <p:spPr bwMode="auto">
              <a:xfrm>
                <a:off x="1720" y="1998"/>
                <a:ext cx="12" cy="27"/>
              </a:xfrm>
              <a:prstGeom prst="line">
                <a:avLst/>
              </a:prstGeom>
              <a:noFill/>
              <a:ln w="3175">
                <a:solidFill>
                  <a:srgbClr val="00FFFF"/>
                </a:solidFill>
                <a:round/>
                <a:headEnd/>
                <a:tailEnd/>
              </a:ln>
            </p:spPr>
            <p:txBody>
              <a:bodyPr/>
              <a:lstStyle/>
              <a:p>
                <a:endParaRPr lang="fr-FR"/>
              </a:p>
            </p:txBody>
          </p:sp>
          <p:sp>
            <p:nvSpPr>
              <p:cNvPr id="762483" name="Line 2675"/>
              <p:cNvSpPr>
                <a:spLocks noChangeShapeType="1"/>
              </p:cNvSpPr>
              <p:nvPr/>
            </p:nvSpPr>
            <p:spPr bwMode="auto">
              <a:xfrm>
                <a:off x="1743" y="2052"/>
                <a:ext cx="10" cy="29"/>
              </a:xfrm>
              <a:prstGeom prst="line">
                <a:avLst/>
              </a:prstGeom>
              <a:noFill/>
              <a:ln w="3175">
                <a:solidFill>
                  <a:srgbClr val="00FFFF"/>
                </a:solidFill>
                <a:round/>
                <a:headEnd/>
                <a:tailEnd/>
              </a:ln>
            </p:spPr>
            <p:txBody>
              <a:bodyPr/>
              <a:lstStyle/>
              <a:p>
                <a:endParaRPr lang="fr-FR"/>
              </a:p>
            </p:txBody>
          </p:sp>
          <p:sp>
            <p:nvSpPr>
              <p:cNvPr id="762484" name="Line 2676"/>
              <p:cNvSpPr>
                <a:spLocks noChangeShapeType="1"/>
              </p:cNvSpPr>
              <p:nvPr/>
            </p:nvSpPr>
            <p:spPr bwMode="auto">
              <a:xfrm>
                <a:off x="1763" y="2108"/>
                <a:ext cx="13" cy="27"/>
              </a:xfrm>
              <a:prstGeom prst="line">
                <a:avLst/>
              </a:prstGeom>
              <a:noFill/>
              <a:ln w="3175">
                <a:solidFill>
                  <a:srgbClr val="00FFFF"/>
                </a:solidFill>
                <a:round/>
                <a:headEnd/>
                <a:tailEnd/>
              </a:ln>
            </p:spPr>
            <p:txBody>
              <a:bodyPr/>
              <a:lstStyle/>
              <a:p>
                <a:endParaRPr lang="fr-FR"/>
              </a:p>
            </p:txBody>
          </p:sp>
          <p:sp>
            <p:nvSpPr>
              <p:cNvPr id="762485" name="Line 2677"/>
              <p:cNvSpPr>
                <a:spLocks noChangeShapeType="1"/>
              </p:cNvSpPr>
              <p:nvPr/>
            </p:nvSpPr>
            <p:spPr bwMode="auto">
              <a:xfrm>
                <a:off x="1787" y="2162"/>
                <a:ext cx="11" cy="29"/>
              </a:xfrm>
              <a:prstGeom prst="line">
                <a:avLst/>
              </a:prstGeom>
              <a:noFill/>
              <a:ln w="3175">
                <a:solidFill>
                  <a:srgbClr val="00FFFF"/>
                </a:solidFill>
                <a:round/>
                <a:headEnd/>
                <a:tailEnd/>
              </a:ln>
            </p:spPr>
            <p:txBody>
              <a:bodyPr/>
              <a:lstStyle/>
              <a:p>
                <a:endParaRPr lang="fr-FR"/>
              </a:p>
            </p:txBody>
          </p:sp>
          <p:sp>
            <p:nvSpPr>
              <p:cNvPr id="762486" name="Freeform 2678"/>
              <p:cNvSpPr>
                <a:spLocks/>
              </p:cNvSpPr>
              <p:nvPr/>
            </p:nvSpPr>
            <p:spPr bwMode="auto">
              <a:xfrm>
                <a:off x="1927" y="2399"/>
                <a:ext cx="32" cy="34"/>
              </a:xfrm>
              <a:custGeom>
                <a:avLst/>
                <a:gdLst/>
                <a:ahLst/>
                <a:cxnLst>
                  <a:cxn ang="0">
                    <a:pos x="32" y="18"/>
                  </a:cxn>
                  <a:cxn ang="0">
                    <a:pos x="31" y="14"/>
                  </a:cxn>
                  <a:cxn ang="0">
                    <a:pos x="31" y="11"/>
                  </a:cxn>
                  <a:cxn ang="0">
                    <a:pos x="28" y="8"/>
                  </a:cxn>
                  <a:cxn ang="0">
                    <a:pos x="27" y="5"/>
                  </a:cxn>
                  <a:cxn ang="0">
                    <a:pos x="25" y="3"/>
                  </a:cxn>
                  <a:cxn ang="0">
                    <a:pos x="22" y="1"/>
                  </a:cxn>
                  <a:cxn ang="0">
                    <a:pos x="18" y="1"/>
                  </a:cxn>
                  <a:cxn ang="0">
                    <a:pos x="16" y="0"/>
                  </a:cxn>
                  <a:cxn ang="0">
                    <a:pos x="14" y="1"/>
                  </a:cxn>
                  <a:cxn ang="0">
                    <a:pos x="10" y="1"/>
                  </a:cxn>
                  <a:cxn ang="0">
                    <a:pos x="7" y="3"/>
                  </a:cxn>
                  <a:cxn ang="0">
                    <a:pos x="5" y="5"/>
                  </a:cxn>
                  <a:cxn ang="0">
                    <a:pos x="2" y="8"/>
                  </a:cxn>
                  <a:cxn ang="0">
                    <a:pos x="1" y="11"/>
                  </a:cxn>
                  <a:cxn ang="0">
                    <a:pos x="1" y="14"/>
                  </a:cxn>
                  <a:cxn ang="0">
                    <a:pos x="0" y="18"/>
                  </a:cxn>
                  <a:cxn ang="0">
                    <a:pos x="1" y="21"/>
                  </a:cxn>
                  <a:cxn ang="0">
                    <a:pos x="1" y="25"/>
                  </a:cxn>
                  <a:cxn ang="0">
                    <a:pos x="2" y="28"/>
                  </a:cxn>
                  <a:cxn ang="0">
                    <a:pos x="5" y="31"/>
                  </a:cxn>
                  <a:cxn ang="0">
                    <a:pos x="7" y="33"/>
                  </a:cxn>
                  <a:cxn ang="0">
                    <a:pos x="10" y="35"/>
                  </a:cxn>
                  <a:cxn ang="0">
                    <a:pos x="14" y="35"/>
                  </a:cxn>
                  <a:cxn ang="0">
                    <a:pos x="16" y="37"/>
                  </a:cxn>
                  <a:cxn ang="0">
                    <a:pos x="18" y="35"/>
                  </a:cxn>
                  <a:cxn ang="0">
                    <a:pos x="22" y="35"/>
                  </a:cxn>
                  <a:cxn ang="0">
                    <a:pos x="25" y="33"/>
                  </a:cxn>
                  <a:cxn ang="0">
                    <a:pos x="27" y="31"/>
                  </a:cxn>
                  <a:cxn ang="0">
                    <a:pos x="28" y="28"/>
                  </a:cxn>
                  <a:cxn ang="0">
                    <a:pos x="31" y="25"/>
                  </a:cxn>
                  <a:cxn ang="0">
                    <a:pos x="31" y="21"/>
                  </a:cxn>
                </a:cxnLst>
                <a:rect l="0" t="0" r="r" b="b"/>
                <a:pathLst>
                  <a:path w="32" h="37">
                    <a:moveTo>
                      <a:pt x="32" y="18"/>
                    </a:moveTo>
                    <a:lnTo>
                      <a:pt x="31" y="14"/>
                    </a:lnTo>
                    <a:lnTo>
                      <a:pt x="31" y="11"/>
                    </a:lnTo>
                    <a:lnTo>
                      <a:pt x="28" y="8"/>
                    </a:lnTo>
                    <a:lnTo>
                      <a:pt x="27" y="5"/>
                    </a:lnTo>
                    <a:lnTo>
                      <a:pt x="25" y="3"/>
                    </a:lnTo>
                    <a:lnTo>
                      <a:pt x="22" y="1"/>
                    </a:lnTo>
                    <a:lnTo>
                      <a:pt x="18" y="1"/>
                    </a:lnTo>
                    <a:lnTo>
                      <a:pt x="16" y="0"/>
                    </a:lnTo>
                    <a:lnTo>
                      <a:pt x="14" y="1"/>
                    </a:lnTo>
                    <a:lnTo>
                      <a:pt x="10" y="1"/>
                    </a:lnTo>
                    <a:lnTo>
                      <a:pt x="7" y="3"/>
                    </a:lnTo>
                    <a:lnTo>
                      <a:pt x="5" y="5"/>
                    </a:lnTo>
                    <a:lnTo>
                      <a:pt x="2" y="8"/>
                    </a:lnTo>
                    <a:lnTo>
                      <a:pt x="1" y="11"/>
                    </a:lnTo>
                    <a:lnTo>
                      <a:pt x="1" y="14"/>
                    </a:lnTo>
                    <a:lnTo>
                      <a:pt x="0" y="18"/>
                    </a:lnTo>
                    <a:lnTo>
                      <a:pt x="1" y="21"/>
                    </a:lnTo>
                    <a:lnTo>
                      <a:pt x="1" y="25"/>
                    </a:lnTo>
                    <a:lnTo>
                      <a:pt x="2" y="28"/>
                    </a:lnTo>
                    <a:lnTo>
                      <a:pt x="5" y="31"/>
                    </a:lnTo>
                    <a:lnTo>
                      <a:pt x="7" y="33"/>
                    </a:lnTo>
                    <a:lnTo>
                      <a:pt x="10" y="35"/>
                    </a:lnTo>
                    <a:lnTo>
                      <a:pt x="14" y="35"/>
                    </a:lnTo>
                    <a:lnTo>
                      <a:pt x="16" y="37"/>
                    </a:lnTo>
                    <a:lnTo>
                      <a:pt x="18" y="35"/>
                    </a:lnTo>
                    <a:lnTo>
                      <a:pt x="22" y="35"/>
                    </a:lnTo>
                    <a:lnTo>
                      <a:pt x="25" y="33"/>
                    </a:lnTo>
                    <a:lnTo>
                      <a:pt x="27" y="31"/>
                    </a:lnTo>
                    <a:lnTo>
                      <a:pt x="28" y="28"/>
                    </a:lnTo>
                    <a:lnTo>
                      <a:pt x="31" y="25"/>
                    </a:lnTo>
                    <a:lnTo>
                      <a:pt x="31" y="21"/>
                    </a:lnTo>
                  </a:path>
                </a:pathLst>
              </a:custGeom>
              <a:noFill/>
              <a:ln w="1588">
                <a:solidFill>
                  <a:srgbClr val="00FFFF"/>
                </a:solidFill>
                <a:prstDash val="solid"/>
                <a:round/>
                <a:headEnd/>
                <a:tailEnd/>
              </a:ln>
            </p:spPr>
            <p:txBody>
              <a:bodyPr/>
              <a:lstStyle/>
              <a:p>
                <a:endParaRPr lang="fr-FR"/>
              </a:p>
            </p:txBody>
          </p:sp>
          <p:sp>
            <p:nvSpPr>
              <p:cNvPr id="762487" name="Line 2679"/>
              <p:cNvSpPr>
                <a:spLocks noChangeShapeType="1"/>
              </p:cNvSpPr>
              <p:nvPr/>
            </p:nvSpPr>
            <p:spPr bwMode="auto">
              <a:xfrm>
                <a:off x="1798" y="2191"/>
                <a:ext cx="16" cy="24"/>
              </a:xfrm>
              <a:prstGeom prst="line">
                <a:avLst/>
              </a:prstGeom>
              <a:noFill/>
              <a:ln w="3175">
                <a:solidFill>
                  <a:srgbClr val="00FFFF"/>
                </a:solidFill>
                <a:round/>
                <a:headEnd/>
                <a:tailEnd/>
              </a:ln>
            </p:spPr>
            <p:txBody>
              <a:bodyPr/>
              <a:lstStyle/>
              <a:p>
                <a:endParaRPr lang="fr-FR"/>
              </a:p>
            </p:txBody>
          </p:sp>
          <p:sp>
            <p:nvSpPr>
              <p:cNvPr id="762488" name="Line 2680"/>
              <p:cNvSpPr>
                <a:spLocks noChangeShapeType="1"/>
              </p:cNvSpPr>
              <p:nvPr/>
            </p:nvSpPr>
            <p:spPr bwMode="auto">
              <a:xfrm>
                <a:off x="1831" y="2240"/>
                <a:ext cx="16" cy="24"/>
              </a:xfrm>
              <a:prstGeom prst="line">
                <a:avLst/>
              </a:prstGeom>
              <a:noFill/>
              <a:ln w="3175">
                <a:solidFill>
                  <a:srgbClr val="00FFFF"/>
                </a:solidFill>
                <a:round/>
                <a:headEnd/>
                <a:tailEnd/>
              </a:ln>
            </p:spPr>
            <p:txBody>
              <a:bodyPr/>
              <a:lstStyle/>
              <a:p>
                <a:endParaRPr lang="fr-FR"/>
              </a:p>
            </p:txBody>
          </p:sp>
          <p:sp>
            <p:nvSpPr>
              <p:cNvPr id="762489" name="Line 2681"/>
              <p:cNvSpPr>
                <a:spLocks noChangeShapeType="1"/>
              </p:cNvSpPr>
              <p:nvPr/>
            </p:nvSpPr>
            <p:spPr bwMode="auto">
              <a:xfrm>
                <a:off x="1861" y="2288"/>
                <a:ext cx="15" cy="24"/>
              </a:xfrm>
              <a:prstGeom prst="line">
                <a:avLst/>
              </a:prstGeom>
              <a:noFill/>
              <a:ln w="3175">
                <a:solidFill>
                  <a:srgbClr val="00FFFF"/>
                </a:solidFill>
                <a:round/>
                <a:headEnd/>
                <a:tailEnd/>
              </a:ln>
            </p:spPr>
            <p:txBody>
              <a:bodyPr/>
              <a:lstStyle/>
              <a:p>
                <a:endParaRPr lang="fr-FR"/>
              </a:p>
            </p:txBody>
          </p:sp>
          <p:sp>
            <p:nvSpPr>
              <p:cNvPr id="762490" name="Line 2682"/>
              <p:cNvSpPr>
                <a:spLocks noChangeShapeType="1"/>
              </p:cNvSpPr>
              <p:nvPr/>
            </p:nvSpPr>
            <p:spPr bwMode="auto">
              <a:xfrm>
                <a:off x="1892" y="2338"/>
                <a:ext cx="16" cy="24"/>
              </a:xfrm>
              <a:prstGeom prst="line">
                <a:avLst/>
              </a:prstGeom>
              <a:noFill/>
              <a:ln w="3175">
                <a:solidFill>
                  <a:srgbClr val="00FFFF"/>
                </a:solidFill>
                <a:round/>
                <a:headEnd/>
                <a:tailEnd/>
              </a:ln>
            </p:spPr>
            <p:txBody>
              <a:bodyPr/>
              <a:lstStyle/>
              <a:p>
                <a:endParaRPr lang="fr-FR"/>
              </a:p>
            </p:txBody>
          </p:sp>
          <p:sp>
            <p:nvSpPr>
              <p:cNvPr id="762491" name="Line 2683"/>
              <p:cNvSpPr>
                <a:spLocks noChangeShapeType="1"/>
              </p:cNvSpPr>
              <p:nvPr/>
            </p:nvSpPr>
            <p:spPr bwMode="auto">
              <a:xfrm>
                <a:off x="1923" y="2387"/>
                <a:ext cx="16" cy="23"/>
              </a:xfrm>
              <a:prstGeom prst="line">
                <a:avLst/>
              </a:prstGeom>
              <a:noFill/>
              <a:ln w="3175">
                <a:solidFill>
                  <a:srgbClr val="00FFFF"/>
                </a:solidFill>
                <a:round/>
                <a:headEnd/>
                <a:tailEnd/>
              </a:ln>
            </p:spPr>
            <p:txBody>
              <a:bodyPr/>
              <a:lstStyle/>
              <a:p>
                <a:endParaRPr lang="fr-FR"/>
              </a:p>
            </p:txBody>
          </p:sp>
          <p:sp>
            <p:nvSpPr>
              <p:cNvPr id="762492" name="Line 2684"/>
              <p:cNvSpPr>
                <a:spLocks noChangeShapeType="1"/>
              </p:cNvSpPr>
              <p:nvPr/>
            </p:nvSpPr>
            <p:spPr bwMode="auto">
              <a:xfrm>
                <a:off x="1950" y="2439"/>
                <a:ext cx="10" cy="28"/>
              </a:xfrm>
              <a:prstGeom prst="line">
                <a:avLst/>
              </a:prstGeom>
              <a:noFill/>
              <a:ln w="3175">
                <a:solidFill>
                  <a:srgbClr val="00FFFF"/>
                </a:solidFill>
                <a:round/>
                <a:headEnd/>
                <a:tailEnd/>
              </a:ln>
            </p:spPr>
            <p:txBody>
              <a:bodyPr/>
              <a:lstStyle/>
              <a:p>
                <a:endParaRPr lang="fr-FR"/>
              </a:p>
            </p:txBody>
          </p:sp>
          <p:sp>
            <p:nvSpPr>
              <p:cNvPr id="762493" name="Line 2685"/>
              <p:cNvSpPr>
                <a:spLocks noChangeShapeType="1"/>
              </p:cNvSpPr>
              <p:nvPr/>
            </p:nvSpPr>
            <p:spPr bwMode="auto">
              <a:xfrm>
                <a:off x="1969" y="2495"/>
                <a:ext cx="10" cy="28"/>
              </a:xfrm>
              <a:prstGeom prst="line">
                <a:avLst/>
              </a:prstGeom>
              <a:noFill/>
              <a:ln w="3175">
                <a:solidFill>
                  <a:srgbClr val="00FFFF"/>
                </a:solidFill>
                <a:round/>
                <a:headEnd/>
                <a:tailEnd/>
              </a:ln>
            </p:spPr>
            <p:txBody>
              <a:bodyPr/>
              <a:lstStyle/>
              <a:p>
                <a:endParaRPr lang="fr-FR"/>
              </a:p>
            </p:txBody>
          </p:sp>
          <p:sp>
            <p:nvSpPr>
              <p:cNvPr id="762494" name="Line 2686"/>
              <p:cNvSpPr>
                <a:spLocks noChangeShapeType="1"/>
              </p:cNvSpPr>
              <p:nvPr/>
            </p:nvSpPr>
            <p:spPr bwMode="auto">
              <a:xfrm>
                <a:off x="1986" y="2551"/>
                <a:ext cx="11" cy="29"/>
              </a:xfrm>
              <a:prstGeom prst="line">
                <a:avLst/>
              </a:prstGeom>
              <a:noFill/>
              <a:ln w="3175">
                <a:solidFill>
                  <a:srgbClr val="00FFFF"/>
                </a:solidFill>
                <a:round/>
                <a:headEnd/>
                <a:tailEnd/>
              </a:ln>
            </p:spPr>
            <p:txBody>
              <a:bodyPr/>
              <a:lstStyle/>
              <a:p>
                <a:endParaRPr lang="fr-FR"/>
              </a:p>
            </p:txBody>
          </p:sp>
          <p:sp>
            <p:nvSpPr>
              <p:cNvPr id="762495" name="Line 2687"/>
              <p:cNvSpPr>
                <a:spLocks noChangeShapeType="1"/>
              </p:cNvSpPr>
              <p:nvPr/>
            </p:nvSpPr>
            <p:spPr bwMode="auto">
              <a:xfrm>
                <a:off x="2007" y="2608"/>
                <a:ext cx="10" cy="28"/>
              </a:xfrm>
              <a:prstGeom prst="line">
                <a:avLst/>
              </a:prstGeom>
              <a:noFill/>
              <a:ln w="3175">
                <a:solidFill>
                  <a:srgbClr val="00FFFF"/>
                </a:solidFill>
                <a:round/>
                <a:headEnd/>
                <a:tailEnd/>
              </a:ln>
            </p:spPr>
            <p:txBody>
              <a:bodyPr/>
              <a:lstStyle/>
              <a:p>
                <a:endParaRPr lang="fr-FR"/>
              </a:p>
            </p:txBody>
          </p:sp>
          <p:sp>
            <p:nvSpPr>
              <p:cNvPr id="762496" name="Rectangle 2688"/>
              <p:cNvSpPr>
                <a:spLocks noChangeArrowheads="1"/>
              </p:cNvSpPr>
              <p:nvPr/>
            </p:nvSpPr>
            <p:spPr bwMode="auto">
              <a:xfrm>
                <a:off x="1269" y="2755"/>
                <a:ext cx="441" cy="72"/>
              </a:xfrm>
              <a:prstGeom prst="rect">
                <a:avLst/>
              </a:prstGeom>
              <a:solidFill>
                <a:srgbClr val="FFFFFF"/>
              </a:solidFill>
              <a:ln w="9525" algn="ctr">
                <a:noFill/>
                <a:miter lim="800000"/>
                <a:headEnd/>
                <a:tailEnd/>
              </a:ln>
              <a:effectLst/>
            </p:spPr>
            <p:txBody>
              <a:bodyPr anchor="ctr"/>
              <a:lstStyle/>
              <a:p>
                <a:endParaRPr lang="fr-FR"/>
              </a:p>
            </p:txBody>
          </p:sp>
          <p:grpSp>
            <p:nvGrpSpPr>
              <p:cNvPr id="762497" name="Group 2689"/>
              <p:cNvGrpSpPr>
                <a:grpSpLocks/>
              </p:cNvGrpSpPr>
              <p:nvPr/>
            </p:nvGrpSpPr>
            <p:grpSpPr bwMode="auto">
              <a:xfrm>
                <a:off x="1600" y="2724"/>
                <a:ext cx="956" cy="159"/>
                <a:chOff x="2160" y="2964"/>
                <a:chExt cx="672" cy="181"/>
              </a:xfrm>
            </p:grpSpPr>
            <p:sp>
              <p:nvSpPr>
                <p:cNvPr id="762498" name="Rectangle 2690"/>
                <p:cNvSpPr>
                  <a:spLocks noChangeArrowheads="1"/>
                </p:cNvSpPr>
                <p:nvPr/>
              </p:nvSpPr>
              <p:spPr bwMode="auto">
                <a:xfrm>
                  <a:off x="2208" y="2976"/>
                  <a:ext cx="528" cy="144"/>
                </a:xfrm>
                <a:prstGeom prst="rect">
                  <a:avLst/>
                </a:prstGeom>
                <a:solidFill>
                  <a:srgbClr val="FFFFFF"/>
                </a:solidFill>
                <a:ln w="9525" algn="ctr">
                  <a:noFill/>
                  <a:miter lim="800000"/>
                  <a:headEnd/>
                  <a:tailEnd/>
                </a:ln>
                <a:effectLst/>
              </p:spPr>
              <p:txBody>
                <a:bodyPr anchor="ctr"/>
                <a:lstStyle/>
                <a:p>
                  <a:endParaRPr lang="fr-FR"/>
                </a:p>
              </p:txBody>
            </p:sp>
            <p:sp>
              <p:nvSpPr>
                <p:cNvPr id="762499" name="Text Box 2691"/>
                <p:cNvSpPr txBox="1">
                  <a:spLocks noChangeArrowheads="1"/>
                </p:cNvSpPr>
                <p:nvPr/>
              </p:nvSpPr>
              <p:spPr bwMode="auto">
                <a:xfrm>
                  <a:off x="2160" y="2964"/>
                  <a:ext cx="672" cy="181"/>
                </a:xfrm>
                <a:prstGeom prst="rect">
                  <a:avLst/>
                </a:prstGeom>
                <a:noFill/>
                <a:ln w="9525" algn="ctr">
                  <a:noFill/>
                  <a:miter lim="800000"/>
                  <a:headEnd/>
                  <a:tailEnd/>
                </a:ln>
                <a:effectLst/>
              </p:spPr>
              <p:txBody>
                <a:bodyPr lIns="63094" tIns="31547" rIns="63094" bIns="31547"/>
                <a:lstStyle/>
                <a:p>
                  <a:pPr>
                    <a:buFont typeface="Wingdings" pitchFamily="2" charset="2"/>
                    <a:buNone/>
                  </a:pPr>
                  <a:r>
                    <a:rPr lang="en-US" sz="1400" b="1"/>
                    <a:t>GS Magnitude.</a:t>
                  </a:r>
                </a:p>
              </p:txBody>
            </p:sp>
          </p:grpSp>
          <p:sp>
            <p:nvSpPr>
              <p:cNvPr id="762500" name="Text Box 2692"/>
              <p:cNvSpPr txBox="1">
                <a:spLocks noChangeArrowheads="1"/>
              </p:cNvSpPr>
              <p:nvPr/>
            </p:nvSpPr>
            <p:spPr bwMode="auto">
              <a:xfrm>
                <a:off x="1116" y="2403"/>
                <a:ext cx="577" cy="192"/>
              </a:xfrm>
              <a:prstGeom prst="rect">
                <a:avLst/>
              </a:prstGeom>
              <a:noFill/>
              <a:ln w="9525">
                <a:noFill/>
                <a:miter lim="800000"/>
                <a:headEnd/>
                <a:tailEnd/>
              </a:ln>
            </p:spPr>
            <p:txBody>
              <a:bodyPr/>
              <a:lstStyle/>
              <a:p>
                <a:pPr algn="ctr">
                  <a:buFont typeface="Wingdings" pitchFamily="2" charset="2"/>
                  <a:buNone/>
                </a:pPr>
                <a:r>
                  <a:rPr lang="en-US" sz="1200" b="1"/>
                  <a:t>RON=5</a:t>
                </a:r>
              </a:p>
            </p:txBody>
          </p:sp>
          <p:sp>
            <p:nvSpPr>
              <p:cNvPr id="762501" name="Text Box 2693"/>
              <p:cNvSpPr txBox="1">
                <a:spLocks noChangeArrowheads="1"/>
              </p:cNvSpPr>
              <p:nvPr/>
            </p:nvSpPr>
            <p:spPr bwMode="auto">
              <a:xfrm>
                <a:off x="1145" y="2205"/>
                <a:ext cx="510" cy="192"/>
              </a:xfrm>
              <a:prstGeom prst="rect">
                <a:avLst/>
              </a:prstGeom>
              <a:noFill/>
              <a:ln w="9525">
                <a:noFill/>
                <a:miter lim="800000"/>
                <a:headEnd/>
                <a:tailEnd/>
              </a:ln>
            </p:spPr>
            <p:txBody>
              <a:bodyPr/>
              <a:lstStyle/>
              <a:p>
                <a:pPr algn="ctr">
                  <a:buFont typeface="Wingdings" pitchFamily="2" charset="2"/>
                  <a:buNone/>
                </a:pPr>
                <a:r>
                  <a:rPr lang="en-US" sz="1200" b="1"/>
                  <a:t>RON=3</a:t>
                </a:r>
              </a:p>
            </p:txBody>
          </p:sp>
          <p:sp>
            <p:nvSpPr>
              <p:cNvPr id="762502" name="Text Box 2694"/>
              <p:cNvSpPr txBox="1">
                <a:spLocks noChangeArrowheads="1"/>
              </p:cNvSpPr>
              <p:nvPr/>
            </p:nvSpPr>
            <p:spPr bwMode="auto">
              <a:xfrm>
                <a:off x="1116" y="2019"/>
                <a:ext cx="576" cy="192"/>
              </a:xfrm>
              <a:prstGeom prst="rect">
                <a:avLst/>
              </a:prstGeom>
              <a:noFill/>
              <a:ln w="9525">
                <a:noFill/>
                <a:miter lim="800000"/>
                <a:headEnd/>
                <a:tailEnd/>
              </a:ln>
            </p:spPr>
            <p:txBody>
              <a:bodyPr/>
              <a:lstStyle/>
              <a:p>
                <a:pPr algn="ctr">
                  <a:buFont typeface="Wingdings" pitchFamily="2" charset="2"/>
                  <a:buNone/>
                </a:pPr>
                <a:r>
                  <a:rPr lang="en-US" sz="1200" b="1"/>
                  <a:t>RON=2</a:t>
                </a:r>
              </a:p>
            </p:txBody>
          </p:sp>
          <p:sp>
            <p:nvSpPr>
              <p:cNvPr id="762503" name="Text Box 2695"/>
              <p:cNvSpPr txBox="1">
                <a:spLocks noChangeArrowheads="1"/>
              </p:cNvSpPr>
              <p:nvPr/>
            </p:nvSpPr>
            <p:spPr bwMode="auto">
              <a:xfrm>
                <a:off x="2028" y="1155"/>
                <a:ext cx="480" cy="288"/>
              </a:xfrm>
              <a:prstGeom prst="rect">
                <a:avLst/>
              </a:prstGeom>
              <a:noFill/>
              <a:ln w="9525">
                <a:noFill/>
                <a:miter lim="800000"/>
                <a:headEnd/>
                <a:tailEnd/>
              </a:ln>
            </p:spPr>
            <p:txBody>
              <a:bodyPr/>
              <a:lstStyle/>
              <a:p>
                <a:pPr algn="ctr">
                  <a:buFont typeface="Wingdings" pitchFamily="2" charset="2"/>
                  <a:buNone/>
                </a:pPr>
                <a:r>
                  <a:rPr lang="en-US" sz="1400" b="1">
                    <a:latin typeface="Arial Narrow" pitchFamily="34" charset="0"/>
                  </a:rPr>
                  <a:t>EMCCD</a:t>
                </a:r>
              </a:p>
              <a:p>
                <a:pPr algn="ctr">
                  <a:buFont typeface="Wingdings" pitchFamily="2" charset="2"/>
                  <a:buNone/>
                </a:pPr>
                <a:r>
                  <a:rPr lang="en-US" sz="1400" b="1">
                    <a:latin typeface="Arial Narrow" pitchFamily="34" charset="0"/>
                  </a:rPr>
                  <a:t>RON=0</a:t>
                </a:r>
                <a:endParaRPr lang="en-US" sz="1400"/>
              </a:p>
            </p:txBody>
          </p:sp>
          <p:sp>
            <p:nvSpPr>
              <p:cNvPr id="762504" name="Text Box 2696"/>
              <p:cNvSpPr txBox="1">
                <a:spLocks noChangeArrowheads="1"/>
              </p:cNvSpPr>
              <p:nvPr/>
            </p:nvSpPr>
            <p:spPr bwMode="auto">
              <a:xfrm>
                <a:off x="924" y="1827"/>
                <a:ext cx="682" cy="192"/>
              </a:xfrm>
              <a:prstGeom prst="rect">
                <a:avLst/>
              </a:prstGeom>
              <a:noFill/>
              <a:ln w="9525">
                <a:noFill/>
                <a:miter lim="800000"/>
                <a:headEnd/>
                <a:tailEnd/>
              </a:ln>
            </p:spPr>
            <p:txBody>
              <a:bodyPr/>
              <a:lstStyle/>
              <a:p>
                <a:pPr algn="ctr">
                  <a:buFont typeface="Wingdings" pitchFamily="2" charset="2"/>
                  <a:buNone/>
                </a:pPr>
                <a:r>
                  <a:rPr lang="en-US" sz="1600" b="1">
                    <a:latin typeface="Arial Narrow" pitchFamily="34" charset="0"/>
                  </a:rPr>
                  <a:t>Thick CCD</a:t>
                </a:r>
                <a:endParaRPr lang="en-US" sz="1600" b="1"/>
              </a:p>
            </p:txBody>
          </p:sp>
          <p:sp>
            <p:nvSpPr>
              <p:cNvPr id="762505" name="Line 2697"/>
              <p:cNvSpPr>
                <a:spLocks noChangeShapeType="1"/>
              </p:cNvSpPr>
              <p:nvPr/>
            </p:nvSpPr>
            <p:spPr bwMode="auto">
              <a:xfrm flipV="1">
                <a:off x="1596" y="2163"/>
                <a:ext cx="330" cy="96"/>
              </a:xfrm>
              <a:prstGeom prst="line">
                <a:avLst/>
              </a:prstGeom>
              <a:noFill/>
              <a:ln w="19050">
                <a:solidFill>
                  <a:srgbClr val="000000"/>
                </a:solidFill>
                <a:round/>
                <a:headEnd/>
                <a:tailEnd type="triangle" w="med" len="med"/>
              </a:ln>
              <a:effectLst/>
            </p:spPr>
            <p:txBody>
              <a:bodyPr/>
              <a:lstStyle/>
              <a:p>
                <a:endParaRPr lang="fr-FR"/>
              </a:p>
            </p:txBody>
          </p:sp>
          <p:sp>
            <p:nvSpPr>
              <p:cNvPr id="762506" name="Line 2698"/>
              <p:cNvSpPr>
                <a:spLocks noChangeShapeType="1"/>
              </p:cNvSpPr>
              <p:nvPr/>
            </p:nvSpPr>
            <p:spPr bwMode="auto">
              <a:xfrm flipV="1">
                <a:off x="1596" y="2355"/>
                <a:ext cx="288" cy="96"/>
              </a:xfrm>
              <a:prstGeom prst="line">
                <a:avLst/>
              </a:prstGeom>
              <a:noFill/>
              <a:ln w="19050">
                <a:solidFill>
                  <a:srgbClr val="000000"/>
                </a:solidFill>
                <a:round/>
                <a:headEnd/>
                <a:tailEnd type="triangle" w="med" len="med"/>
              </a:ln>
              <a:effectLst/>
            </p:spPr>
            <p:txBody>
              <a:bodyPr/>
              <a:lstStyle/>
              <a:p>
                <a:endParaRPr lang="fr-FR"/>
              </a:p>
            </p:txBody>
          </p:sp>
          <p:sp>
            <p:nvSpPr>
              <p:cNvPr id="762507" name="Line 2699"/>
              <p:cNvSpPr>
                <a:spLocks noChangeShapeType="1"/>
              </p:cNvSpPr>
              <p:nvPr/>
            </p:nvSpPr>
            <p:spPr bwMode="auto">
              <a:xfrm flipH="1">
                <a:off x="2028" y="1443"/>
                <a:ext cx="144" cy="192"/>
              </a:xfrm>
              <a:prstGeom prst="line">
                <a:avLst/>
              </a:prstGeom>
              <a:noFill/>
              <a:ln w="19050">
                <a:solidFill>
                  <a:srgbClr val="000000"/>
                </a:solidFill>
                <a:round/>
                <a:headEnd/>
                <a:tailEnd type="triangle" w="med" len="med"/>
              </a:ln>
              <a:effectLst/>
            </p:spPr>
            <p:txBody>
              <a:bodyPr/>
              <a:lstStyle/>
              <a:p>
                <a:endParaRPr lang="fr-FR"/>
              </a:p>
            </p:txBody>
          </p:sp>
          <p:sp>
            <p:nvSpPr>
              <p:cNvPr id="762508" name="Line 2700"/>
              <p:cNvSpPr>
                <a:spLocks noChangeShapeType="1"/>
              </p:cNvSpPr>
              <p:nvPr/>
            </p:nvSpPr>
            <p:spPr bwMode="auto">
              <a:xfrm flipV="1">
                <a:off x="1596" y="1923"/>
                <a:ext cx="378" cy="144"/>
              </a:xfrm>
              <a:prstGeom prst="line">
                <a:avLst/>
              </a:prstGeom>
              <a:noFill/>
              <a:ln w="19050">
                <a:solidFill>
                  <a:srgbClr val="000000"/>
                </a:solidFill>
                <a:round/>
                <a:headEnd/>
                <a:tailEnd type="triangle" w="med" len="med"/>
              </a:ln>
              <a:effectLst/>
            </p:spPr>
            <p:txBody>
              <a:bodyPr/>
              <a:lstStyle/>
              <a:p>
                <a:endParaRPr lang="fr-FR"/>
              </a:p>
            </p:txBody>
          </p:sp>
          <p:grpSp>
            <p:nvGrpSpPr>
              <p:cNvPr id="762509" name="Group 2701"/>
              <p:cNvGrpSpPr>
                <a:grpSpLocks/>
              </p:cNvGrpSpPr>
              <p:nvPr/>
            </p:nvGrpSpPr>
            <p:grpSpPr bwMode="auto">
              <a:xfrm>
                <a:off x="204" y="963"/>
                <a:ext cx="576" cy="295"/>
                <a:chOff x="0" y="1008"/>
                <a:chExt cx="624" cy="335"/>
              </a:xfrm>
            </p:grpSpPr>
            <p:sp>
              <p:nvSpPr>
                <p:cNvPr id="762510" name="Rectangle 2702"/>
                <p:cNvSpPr>
                  <a:spLocks noChangeArrowheads="1"/>
                </p:cNvSpPr>
                <p:nvPr/>
              </p:nvSpPr>
              <p:spPr bwMode="auto">
                <a:xfrm>
                  <a:off x="150" y="1008"/>
                  <a:ext cx="384" cy="288"/>
                </a:xfrm>
                <a:prstGeom prst="rect">
                  <a:avLst/>
                </a:prstGeom>
                <a:solidFill>
                  <a:srgbClr val="FFFFFF"/>
                </a:solidFill>
                <a:ln w="9525" algn="ctr">
                  <a:solidFill>
                    <a:srgbClr val="FFFFFF"/>
                  </a:solidFill>
                  <a:miter lim="800000"/>
                  <a:headEnd/>
                  <a:tailEnd/>
                </a:ln>
                <a:effectLst/>
              </p:spPr>
              <p:txBody>
                <a:bodyPr anchor="ctr"/>
                <a:lstStyle/>
                <a:p>
                  <a:endParaRPr lang="fr-FR"/>
                </a:p>
              </p:txBody>
            </p:sp>
            <p:sp>
              <p:nvSpPr>
                <p:cNvPr id="762511" name="Text Box 2703"/>
                <p:cNvSpPr txBox="1">
                  <a:spLocks noChangeArrowheads="1"/>
                </p:cNvSpPr>
                <p:nvPr/>
              </p:nvSpPr>
              <p:spPr bwMode="auto">
                <a:xfrm>
                  <a:off x="0" y="1008"/>
                  <a:ext cx="624" cy="335"/>
                </a:xfrm>
                <a:prstGeom prst="rect">
                  <a:avLst/>
                </a:prstGeom>
                <a:solidFill>
                  <a:schemeClr val="tx1"/>
                </a:solidFill>
                <a:ln w="9525" algn="ctr">
                  <a:noFill/>
                  <a:miter lim="800000"/>
                  <a:headEnd/>
                  <a:tailEnd/>
                </a:ln>
                <a:effectLst/>
              </p:spPr>
              <p:txBody>
                <a:bodyPr lIns="63094" tIns="31547" rIns="63094" bIns="31547"/>
                <a:lstStyle/>
                <a:p>
                  <a:pPr algn="ctr">
                    <a:buFont typeface="Wingdings" pitchFamily="2" charset="2"/>
                    <a:buNone/>
                  </a:pPr>
                  <a:r>
                    <a:rPr lang="en-US" sz="1400" b="1"/>
                    <a:t>Strehl ratio </a:t>
                  </a:r>
                </a:p>
              </p:txBody>
            </p:sp>
          </p:grpSp>
        </p:grpSp>
      </p:grpSp>
      <p:grpSp>
        <p:nvGrpSpPr>
          <p:cNvPr id="765175" name="Group 3319"/>
          <p:cNvGrpSpPr>
            <a:grpSpLocks/>
          </p:cNvGrpSpPr>
          <p:nvPr/>
        </p:nvGrpSpPr>
        <p:grpSpPr bwMode="auto">
          <a:xfrm>
            <a:off x="4572000" y="990600"/>
            <a:ext cx="4038600" cy="3359150"/>
            <a:chOff x="3024" y="768"/>
            <a:chExt cx="2544" cy="2116"/>
          </a:xfrm>
        </p:grpSpPr>
        <p:sp>
          <p:nvSpPr>
            <p:cNvPr id="707995" name="WordArt 1435"/>
            <p:cNvSpPr>
              <a:spLocks noChangeArrowheads="1" noChangeShapeType="1" noTextEdit="1"/>
            </p:cNvSpPr>
            <p:nvPr/>
          </p:nvSpPr>
          <p:spPr bwMode="auto">
            <a:xfrm>
              <a:off x="3992" y="768"/>
              <a:ext cx="449" cy="128"/>
            </a:xfrm>
            <a:prstGeom prst="rect">
              <a:avLst/>
            </a:prstGeom>
          </p:spPr>
          <p:txBody>
            <a:bodyPr wrap="none" fromWordArt="1">
              <a:prstTxWarp prst="textPlain">
                <a:avLst>
                  <a:gd name="adj" fmla="val 50000"/>
                </a:avLst>
              </a:prstTxWarp>
            </a:bodyPr>
            <a:lstStyle/>
            <a:p>
              <a:pPr algn="ctr"/>
              <a:r>
                <a:rPr lang="fr-FR" sz="1400" kern="10">
                  <a:ln w="9525">
                    <a:solidFill>
                      <a:srgbClr val="000000"/>
                    </a:solidFill>
                    <a:round/>
                    <a:headEnd/>
                    <a:tailEnd/>
                  </a:ln>
                  <a:solidFill>
                    <a:srgbClr val="FF0000"/>
                  </a:solidFill>
                  <a:latin typeface="Arial Black"/>
                </a:rPr>
                <a:t>Red GS</a:t>
              </a:r>
            </a:p>
          </p:txBody>
        </p:sp>
        <p:grpSp>
          <p:nvGrpSpPr>
            <p:cNvPr id="765172" name="Group 3316"/>
            <p:cNvGrpSpPr>
              <a:grpSpLocks/>
            </p:cNvGrpSpPr>
            <p:nvPr/>
          </p:nvGrpSpPr>
          <p:grpSpPr bwMode="auto">
            <a:xfrm>
              <a:off x="3024" y="960"/>
              <a:ext cx="2544" cy="1924"/>
              <a:chOff x="3024" y="960"/>
              <a:chExt cx="2544" cy="1924"/>
            </a:xfrm>
          </p:grpSpPr>
          <p:sp>
            <p:nvSpPr>
              <p:cNvPr id="762513" name="AutoShape 2705"/>
              <p:cNvSpPr>
                <a:spLocks noChangeAspect="1" noChangeArrowheads="1"/>
              </p:cNvSpPr>
              <p:nvPr/>
            </p:nvSpPr>
            <p:spPr bwMode="auto">
              <a:xfrm>
                <a:off x="3024" y="960"/>
                <a:ext cx="2501" cy="1901"/>
              </a:xfrm>
              <a:prstGeom prst="rect">
                <a:avLst/>
              </a:prstGeom>
              <a:solidFill>
                <a:srgbClr val="FFFFFF"/>
              </a:solidFill>
              <a:ln w="9525">
                <a:noFill/>
                <a:miter lim="800000"/>
                <a:headEnd/>
                <a:tailEnd/>
              </a:ln>
            </p:spPr>
            <p:txBody>
              <a:bodyPr/>
              <a:lstStyle/>
              <a:p>
                <a:endParaRPr lang="fr-FR"/>
              </a:p>
            </p:txBody>
          </p:sp>
          <p:sp>
            <p:nvSpPr>
              <p:cNvPr id="762514" name="Freeform 2706"/>
              <p:cNvSpPr>
                <a:spLocks/>
              </p:cNvSpPr>
              <p:nvPr/>
            </p:nvSpPr>
            <p:spPr bwMode="auto">
              <a:xfrm>
                <a:off x="4210" y="2761"/>
                <a:ext cx="25" cy="37"/>
              </a:xfrm>
              <a:custGeom>
                <a:avLst/>
                <a:gdLst/>
                <a:ahLst/>
                <a:cxnLst>
                  <a:cxn ang="0">
                    <a:pos x="24" y="10"/>
                  </a:cxn>
                  <a:cxn ang="0">
                    <a:pos x="23" y="6"/>
                  </a:cxn>
                  <a:cxn ang="0">
                    <a:pos x="20" y="3"/>
                  </a:cxn>
                  <a:cxn ang="0">
                    <a:pos x="16" y="0"/>
                  </a:cxn>
                  <a:cxn ang="0">
                    <a:pos x="10" y="0"/>
                  </a:cxn>
                  <a:cxn ang="0">
                    <a:pos x="6" y="3"/>
                  </a:cxn>
                  <a:cxn ang="0">
                    <a:pos x="4" y="6"/>
                  </a:cxn>
                  <a:cxn ang="0">
                    <a:pos x="1" y="10"/>
                  </a:cxn>
                  <a:cxn ang="0">
                    <a:pos x="0" y="16"/>
                  </a:cxn>
                  <a:cxn ang="0">
                    <a:pos x="0" y="24"/>
                  </a:cxn>
                  <a:cxn ang="0">
                    <a:pos x="1" y="30"/>
                  </a:cxn>
                  <a:cxn ang="0">
                    <a:pos x="4" y="34"/>
                  </a:cxn>
                  <a:cxn ang="0">
                    <a:pos x="6" y="39"/>
                  </a:cxn>
                  <a:cxn ang="0">
                    <a:pos x="10" y="40"/>
                  </a:cxn>
                  <a:cxn ang="0">
                    <a:pos x="16" y="40"/>
                  </a:cxn>
                  <a:cxn ang="0">
                    <a:pos x="20" y="39"/>
                  </a:cxn>
                  <a:cxn ang="0">
                    <a:pos x="23" y="34"/>
                  </a:cxn>
                  <a:cxn ang="0">
                    <a:pos x="24" y="30"/>
                  </a:cxn>
                  <a:cxn ang="0">
                    <a:pos x="24" y="24"/>
                  </a:cxn>
                  <a:cxn ang="0">
                    <a:pos x="16" y="24"/>
                  </a:cxn>
                </a:cxnLst>
                <a:rect l="0" t="0" r="r" b="b"/>
                <a:pathLst>
                  <a:path w="24" h="40">
                    <a:moveTo>
                      <a:pt x="24" y="10"/>
                    </a:moveTo>
                    <a:lnTo>
                      <a:pt x="23" y="6"/>
                    </a:lnTo>
                    <a:lnTo>
                      <a:pt x="20" y="3"/>
                    </a:lnTo>
                    <a:lnTo>
                      <a:pt x="16" y="0"/>
                    </a:lnTo>
                    <a:lnTo>
                      <a:pt x="10" y="0"/>
                    </a:lnTo>
                    <a:lnTo>
                      <a:pt x="6" y="3"/>
                    </a:lnTo>
                    <a:lnTo>
                      <a:pt x="4" y="6"/>
                    </a:lnTo>
                    <a:lnTo>
                      <a:pt x="1" y="10"/>
                    </a:lnTo>
                    <a:lnTo>
                      <a:pt x="0" y="16"/>
                    </a:lnTo>
                    <a:lnTo>
                      <a:pt x="0" y="24"/>
                    </a:lnTo>
                    <a:lnTo>
                      <a:pt x="1" y="30"/>
                    </a:lnTo>
                    <a:lnTo>
                      <a:pt x="4" y="34"/>
                    </a:lnTo>
                    <a:lnTo>
                      <a:pt x="6" y="39"/>
                    </a:lnTo>
                    <a:lnTo>
                      <a:pt x="10" y="40"/>
                    </a:lnTo>
                    <a:lnTo>
                      <a:pt x="16" y="40"/>
                    </a:lnTo>
                    <a:lnTo>
                      <a:pt x="20" y="39"/>
                    </a:lnTo>
                    <a:lnTo>
                      <a:pt x="23" y="34"/>
                    </a:lnTo>
                    <a:lnTo>
                      <a:pt x="24" y="30"/>
                    </a:lnTo>
                    <a:lnTo>
                      <a:pt x="24" y="24"/>
                    </a:lnTo>
                    <a:lnTo>
                      <a:pt x="16" y="24"/>
                    </a:lnTo>
                  </a:path>
                </a:pathLst>
              </a:custGeom>
              <a:noFill/>
              <a:ln w="1588">
                <a:solidFill>
                  <a:srgbClr val="000000"/>
                </a:solidFill>
                <a:prstDash val="solid"/>
                <a:round/>
                <a:headEnd/>
                <a:tailEnd/>
              </a:ln>
            </p:spPr>
            <p:txBody>
              <a:bodyPr/>
              <a:lstStyle/>
              <a:p>
                <a:endParaRPr lang="fr-FR"/>
              </a:p>
            </p:txBody>
          </p:sp>
          <p:sp>
            <p:nvSpPr>
              <p:cNvPr id="762515" name="Freeform 2707"/>
              <p:cNvSpPr>
                <a:spLocks/>
              </p:cNvSpPr>
              <p:nvPr/>
            </p:nvSpPr>
            <p:spPr bwMode="auto">
              <a:xfrm>
                <a:off x="4244" y="2761"/>
                <a:ext cx="22" cy="37"/>
              </a:xfrm>
              <a:custGeom>
                <a:avLst/>
                <a:gdLst/>
                <a:ahLst/>
                <a:cxnLst>
                  <a:cxn ang="0">
                    <a:pos x="22" y="6"/>
                  </a:cxn>
                  <a:cxn ang="0">
                    <a:pos x="20" y="3"/>
                  </a:cxn>
                  <a:cxn ang="0">
                    <a:pos x="15" y="0"/>
                  </a:cxn>
                  <a:cxn ang="0">
                    <a:pos x="8" y="0"/>
                  </a:cxn>
                  <a:cxn ang="0">
                    <a:pos x="4" y="3"/>
                  </a:cxn>
                  <a:cxn ang="0">
                    <a:pos x="0" y="6"/>
                  </a:cxn>
                  <a:cxn ang="0">
                    <a:pos x="0" y="10"/>
                  </a:cxn>
                  <a:cxn ang="0">
                    <a:pos x="2" y="14"/>
                  </a:cxn>
                  <a:cxn ang="0">
                    <a:pos x="4" y="16"/>
                  </a:cxn>
                  <a:cxn ang="0">
                    <a:pos x="6" y="17"/>
                  </a:cxn>
                  <a:cxn ang="0">
                    <a:pos x="16" y="21"/>
                  </a:cxn>
                  <a:cxn ang="0">
                    <a:pos x="20" y="23"/>
                  </a:cxn>
                  <a:cxn ang="0">
                    <a:pos x="21" y="24"/>
                  </a:cxn>
                  <a:cxn ang="0">
                    <a:pos x="22" y="29"/>
                  </a:cxn>
                  <a:cxn ang="0">
                    <a:pos x="22" y="34"/>
                  </a:cxn>
                  <a:cxn ang="0">
                    <a:pos x="20" y="39"/>
                  </a:cxn>
                  <a:cxn ang="0">
                    <a:pos x="15" y="40"/>
                  </a:cxn>
                  <a:cxn ang="0">
                    <a:pos x="8" y="40"/>
                  </a:cxn>
                  <a:cxn ang="0">
                    <a:pos x="4" y="39"/>
                  </a:cxn>
                  <a:cxn ang="0">
                    <a:pos x="0" y="34"/>
                  </a:cxn>
                </a:cxnLst>
                <a:rect l="0" t="0" r="r" b="b"/>
                <a:pathLst>
                  <a:path w="22" h="40">
                    <a:moveTo>
                      <a:pt x="22" y="6"/>
                    </a:moveTo>
                    <a:lnTo>
                      <a:pt x="20" y="3"/>
                    </a:lnTo>
                    <a:lnTo>
                      <a:pt x="15" y="0"/>
                    </a:lnTo>
                    <a:lnTo>
                      <a:pt x="8" y="0"/>
                    </a:lnTo>
                    <a:lnTo>
                      <a:pt x="4" y="3"/>
                    </a:lnTo>
                    <a:lnTo>
                      <a:pt x="0" y="6"/>
                    </a:lnTo>
                    <a:lnTo>
                      <a:pt x="0" y="10"/>
                    </a:lnTo>
                    <a:lnTo>
                      <a:pt x="2" y="14"/>
                    </a:lnTo>
                    <a:lnTo>
                      <a:pt x="4" y="16"/>
                    </a:lnTo>
                    <a:lnTo>
                      <a:pt x="6" y="17"/>
                    </a:lnTo>
                    <a:lnTo>
                      <a:pt x="16" y="21"/>
                    </a:lnTo>
                    <a:lnTo>
                      <a:pt x="20" y="23"/>
                    </a:lnTo>
                    <a:lnTo>
                      <a:pt x="21" y="24"/>
                    </a:lnTo>
                    <a:lnTo>
                      <a:pt x="22" y="29"/>
                    </a:lnTo>
                    <a:lnTo>
                      <a:pt x="22" y="34"/>
                    </a:lnTo>
                    <a:lnTo>
                      <a:pt x="20" y="39"/>
                    </a:lnTo>
                    <a:lnTo>
                      <a:pt x="15" y="40"/>
                    </a:lnTo>
                    <a:lnTo>
                      <a:pt x="8" y="40"/>
                    </a:lnTo>
                    <a:lnTo>
                      <a:pt x="4" y="39"/>
                    </a:lnTo>
                    <a:lnTo>
                      <a:pt x="0" y="34"/>
                    </a:lnTo>
                  </a:path>
                </a:pathLst>
              </a:custGeom>
              <a:noFill/>
              <a:ln w="1588">
                <a:solidFill>
                  <a:srgbClr val="000000"/>
                </a:solidFill>
                <a:prstDash val="solid"/>
                <a:round/>
                <a:headEnd/>
                <a:tailEnd/>
              </a:ln>
            </p:spPr>
            <p:txBody>
              <a:bodyPr/>
              <a:lstStyle/>
              <a:p>
                <a:endParaRPr lang="fr-FR"/>
              </a:p>
            </p:txBody>
          </p:sp>
          <p:sp>
            <p:nvSpPr>
              <p:cNvPr id="762516" name="Line 2708"/>
              <p:cNvSpPr>
                <a:spLocks noChangeShapeType="1"/>
              </p:cNvSpPr>
              <p:nvPr/>
            </p:nvSpPr>
            <p:spPr bwMode="auto">
              <a:xfrm>
                <a:off x="4307" y="2773"/>
                <a:ext cx="1" cy="25"/>
              </a:xfrm>
              <a:prstGeom prst="line">
                <a:avLst/>
              </a:prstGeom>
              <a:noFill/>
              <a:ln w="1588">
                <a:solidFill>
                  <a:srgbClr val="000000"/>
                </a:solidFill>
                <a:round/>
                <a:headEnd/>
                <a:tailEnd/>
              </a:ln>
            </p:spPr>
            <p:txBody>
              <a:bodyPr/>
              <a:lstStyle/>
              <a:p>
                <a:endParaRPr lang="fr-FR"/>
              </a:p>
            </p:txBody>
          </p:sp>
          <p:sp>
            <p:nvSpPr>
              <p:cNvPr id="762517" name="Freeform 2709"/>
              <p:cNvSpPr>
                <a:spLocks/>
              </p:cNvSpPr>
              <p:nvPr/>
            </p:nvSpPr>
            <p:spPr bwMode="auto">
              <a:xfrm>
                <a:off x="4307" y="2773"/>
                <a:ext cx="16" cy="25"/>
              </a:xfrm>
              <a:custGeom>
                <a:avLst/>
                <a:gdLst/>
                <a:ahLst/>
                <a:cxnLst>
                  <a:cxn ang="0">
                    <a:pos x="0" y="7"/>
                  </a:cxn>
                  <a:cxn ang="0">
                    <a:pos x="4" y="2"/>
                  </a:cxn>
                  <a:cxn ang="0">
                    <a:pos x="7" y="0"/>
                  </a:cxn>
                  <a:cxn ang="0">
                    <a:pos x="12" y="0"/>
                  </a:cxn>
                  <a:cxn ang="0">
                    <a:pos x="16" y="2"/>
                  </a:cxn>
                  <a:cxn ang="0">
                    <a:pos x="17" y="7"/>
                  </a:cxn>
                  <a:cxn ang="0">
                    <a:pos x="17" y="26"/>
                  </a:cxn>
                </a:cxnLst>
                <a:rect l="0" t="0" r="r" b="b"/>
                <a:pathLst>
                  <a:path w="17" h="26">
                    <a:moveTo>
                      <a:pt x="0" y="7"/>
                    </a:moveTo>
                    <a:lnTo>
                      <a:pt x="4" y="2"/>
                    </a:lnTo>
                    <a:lnTo>
                      <a:pt x="7" y="0"/>
                    </a:lnTo>
                    <a:lnTo>
                      <a:pt x="12" y="0"/>
                    </a:lnTo>
                    <a:lnTo>
                      <a:pt x="16" y="2"/>
                    </a:lnTo>
                    <a:lnTo>
                      <a:pt x="17" y="7"/>
                    </a:lnTo>
                    <a:lnTo>
                      <a:pt x="17" y="26"/>
                    </a:lnTo>
                  </a:path>
                </a:pathLst>
              </a:custGeom>
              <a:noFill/>
              <a:ln w="1588">
                <a:solidFill>
                  <a:srgbClr val="000000"/>
                </a:solidFill>
                <a:prstDash val="solid"/>
                <a:round/>
                <a:headEnd/>
                <a:tailEnd/>
              </a:ln>
            </p:spPr>
            <p:txBody>
              <a:bodyPr/>
              <a:lstStyle/>
              <a:p>
                <a:endParaRPr lang="fr-FR"/>
              </a:p>
            </p:txBody>
          </p:sp>
          <p:sp>
            <p:nvSpPr>
              <p:cNvPr id="762518" name="Freeform 2710"/>
              <p:cNvSpPr>
                <a:spLocks/>
              </p:cNvSpPr>
              <p:nvPr/>
            </p:nvSpPr>
            <p:spPr bwMode="auto">
              <a:xfrm>
                <a:off x="4323" y="2773"/>
                <a:ext cx="18" cy="25"/>
              </a:xfrm>
              <a:custGeom>
                <a:avLst/>
                <a:gdLst/>
                <a:ahLst/>
                <a:cxnLst>
                  <a:cxn ang="0">
                    <a:pos x="0" y="7"/>
                  </a:cxn>
                  <a:cxn ang="0">
                    <a:pos x="5" y="2"/>
                  </a:cxn>
                  <a:cxn ang="0">
                    <a:pos x="8" y="0"/>
                  </a:cxn>
                  <a:cxn ang="0">
                    <a:pos x="13" y="0"/>
                  </a:cxn>
                  <a:cxn ang="0">
                    <a:pos x="17" y="2"/>
                  </a:cxn>
                  <a:cxn ang="0">
                    <a:pos x="18" y="7"/>
                  </a:cxn>
                  <a:cxn ang="0">
                    <a:pos x="18" y="26"/>
                  </a:cxn>
                </a:cxnLst>
                <a:rect l="0" t="0" r="r" b="b"/>
                <a:pathLst>
                  <a:path w="18" h="26">
                    <a:moveTo>
                      <a:pt x="0" y="7"/>
                    </a:moveTo>
                    <a:lnTo>
                      <a:pt x="5" y="2"/>
                    </a:lnTo>
                    <a:lnTo>
                      <a:pt x="8" y="0"/>
                    </a:lnTo>
                    <a:lnTo>
                      <a:pt x="13" y="0"/>
                    </a:lnTo>
                    <a:lnTo>
                      <a:pt x="17" y="2"/>
                    </a:lnTo>
                    <a:lnTo>
                      <a:pt x="18" y="7"/>
                    </a:lnTo>
                    <a:lnTo>
                      <a:pt x="18" y="26"/>
                    </a:lnTo>
                  </a:path>
                </a:pathLst>
              </a:custGeom>
              <a:noFill/>
              <a:ln w="1588">
                <a:solidFill>
                  <a:srgbClr val="000000"/>
                </a:solidFill>
                <a:prstDash val="solid"/>
                <a:round/>
                <a:headEnd/>
                <a:tailEnd/>
              </a:ln>
            </p:spPr>
            <p:txBody>
              <a:bodyPr/>
              <a:lstStyle/>
              <a:p>
                <a:endParaRPr lang="fr-FR"/>
              </a:p>
            </p:txBody>
          </p:sp>
          <p:sp>
            <p:nvSpPr>
              <p:cNvPr id="762519" name="Line 2711"/>
              <p:cNvSpPr>
                <a:spLocks noChangeShapeType="1"/>
              </p:cNvSpPr>
              <p:nvPr/>
            </p:nvSpPr>
            <p:spPr bwMode="auto">
              <a:xfrm>
                <a:off x="4373" y="2773"/>
                <a:ext cx="1" cy="25"/>
              </a:xfrm>
              <a:prstGeom prst="line">
                <a:avLst/>
              </a:prstGeom>
              <a:noFill/>
              <a:ln w="1588">
                <a:solidFill>
                  <a:srgbClr val="000000"/>
                </a:solidFill>
                <a:round/>
                <a:headEnd/>
                <a:tailEnd/>
              </a:ln>
            </p:spPr>
            <p:txBody>
              <a:bodyPr/>
              <a:lstStyle/>
              <a:p>
                <a:endParaRPr lang="fr-FR"/>
              </a:p>
            </p:txBody>
          </p:sp>
          <p:sp>
            <p:nvSpPr>
              <p:cNvPr id="762520" name="Freeform 2712"/>
              <p:cNvSpPr>
                <a:spLocks/>
              </p:cNvSpPr>
              <p:nvPr/>
            </p:nvSpPr>
            <p:spPr bwMode="auto">
              <a:xfrm>
                <a:off x="4353" y="2773"/>
                <a:ext cx="20" cy="25"/>
              </a:xfrm>
              <a:custGeom>
                <a:avLst/>
                <a:gdLst/>
                <a:ahLst/>
                <a:cxnLst>
                  <a:cxn ang="0">
                    <a:pos x="20" y="6"/>
                  </a:cxn>
                  <a:cxn ang="0">
                    <a:pos x="18" y="2"/>
                  </a:cxn>
                  <a:cxn ang="0">
                    <a:pos x="14" y="0"/>
                  </a:cxn>
                  <a:cxn ang="0">
                    <a:pos x="9" y="0"/>
                  </a:cxn>
                  <a:cxn ang="0">
                    <a:pos x="5" y="2"/>
                  </a:cxn>
                  <a:cxn ang="0">
                    <a:pos x="3" y="6"/>
                  </a:cxn>
                  <a:cxn ang="0">
                    <a:pos x="0" y="10"/>
                  </a:cxn>
                  <a:cxn ang="0">
                    <a:pos x="0" y="15"/>
                  </a:cxn>
                  <a:cxn ang="0">
                    <a:pos x="3" y="20"/>
                  </a:cxn>
                  <a:cxn ang="0">
                    <a:pos x="5" y="25"/>
                  </a:cxn>
                  <a:cxn ang="0">
                    <a:pos x="9" y="26"/>
                  </a:cxn>
                  <a:cxn ang="0">
                    <a:pos x="14" y="26"/>
                  </a:cxn>
                  <a:cxn ang="0">
                    <a:pos x="18" y="25"/>
                  </a:cxn>
                  <a:cxn ang="0">
                    <a:pos x="20" y="20"/>
                  </a:cxn>
                </a:cxnLst>
                <a:rect l="0" t="0" r="r" b="b"/>
                <a:pathLst>
                  <a:path w="20" h="26">
                    <a:moveTo>
                      <a:pt x="20" y="6"/>
                    </a:moveTo>
                    <a:lnTo>
                      <a:pt x="18" y="2"/>
                    </a:lnTo>
                    <a:lnTo>
                      <a:pt x="14" y="0"/>
                    </a:lnTo>
                    <a:lnTo>
                      <a:pt x="9" y="0"/>
                    </a:lnTo>
                    <a:lnTo>
                      <a:pt x="5" y="2"/>
                    </a:lnTo>
                    <a:lnTo>
                      <a:pt x="3" y="6"/>
                    </a:lnTo>
                    <a:lnTo>
                      <a:pt x="0" y="10"/>
                    </a:lnTo>
                    <a:lnTo>
                      <a:pt x="0" y="15"/>
                    </a:lnTo>
                    <a:lnTo>
                      <a:pt x="3" y="20"/>
                    </a:lnTo>
                    <a:lnTo>
                      <a:pt x="5" y="25"/>
                    </a:lnTo>
                    <a:lnTo>
                      <a:pt x="9" y="26"/>
                    </a:lnTo>
                    <a:lnTo>
                      <a:pt x="14" y="26"/>
                    </a:lnTo>
                    <a:lnTo>
                      <a:pt x="18" y="25"/>
                    </a:lnTo>
                    <a:lnTo>
                      <a:pt x="20" y="20"/>
                    </a:lnTo>
                  </a:path>
                </a:pathLst>
              </a:custGeom>
              <a:noFill/>
              <a:ln w="1588">
                <a:solidFill>
                  <a:srgbClr val="000000"/>
                </a:solidFill>
                <a:prstDash val="solid"/>
                <a:round/>
                <a:headEnd/>
                <a:tailEnd/>
              </a:ln>
            </p:spPr>
            <p:txBody>
              <a:bodyPr/>
              <a:lstStyle/>
              <a:p>
                <a:endParaRPr lang="fr-FR"/>
              </a:p>
            </p:txBody>
          </p:sp>
          <p:sp>
            <p:nvSpPr>
              <p:cNvPr id="762521" name="Freeform 2713"/>
              <p:cNvSpPr>
                <a:spLocks/>
              </p:cNvSpPr>
              <p:nvPr/>
            </p:nvSpPr>
            <p:spPr bwMode="auto">
              <a:xfrm>
                <a:off x="4389" y="2773"/>
                <a:ext cx="15" cy="39"/>
              </a:xfrm>
              <a:custGeom>
                <a:avLst/>
                <a:gdLst/>
                <a:ahLst/>
                <a:cxnLst>
                  <a:cxn ang="0">
                    <a:pos x="15" y="0"/>
                  </a:cxn>
                  <a:cxn ang="0">
                    <a:pos x="15" y="32"/>
                  </a:cxn>
                  <a:cxn ang="0">
                    <a:pos x="14" y="38"/>
                  </a:cxn>
                  <a:cxn ang="0">
                    <a:pos x="12" y="39"/>
                  </a:cxn>
                  <a:cxn ang="0">
                    <a:pos x="9" y="42"/>
                  </a:cxn>
                  <a:cxn ang="0">
                    <a:pos x="4" y="42"/>
                  </a:cxn>
                  <a:cxn ang="0">
                    <a:pos x="0" y="39"/>
                  </a:cxn>
                </a:cxnLst>
                <a:rect l="0" t="0" r="r" b="b"/>
                <a:pathLst>
                  <a:path w="15" h="42">
                    <a:moveTo>
                      <a:pt x="15" y="0"/>
                    </a:moveTo>
                    <a:lnTo>
                      <a:pt x="15" y="32"/>
                    </a:lnTo>
                    <a:lnTo>
                      <a:pt x="14" y="38"/>
                    </a:lnTo>
                    <a:lnTo>
                      <a:pt x="12" y="39"/>
                    </a:lnTo>
                    <a:lnTo>
                      <a:pt x="9" y="42"/>
                    </a:lnTo>
                    <a:lnTo>
                      <a:pt x="4" y="42"/>
                    </a:lnTo>
                    <a:lnTo>
                      <a:pt x="0" y="39"/>
                    </a:lnTo>
                  </a:path>
                </a:pathLst>
              </a:custGeom>
              <a:noFill/>
              <a:ln w="1588">
                <a:solidFill>
                  <a:srgbClr val="000000"/>
                </a:solidFill>
                <a:prstDash val="solid"/>
                <a:round/>
                <a:headEnd/>
                <a:tailEnd/>
              </a:ln>
            </p:spPr>
            <p:txBody>
              <a:bodyPr/>
              <a:lstStyle/>
              <a:p>
                <a:endParaRPr lang="fr-FR"/>
              </a:p>
            </p:txBody>
          </p:sp>
          <p:sp>
            <p:nvSpPr>
              <p:cNvPr id="762522" name="Freeform 2714"/>
              <p:cNvSpPr>
                <a:spLocks/>
              </p:cNvSpPr>
              <p:nvPr/>
            </p:nvSpPr>
            <p:spPr bwMode="auto">
              <a:xfrm>
                <a:off x="4385" y="2773"/>
                <a:ext cx="19" cy="25"/>
              </a:xfrm>
              <a:custGeom>
                <a:avLst/>
                <a:gdLst/>
                <a:ahLst/>
                <a:cxnLst>
                  <a:cxn ang="0">
                    <a:pos x="20" y="6"/>
                  </a:cxn>
                  <a:cxn ang="0">
                    <a:pos x="17" y="2"/>
                  </a:cxn>
                  <a:cxn ang="0">
                    <a:pos x="14" y="0"/>
                  </a:cxn>
                  <a:cxn ang="0">
                    <a:pos x="9" y="0"/>
                  </a:cxn>
                  <a:cxn ang="0">
                    <a:pos x="5" y="2"/>
                  </a:cxn>
                  <a:cxn ang="0">
                    <a:pos x="3" y="6"/>
                  </a:cxn>
                  <a:cxn ang="0">
                    <a:pos x="0" y="10"/>
                  </a:cxn>
                  <a:cxn ang="0">
                    <a:pos x="0" y="15"/>
                  </a:cxn>
                  <a:cxn ang="0">
                    <a:pos x="3" y="20"/>
                  </a:cxn>
                  <a:cxn ang="0">
                    <a:pos x="5" y="25"/>
                  </a:cxn>
                  <a:cxn ang="0">
                    <a:pos x="9" y="26"/>
                  </a:cxn>
                  <a:cxn ang="0">
                    <a:pos x="14" y="26"/>
                  </a:cxn>
                  <a:cxn ang="0">
                    <a:pos x="17" y="25"/>
                  </a:cxn>
                  <a:cxn ang="0">
                    <a:pos x="20" y="20"/>
                  </a:cxn>
                </a:cxnLst>
                <a:rect l="0" t="0" r="r" b="b"/>
                <a:pathLst>
                  <a:path w="20" h="26">
                    <a:moveTo>
                      <a:pt x="20" y="6"/>
                    </a:moveTo>
                    <a:lnTo>
                      <a:pt x="17" y="2"/>
                    </a:lnTo>
                    <a:lnTo>
                      <a:pt x="14" y="0"/>
                    </a:lnTo>
                    <a:lnTo>
                      <a:pt x="9" y="0"/>
                    </a:lnTo>
                    <a:lnTo>
                      <a:pt x="5" y="2"/>
                    </a:lnTo>
                    <a:lnTo>
                      <a:pt x="3" y="6"/>
                    </a:lnTo>
                    <a:lnTo>
                      <a:pt x="0" y="10"/>
                    </a:lnTo>
                    <a:lnTo>
                      <a:pt x="0" y="15"/>
                    </a:lnTo>
                    <a:lnTo>
                      <a:pt x="3" y="20"/>
                    </a:lnTo>
                    <a:lnTo>
                      <a:pt x="5" y="25"/>
                    </a:lnTo>
                    <a:lnTo>
                      <a:pt x="9" y="26"/>
                    </a:lnTo>
                    <a:lnTo>
                      <a:pt x="14" y="26"/>
                    </a:lnTo>
                    <a:lnTo>
                      <a:pt x="17" y="25"/>
                    </a:lnTo>
                    <a:lnTo>
                      <a:pt x="20" y="20"/>
                    </a:lnTo>
                  </a:path>
                </a:pathLst>
              </a:custGeom>
              <a:noFill/>
              <a:ln w="1588">
                <a:solidFill>
                  <a:srgbClr val="000000"/>
                </a:solidFill>
                <a:prstDash val="solid"/>
                <a:round/>
                <a:headEnd/>
                <a:tailEnd/>
              </a:ln>
            </p:spPr>
            <p:txBody>
              <a:bodyPr/>
              <a:lstStyle/>
              <a:p>
                <a:endParaRPr lang="fr-FR"/>
              </a:p>
            </p:txBody>
          </p:sp>
          <p:sp>
            <p:nvSpPr>
              <p:cNvPr id="762523" name="Line 2715"/>
              <p:cNvSpPr>
                <a:spLocks noChangeShapeType="1"/>
              </p:cNvSpPr>
              <p:nvPr/>
            </p:nvSpPr>
            <p:spPr bwMode="auto">
              <a:xfrm>
                <a:off x="4417" y="2773"/>
                <a:ext cx="1" cy="25"/>
              </a:xfrm>
              <a:prstGeom prst="line">
                <a:avLst/>
              </a:prstGeom>
              <a:noFill/>
              <a:ln w="1588">
                <a:solidFill>
                  <a:srgbClr val="000000"/>
                </a:solidFill>
                <a:round/>
                <a:headEnd/>
                <a:tailEnd/>
              </a:ln>
            </p:spPr>
            <p:txBody>
              <a:bodyPr/>
              <a:lstStyle/>
              <a:p>
                <a:endParaRPr lang="fr-FR"/>
              </a:p>
            </p:txBody>
          </p:sp>
          <p:sp>
            <p:nvSpPr>
              <p:cNvPr id="762524" name="Freeform 2716"/>
              <p:cNvSpPr>
                <a:spLocks/>
              </p:cNvSpPr>
              <p:nvPr/>
            </p:nvSpPr>
            <p:spPr bwMode="auto">
              <a:xfrm>
                <a:off x="4417" y="2773"/>
                <a:ext cx="19" cy="25"/>
              </a:xfrm>
              <a:custGeom>
                <a:avLst/>
                <a:gdLst/>
                <a:ahLst/>
                <a:cxnLst>
                  <a:cxn ang="0">
                    <a:pos x="0" y="7"/>
                  </a:cxn>
                  <a:cxn ang="0">
                    <a:pos x="5" y="2"/>
                  </a:cxn>
                  <a:cxn ang="0">
                    <a:pos x="9" y="0"/>
                  </a:cxn>
                  <a:cxn ang="0">
                    <a:pos x="14" y="0"/>
                  </a:cxn>
                  <a:cxn ang="0">
                    <a:pos x="16" y="2"/>
                  </a:cxn>
                  <a:cxn ang="0">
                    <a:pos x="19" y="7"/>
                  </a:cxn>
                  <a:cxn ang="0">
                    <a:pos x="19" y="26"/>
                  </a:cxn>
                </a:cxnLst>
                <a:rect l="0" t="0" r="r" b="b"/>
                <a:pathLst>
                  <a:path w="19" h="26">
                    <a:moveTo>
                      <a:pt x="0" y="7"/>
                    </a:moveTo>
                    <a:lnTo>
                      <a:pt x="5" y="2"/>
                    </a:lnTo>
                    <a:lnTo>
                      <a:pt x="9" y="0"/>
                    </a:lnTo>
                    <a:lnTo>
                      <a:pt x="14" y="0"/>
                    </a:lnTo>
                    <a:lnTo>
                      <a:pt x="16" y="2"/>
                    </a:lnTo>
                    <a:lnTo>
                      <a:pt x="19" y="7"/>
                    </a:lnTo>
                    <a:lnTo>
                      <a:pt x="19" y="26"/>
                    </a:lnTo>
                  </a:path>
                </a:pathLst>
              </a:custGeom>
              <a:noFill/>
              <a:ln w="1588">
                <a:solidFill>
                  <a:srgbClr val="000000"/>
                </a:solidFill>
                <a:prstDash val="solid"/>
                <a:round/>
                <a:headEnd/>
                <a:tailEnd/>
              </a:ln>
            </p:spPr>
            <p:txBody>
              <a:bodyPr/>
              <a:lstStyle/>
              <a:p>
                <a:endParaRPr lang="fr-FR"/>
              </a:p>
            </p:txBody>
          </p:sp>
          <p:sp>
            <p:nvSpPr>
              <p:cNvPr id="762525" name="Line 2717"/>
              <p:cNvSpPr>
                <a:spLocks noChangeShapeType="1"/>
              </p:cNvSpPr>
              <p:nvPr/>
            </p:nvSpPr>
            <p:spPr bwMode="auto">
              <a:xfrm>
                <a:off x="4449" y="2773"/>
                <a:ext cx="1" cy="25"/>
              </a:xfrm>
              <a:prstGeom prst="line">
                <a:avLst/>
              </a:prstGeom>
              <a:noFill/>
              <a:ln w="1588">
                <a:solidFill>
                  <a:srgbClr val="000000"/>
                </a:solidFill>
                <a:round/>
                <a:headEnd/>
                <a:tailEnd/>
              </a:ln>
            </p:spPr>
            <p:txBody>
              <a:bodyPr/>
              <a:lstStyle/>
              <a:p>
                <a:endParaRPr lang="fr-FR"/>
              </a:p>
            </p:txBody>
          </p:sp>
          <p:sp>
            <p:nvSpPr>
              <p:cNvPr id="762526" name="Freeform 2718"/>
              <p:cNvSpPr>
                <a:spLocks/>
              </p:cNvSpPr>
              <p:nvPr/>
            </p:nvSpPr>
            <p:spPr bwMode="auto">
              <a:xfrm>
                <a:off x="4464" y="2761"/>
                <a:ext cx="8" cy="37"/>
              </a:xfrm>
              <a:custGeom>
                <a:avLst/>
                <a:gdLst/>
                <a:ahLst/>
                <a:cxnLst>
                  <a:cxn ang="0">
                    <a:pos x="0" y="0"/>
                  </a:cxn>
                  <a:cxn ang="0">
                    <a:pos x="0" y="33"/>
                  </a:cxn>
                  <a:cxn ang="0">
                    <a:pos x="1" y="39"/>
                  </a:cxn>
                  <a:cxn ang="0">
                    <a:pos x="5" y="40"/>
                  </a:cxn>
                  <a:cxn ang="0">
                    <a:pos x="8" y="40"/>
                  </a:cxn>
                </a:cxnLst>
                <a:rect l="0" t="0" r="r" b="b"/>
                <a:pathLst>
                  <a:path w="8" h="40">
                    <a:moveTo>
                      <a:pt x="0" y="0"/>
                    </a:moveTo>
                    <a:lnTo>
                      <a:pt x="0" y="33"/>
                    </a:lnTo>
                    <a:lnTo>
                      <a:pt x="1" y="39"/>
                    </a:lnTo>
                    <a:lnTo>
                      <a:pt x="5" y="40"/>
                    </a:lnTo>
                    <a:lnTo>
                      <a:pt x="8" y="40"/>
                    </a:lnTo>
                  </a:path>
                </a:pathLst>
              </a:custGeom>
              <a:noFill/>
              <a:ln w="1588">
                <a:solidFill>
                  <a:srgbClr val="000000"/>
                </a:solidFill>
                <a:prstDash val="solid"/>
                <a:round/>
                <a:headEnd/>
                <a:tailEnd/>
              </a:ln>
            </p:spPr>
            <p:txBody>
              <a:bodyPr/>
              <a:lstStyle/>
              <a:p>
                <a:endParaRPr lang="fr-FR"/>
              </a:p>
            </p:txBody>
          </p:sp>
          <p:sp>
            <p:nvSpPr>
              <p:cNvPr id="762527" name="Freeform 2719"/>
              <p:cNvSpPr>
                <a:spLocks/>
              </p:cNvSpPr>
              <p:nvPr/>
            </p:nvSpPr>
            <p:spPr bwMode="auto">
              <a:xfrm>
                <a:off x="4482" y="2773"/>
                <a:ext cx="19" cy="25"/>
              </a:xfrm>
              <a:custGeom>
                <a:avLst/>
                <a:gdLst/>
                <a:ahLst/>
                <a:cxnLst>
                  <a:cxn ang="0">
                    <a:pos x="0" y="0"/>
                  </a:cxn>
                  <a:cxn ang="0">
                    <a:pos x="0" y="19"/>
                  </a:cxn>
                  <a:cxn ang="0">
                    <a:pos x="2" y="25"/>
                  </a:cxn>
                  <a:cxn ang="0">
                    <a:pos x="5" y="26"/>
                  </a:cxn>
                  <a:cxn ang="0">
                    <a:pos x="10" y="26"/>
                  </a:cxn>
                  <a:cxn ang="0">
                    <a:pos x="13" y="25"/>
                  </a:cxn>
                  <a:cxn ang="0">
                    <a:pos x="18" y="19"/>
                  </a:cxn>
                </a:cxnLst>
                <a:rect l="0" t="0" r="r" b="b"/>
                <a:pathLst>
                  <a:path w="18" h="26">
                    <a:moveTo>
                      <a:pt x="0" y="0"/>
                    </a:moveTo>
                    <a:lnTo>
                      <a:pt x="0" y="19"/>
                    </a:lnTo>
                    <a:lnTo>
                      <a:pt x="2" y="25"/>
                    </a:lnTo>
                    <a:lnTo>
                      <a:pt x="5" y="26"/>
                    </a:lnTo>
                    <a:lnTo>
                      <a:pt x="10" y="26"/>
                    </a:lnTo>
                    <a:lnTo>
                      <a:pt x="13" y="25"/>
                    </a:lnTo>
                    <a:lnTo>
                      <a:pt x="18" y="19"/>
                    </a:lnTo>
                  </a:path>
                </a:pathLst>
              </a:custGeom>
              <a:noFill/>
              <a:ln w="1588">
                <a:solidFill>
                  <a:srgbClr val="000000"/>
                </a:solidFill>
                <a:prstDash val="solid"/>
                <a:round/>
                <a:headEnd/>
                <a:tailEnd/>
              </a:ln>
            </p:spPr>
            <p:txBody>
              <a:bodyPr/>
              <a:lstStyle/>
              <a:p>
                <a:endParaRPr lang="fr-FR"/>
              </a:p>
            </p:txBody>
          </p:sp>
          <p:sp>
            <p:nvSpPr>
              <p:cNvPr id="762528" name="Line 2720"/>
              <p:cNvSpPr>
                <a:spLocks noChangeShapeType="1"/>
              </p:cNvSpPr>
              <p:nvPr/>
            </p:nvSpPr>
            <p:spPr bwMode="auto">
              <a:xfrm>
                <a:off x="4501" y="2773"/>
                <a:ext cx="1" cy="25"/>
              </a:xfrm>
              <a:prstGeom prst="line">
                <a:avLst/>
              </a:prstGeom>
              <a:noFill/>
              <a:ln w="1588">
                <a:solidFill>
                  <a:srgbClr val="000000"/>
                </a:solidFill>
                <a:round/>
                <a:headEnd/>
                <a:tailEnd/>
              </a:ln>
            </p:spPr>
            <p:txBody>
              <a:bodyPr/>
              <a:lstStyle/>
              <a:p>
                <a:endParaRPr lang="fr-FR"/>
              </a:p>
            </p:txBody>
          </p:sp>
          <p:sp>
            <p:nvSpPr>
              <p:cNvPr id="762529" name="Line 2721"/>
              <p:cNvSpPr>
                <a:spLocks noChangeShapeType="1"/>
              </p:cNvSpPr>
              <p:nvPr/>
            </p:nvSpPr>
            <p:spPr bwMode="auto">
              <a:xfrm>
                <a:off x="4530" y="2761"/>
                <a:ext cx="2" cy="37"/>
              </a:xfrm>
              <a:prstGeom prst="line">
                <a:avLst/>
              </a:prstGeom>
              <a:noFill/>
              <a:ln w="1588">
                <a:solidFill>
                  <a:srgbClr val="000000"/>
                </a:solidFill>
                <a:round/>
                <a:headEnd/>
                <a:tailEnd/>
              </a:ln>
            </p:spPr>
            <p:txBody>
              <a:bodyPr/>
              <a:lstStyle/>
              <a:p>
                <a:endParaRPr lang="fr-FR"/>
              </a:p>
            </p:txBody>
          </p:sp>
          <p:sp>
            <p:nvSpPr>
              <p:cNvPr id="762530" name="Freeform 2722"/>
              <p:cNvSpPr>
                <a:spLocks/>
              </p:cNvSpPr>
              <p:nvPr/>
            </p:nvSpPr>
            <p:spPr bwMode="auto">
              <a:xfrm>
                <a:off x="4511" y="2773"/>
                <a:ext cx="19" cy="25"/>
              </a:xfrm>
              <a:custGeom>
                <a:avLst/>
                <a:gdLst/>
                <a:ahLst/>
                <a:cxnLst>
                  <a:cxn ang="0">
                    <a:pos x="19" y="6"/>
                  </a:cxn>
                  <a:cxn ang="0">
                    <a:pos x="17" y="2"/>
                  </a:cxn>
                  <a:cxn ang="0">
                    <a:pos x="13" y="0"/>
                  </a:cxn>
                  <a:cxn ang="0">
                    <a:pos x="8" y="0"/>
                  </a:cxn>
                  <a:cxn ang="0">
                    <a:pos x="5" y="2"/>
                  </a:cxn>
                  <a:cxn ang="0">
                    <a:pos x="2" y="6"/>
                  </a:cxn>
                  <a:cxn ang="0">
                    <a:pos x="0" y="10"/>
                  </a:cxn>
                  <a:cxn ang="0">
                    <a:pos x="0" y="15"/>
                  </a:cxn>
                  <a:cxn ang="0">
                    <a:pos x="2" y="20"/>
                  </a:cxn>
                  <a:cxn ang="0">
                    <a:pos x="5" y="25"/>
                  </a:cxn>
                  <a:cxn ang="0">
                    <a:pos x="8" y="26"/>
                  </a:cxn>
                  <a:cxn ang="0">
                    <a:pos x="13" y="26"/>
                  </a:cxn>
                  <a:cxn ang="0">
                    <a:pos x="17" y="25"/>
                  </a:cxn>
                  <a:cxn ang="0">
                    <a:pos x="19" y="20"/>
                  </a:cxn>
                </a:cxnLst>
                <a:rect l="0" t="0" r="r" b="b"/>
                <a:pathLst>
                  <a:path w="19" h="26">
                    <a:moveTo>
                      <a:pt x="19" y="6"/>
                    </a:moveTo>
                    <a:lnTo>
                      <a:pt x="17" y="2"/>
                    </a:lnTo>
                    <a:lnTo>
                      <a:pt x="13" y="0"/>
                    </a:lnTo>
                    <a:lnTo>
                      <a:pt x="8" y="0"/>
                    </a:lnTo>
                    <a:lnTo>
                      <a:pt x="5" y="2"/>
                    </a:lnTo>
                    <a:lnTo>
                      <a:pt x="2" y="6"/>
                    </a:lnTo>
                    <a:lnTo>
                      <a:pt x="0" y="10"/>
                    </a:lnTo>
                    <a:lnTo>
                      <a:pt x="0" y="15"/>
                    </a:lnTo>
                    <a:lnTo>
                      <a:pt x="2" y="20"/>
                    </a:lnTo>
                    <a:lnTo>
                      <a:pt x="5" y="25"/>
                    </a:lnTo>
                    <a:lnTo>
                      <a:pt x="8" y="26"/>
                    </a:lnTo>
                    <a:lnTo>
                      <a:pt x="13" y="26"/>
                    </a:lnTo>
                    <a:lnTo>
                      <a:pt x="17" y="25"/>
                    </a:lnTo>
                    <a:lnTo>
                      <a:pt x="19" y="20"/>
                    </a:lnTo>
                  </a:path>
                </a:pathLst>
              </a:custGeom>
              <a:noFill/>
              <a:ln w="1588">
                <a:solidFill>
                  <a:srgbClr val="000000"/>
                </a:solidFill>
                <a:prstDash val="solid"/>
                <a:round/>
                <a:headEnd/>
                <a:tailEnd/>
              </a:ln>
            </p:spPr>
            <p:txBody>
              <a:bodyPr/>
              <a:lstStyle/>
              <a:p>
                <a:endParaRPr lang="fr-FR"/>
              </a:p>
            </p:txBody>
          </p:sp>
          <p:sp>
            <p:nvSpPr>
              <p:cNvPr id="762531" name="Freeform 2723"/>
              <p:cNvSpPr>
                <a:spLocks/>
              </p:cNvSpPr>
              <p:nvPr/>
            </p:nvSpPr>
            <p:spPr bwMode="auto">
              <a:xfrm>
                <a:off x="4544" y="2773"/>
                <a:ext cx="19" cy="25"/>
              </a:xfrm>
              <a:custGeom>
                <a:avLst/>
                <a:gdLst/>
                <a:ahLst/>
                <a:cxnLst>
                  <a:cxn ang="0">
                    <a:pos x="0" y="10"/>
                  </a:cxn>
                  <a:cxn ang="0">
                    <a:pos x="19" y="10"/>
                  </a:cxn>
                  <a:cxn ang="0">
                    <a:pos x="19" y="7"/>
                  </a:cxn>
                  <a:cxn ang="0">
                    <a:pos x="17" y="3"/>
                  </a:cxn>
                  <a:cxn ang="0">
                    <a:pos x="16" y="2"/>
                  </a:cxn>
                  <a:cxn ang="0">
                    <a:pos x="12" y="0"/>
                  </a:cxn>
                  <a:cxn ang="0">
                    <a:pos x="7" y="0"/>
                  </a:cxn>
                  <a:cxn ang="0">
                    <a:pos x="5" y="2"/>
                  </a:cxn>
                  <a:cxn ang="0">
                    <a:pos x="1" y="6"/>
                  </a:cxn>
                  <a:cxn ang="0">
                    <a:pos x="0" y="10"/>
                  </a:cxn>
                  <a:cxn ang="0">
                    <a:pos x="0" y="15"/>
                  </a:cxn>
                  <a:cxn ang="0">
                    <a:pos x="1" y="20"/>
                  </a:cxn>
                  <a:cxn ang="0">
                    <a:pos x="5" y="25"/>
                  </a:cxn>
                  <a:cxn ang="0">
                    <a:pos x="7" y="26"/>
                  </a:cxn>
                  <a:cxn ang="0">
                    <a:pos x="12" y="26"/>
                  </a:cxn>
                  <a:cxn ang="0">
                    <a:pos x="16" y="25"/>
                  </a:cxn>
                  <a:cxn ang="0">
                    <a:pos x="19" y="20"/>
                  </a:cxn>
                </a:cxnLst>
                <a:rect l="0" t="0" r="r" b="b"/>
                <a:pathLst>
                  <a:path w="19" h="26">
                    <a:moveTo>
                      <a:pt x="0" y="10"/>
                    </a:moveTo>
                    <a:lnTo>
                      <a:pt x="19" y="10"/>
                    </a:lnTo>
                    <a:lnTo>
                      <a:pt x="19" y="7"/>
                    </a:lnTo>
                    <a:lnTo>
                      <a:pt x="17" y="3"/>
                    </a:lnTo>
                    <a:lnTo>
                      <a:pt x="16" y="2"/>
                    </a:lnTo>
                    <a:lnTo>
                      <a:pt x="12" y="0"/>
                    </a:lnTo>
                    <a:lnTo>
                      <a:pt x="7" y="0"/>
                    </a:lnTo>
                    <a:lnTo>
                      <a:pt x="5" y="2"/>
                    </a:lnTo>
                    <a:lnTo>
                      <a:pt x="1" y="6"/>
                    </a:lnTo>
                    <a:lnTo>
                      <a:pt x="0" y="10"/>
                    </a:lnTo>
                    <a:lnTo>
                      <a:pt x="0" y="15"/>
                    </a:lnTo>
                    <a:lnTo>
                      <a:pt x="1" y="20"/>
                    </a:lnTo>
                    <a:lnTo>
                      <a:pt x="5" y="25"/>
                    </a:lnTo>
                    <a:lnTo>
                      <a:pt x="7" y="26"/>
                    </a:lnTo>
                    <a:lnTo>
                      <a:pt x="12" y="26"/>
                    </a:lnTo>
                    <a:lnTo>
                      <a:pt x="16" y="25"/>
                    </a:lnTo>
                    <a:lnTo>
                      <a:pt x="19" y="20"/>
                    </a:lnTo>
                  </a:path>
                </a:pathLst>
              </a:custGeom>
              <a:noFill/>
              <a:ln w="1588">
                <a:solidFill>
                  <a:srgbClr val="000000"/>
                </a:solidFill>
                <a:prstDash val="solid"/>
                <a:round/>
                <a:headEnd/>
                <a:tailEnd/>
              </a:ln>
            </p:spPr>
            <p:txBody>
              <a:bodyPr/>
              <a:lstStyle/>
              <a:p>
                <a:endParaRPr lang="fr-FR"/>
              </a:p>
            </p:txBody>
          </p:sp>
          <p:sp>
            <p:nvSpPr>
              <p:cNvPr id="762532" name="Freeform 2724"/>
              <p:cNvSpPr>
                <a:spLocks/>
              </p:cNvSpPr>
              <p:nvPr/>
            </p:nvSpPr>
            <p:spPr bwMode="auto">
              <a:xfrm>
                <a:off x="4037" y="987"/>
                <a:ext cx="31" cy="47"/>
              </a:xfrm>
              <a:custGeom>
                <a:avLst/>
                <a:gdLst/>
                <a:ahLst/>
                <a:cxnLst>
                  <a:cxn ang="0">
                    <a:pos x="31" y="12"/>
                  </a:cxn>
                  <a:cxn ang="0">
                    <a:pos x="28" y="7"/>
                  </a:cxn>
                  <a:cxn ang="0">
                    <a:pos x="24" y="3"/>
                  </a:cxn>
                  <a:cxn ang="0">
                    <a:pos x="19" y="0"/>
                  </a:cxn>
                  <a:cxn ang="0">
                    <a:pos x="12" y="0"/>
                  </a:cxn>
                  <a:cxn ang="0">
                    <a:pos x="7" y="3"/>
                  </a:cxn>
                  <a:cxn ang="0">
                    <a:pos x="3" y="7"/>
                  </a:cxn>
                  <a:cxn ang="0">
                    <a:pos x="1" y="12"/>
                  </a:cxn>
                  <a:cxn ang="0">
                    <a:pos x="0" y="19"/>
                  </a:cxn>
                  <a:cxn ang="0">
                    <a:pos x="0" y="32"/>
                  </a:cxn>
                  <a:cxn ang="0">
                    <a:pos x="1" y="39"/>
                  </a:cxn>
                  <a:cxn ang="0">
                    <a:pos x="3" y="43"/>
                  </a:cxn>
                  <a:cxn ang="0">
                    <a:pos x="7" y="48"/>
                  </a:cxn>
                  <a:cxn ang="0">
                    <a:pos x="12" y="50"/>
                  </a:cxn>
                  <a:cxn ang="0">
                    <a:pos x="19" y="50"/>
                  </a:cxn>
                  <a:cxn ang="0">
                    <a:pos x="24" y="48"/>
                  </a:cxn>
                  <a:cxn ang="0">
                    <a:pos x="28" y="43"/>
                  </a:cxn>
                  <a:cxn ang="0">
                    <a:pos x="31" y="39"/>
                  </a:cxn>
                  <a:cxn ang="0">
                    <a:pos x="31" y="32"/>
                  </a:cxn>
                  <a:cxn ang="0">
                    <a:pos x="19" y="32"/>
                  </a:cxn>
                </a:cxnLst>
                <a:rect l="0" t="0" r="r" b="b"/>
                <a:pathLst>
                  <a:path w="31" h="50">
                    <a:moveTo>
                      <a:pt x="31" y="12"/>
                    </a:moveTo>
                    <a:lnTo>
                      <a:pt x="28" y="7"/>
                    </a:lnTo>
                    <a:lnTo>
                      <a:pt x="24" y="3"/>
                    </a:lnTo>
                    <a:lnTo>
                      <a:pt x="19" y="0"/>
                    </a:lnTo>
                    <a:lnTo>
                      <a:pt x="12" y="0"/>
                    </a:lnTo>
                    <a:lnTo>
                      <a:pt x="7" y="3"/>
                    </a:lnTo>
                    <a:lnTo>
                      <a:pt x="3" y="7"/>
                    </a:lnTo>
                    <a:lnTo>
                      <a:pt x="1" y="12"/>
                    </a:lnTo>
                    <a:lnTo>
                      <a:pt x="0" y="19"/>
                    </a:lnTo>
                    <a:lnTo>
                      <a:pt x="0" y="32"/>
                    </a:lnTo>
                    <a:lnTo>
                      <a:pt x="1" y="39"/>
                    </a:lnTo>
                    <a:lnTo>
                      <a:pt x="3" y="43"/>
                    </a:lnTo>
                    <a:lnTo>
                      <a:pt x="7" y="48"/>
                    </a:lnTo>
                    <a:lnTo>
                      <a:pt x="12" y="50"/>
                    </a:lnTo>
                    <a:lnTo>
                      <a:pt x="19" y="50"/>
                    </a:lnTo>
                    <a:lnTo>
                      <a:pt x="24" y="48"/>
                    </a:lnTo>
                    <a:lnTo>
                      <a:pt x="28" y="43"/>
                    </a:lnTo>
                    <a:lnTo>
                      <a:pt x="31" y="39"/>
                    </a:lnTo>
                    <a:lnTo>
                      <a:pt x="31" y="32"/>
                    </a:lnTo>
                    <a:lnTo>
                      <a:pt x="19" y="32"/>
                    </a:lnTo>
                  </a:path>
                </a:pathLst>
              </a:custGeom>
              <a:noFill/>
              <a:ln w="1588">
                <a:solidFill>
                  <a:srgbClr val="000000"/>
                </a:solidFill>
                <a:prstDash val="solid"/>
                <a:round/>
                <a:headEnd/>
                <a:tailEnd/>
              </a:ln>
            </p:spPr>
            <p:txBody>
              <a:bodyPr/>
              <a:lstStyle/>
              <a:p>
                <a:endParaRPr lang="fr-FR"/>
              </a:p>
            </p:txBody>
          </p:sp>
          <p:sp>
            <p:nvSpPr>
              <p:cNvPr id="762533" name="Freeform 2725"/>
              <p:cNvSpPr>
                <a:spLocks/>
              </p:cNvSpPr>
              <p:nvPr/>
            </p:nvSpPr>
            <p:spPr bwMode="auto">
              <a:xfrm>
                <a:off x="4082" y="1003"/>
                <a:ext cx="22" cy="31"/>
              </a:xfrm>
              <a:custGeom>
                <a:avLst/>
                <a:gdLst/>
                <a:ahLst/>
                <a:cxnLst>
                  <a:cxn ang="0">
                    <a:pos x="0" y="0"/>
                  </a:cxn>
                  <a:cxn ang="0">
                    <a:pos x="0" y="23"/>
                  </a:cxn>
                  <a:cxn ang="0">
                    <a:pos x="3" y="31"/>
                  </a:cxn>
                  <a:cxn ang="0">
                    <a:pos x="6" y="33"/>
                  </a:cxn>
                  <a:cxn ang="0">
                    <a:pos x="12" y="33"/>
                  </a:cxn>
                  <a:cxn ang="0">
                    <a:pos x="16" y="31"/>
                  </a:cxn>
                  <a:cxn ang="0">
                    <a:pos x="22" y="23"/>
                  </a:cxn>
                </a:cxnLst>
                <a:rect l="0" t="0" r="r" b="b"/>
                <a:pathLst>
                  <a:path w="22" h="33">
                    <a:moveTo>
                      <a:pt x="0" y="0"/>
                    </a:moveTo>
                    <a:lnTo>
                      <a:pt x="0" y="23"/>
                    </a:lnTo>
                    <a:lnTo>
                      <a:pt x="3" y="31"/>
                    </a:lnTo>
                    <a:lnTo>
                      <a:pt x="6" y="33"/>
                    </a:lnTo>
                    <a:lnTo>
                      <a:pt x="12" y="33"/>
                    </a:lnTo>
                    <a:lnTo>
                      <a:pt x="16" y="31"/>
                    </a:lnTo>
                    <a:lnTo>
                      <a:pt x="22" y="23"/>
                    </a:lnTo>
                  </a:path>
                </a:pathLst>
              </a:custGeom>
              <a:noFill/>
              <a:ln w="1588">
                <a:solidFill>
                  <a:srgbClr val="000000"/>
                </a:solidFill>
                <a:prstDash val="solid"/>
                <a:round/>
                <a:headEnd/>
                <a:tailEnd/>
              </a:ln>
            </p:spPr>
            <p:txBody>
              <a:bodyPr/>
              <a:lstStyle/>
              <a:p>
                <a:endParaRPr lang="fr-FR"/>
              </a:p>
            </p:txBody>
          </p:sp>
          <p:sp>
            <p:nvSpPr>
              <p:cNvPr id="762534" name="Line 2726"/>
              <p:cNvSpPr>
                <a:spLocks noChangeShapeType="1"/>
              </p:cNvSpPr>
              <p:nvPr/>
            </p:nvSpPr>
            <p:spPr bwMode="auto">
              <a:xfrm>
                <a:off x="4104" y="1003"/>
                <a:ext cx="1" cy="31"/>
              </a:xfrm>
              <a:prstGeom prst="line">
                <a:avLst/>
              </a:prstGeom>
              <a:noFill/>
              <a:ln w="1588">
                <a:solidFill>
                  <a:srgbClr val="000000"/>
                </a:solidFill>
                <a:round/>
                <a:headEnd/>
                <a:tailEnd/>
              </a:ln>
            </p:spPr>
            <p:txBody>
              <a:bodyPr/>
              <a:lstStyle/>
              <a:p>
                <a:endParaRPr lang="fr-FR"/>
              </a:p>
            </p:txBody>
          </p:sp>
          <p:sp>
            <p:nvSpPr>
              <p:cNvPr id="762535" name="Freeform 2727"/>
              <p:cNvSpPr>
                <a:spLocks/>
              </p:cNvSpPr>
              <p:nvPr/>
            </p:nvSpPr>
            <p:spPr bwMode="auto">
              <a:xfrm>
                <a:off x="4119" y="985"/>
                <a:ext cx="4" cy="6"/>
              </a:xfrm>
              <a:custGeom>
                <a:avLst/>
                <a:gdLst/>
                <a:ahLst/>
                <a:cxnLst>
                  <a:cxn ang="0">
                    <a:pos x="0" y="3"/>
                  </a:cxn>
                  <a:cxn ang="0">
                    <a:pos x="2" y="6"/>
                  </a:cxn>
                  <a:cxn ang="0">
                    <a:pos x="4" y="3"/>
                  </a:cxn>
                  <a:cxn ang="0">
                    <a:pos x="2" y="0"/>
                  </a:cxn>
                  <a:cxn ang="0">
                    <a:pos x="0" y="3"/>
                  </a:cxn>
                </a:cxnLst>
                <a:rect l="0" t="0" r="r" b="b"/>
                <a:pathLst>
                  <a:path w="4" h="6">
                    <a:moveTo>
                      <a:pt x="0" y="3"/>
                    </a:moveTo>
                    <a:lnTo>
                      <a:pt x="2" y="6"/>
                    </a:lnTo>
                    <a:lnTo>
                      <a:pt x="4" y="3"/>
                    </a:lnTo>
                    <a:lnTo>
                      <a:pt x="2" y="0"/>
                    </a:lnTo>
                    <a:lnTo>
                      <a:pt x="0" y="3"/>
                    </a:lnTo>
                  </a:path>
                </a:pathLst>
              </a:custGeom>
              <a:noFill/>
              <a:ln w="1588">
                <a:solidFill>
                  <a:srgbClr val="000000"/>
                </a:solidFill>
                <a:prstDash val="solid"/>
                <a:round/>
                <a:headEnd/>
                <a:tailEnd/>
              </a:ln>
            </p:spPr>
            <p:txBody>
              <a:bodyPr/>
              <a:lstStyle/>
              <a:p>
                <a:endParaRPr lang="fr-FR"/>
              </a:p>
            </p:txBody>
          </p:sp>
          <p:sp>
            <p:nvSpPr>
              <p:cNvPr id="762536" name="Line 2728"/>
              <p:cNvSpPr>
                <a:spLocks noChangeShapeType="1"/>
              </p:cNvSpPr>
              <p:nvPr/>
            </p:nvSpPr>
            <p:spPr bwMode="auto">
              <a:xfrm>
                <a:off x="4121" y="1003"/>
                <a:ext cx="1" cy="31"/>
              </a:xfrm>
              <a:prstGeom prst="line">
                <a:avLst/>
              </a:prstGeom>
              <a:noFill/>
              <a:ln w="1588">
                <a:solidFill>
                  <a:srgbClr val="000000"/>
                </a:solidFill>
                <a:round/>
                <a:headEnd/>
                <a:tailEnd/>
              </a:ln>
            </p:spPr>
            <p:txBody>
              <a:bodyPr/>
              <a:lstStyle/>
              <a:p>
                <a:endParaRPr lang="fr-FR"/>
              </a:p>
            </p:txBody>
          </p:sp>
          <p:sp>
            <p:nvSpPr>
              <p:cNvPr id="762537" name="Line 2729"/>
              <p:cNvSpPr>
                <a:spLocks noChangeShapeType="1"/>
              </p:cNvSpPr>
              <p:nvPr/>
            </p:nvSpPr>
            <p:spPr bwMode="auto">
              <a:xfrm>
                <a:off x="4161" y="987"/>
                <a:ext cx="1" cy="47"/>
              </a:xfrm>
              <a:prstGeom prst="line">
                <a:avLst/>
              </a:prstGeom>
              <a:noFill/>
              <a:ln w="1588">
                <a:solidFill>
                  <a:srgbClr val="000000"/>
                </a:solidFill>
                <a:round/>
                <a:headEnd/>
                <a:tailEnd/>
              </a:ln>
            </p:spPr>
            <p:txBody>
              <a:bodyPr/>
              <a:lstStyle/>
              <a:p>
                <a:endParaRPr lang="fr-FR"/>
              </a:p>
            </p:txBody>
          </p:sp>
          <p:sp>
            <p:nvSpPr>
              <p:cNvPr id="762538" name="Freeform 2730"/>
              <p:cNvSpPr>
                <a:spLocks/>
              </p:cNvSpPr>
              <p:nvPr/>
            </p:nvSpPr>
            <p:spPr bwMode="auto">
              <a:xfrm>
                <a:off x="4136" y="1003"/>
                <a:ext cx="25" cy="31"/>
              </a:xfrm>
              <a:custGeom>
                <a:avLst/>
                <a:gdLst/>
                <a:ahLst/>
                <a:cxnLst>
                  <a:cxn ang="0">
                    <a:pos x="25" y="8"/>
                  </a:cxn>
                  <a:cxn ang="0">
                    <a:pos x="21" y="2"/>
                  </a:cxn>
                  <a:cxn ang="0">
                    <a:pos x="17" y="0"/>
                  </a:cxn>
                  <a:cxn ang="0">
                    <a:pos x="11" y="0"/>
                  </a:cxn>
                  <a:cxn ang="0">
                    <a:pos x="6" y="2"/>
                  </a:cxn>
                  <a:cxn ang="0">
                    <a:pos x="2" y="8"/>
                  </a:cxn>
                  <a:cxn ang="0">
                    <a:pos x="0" y="15"/>
                  </a:cxn>
                  <a:cxn ang="0">
                    <a:pos x="0" y="19"/>
                  </a:cxn>
                  <a:cxn ang="0">
                    <a:pos x="2" y="26"/>
                  </a:cxn>
                  <a:cxn ang="0">
                    <a:pos x="6" y="31"/>
                  </a:cxn>
                  <a:cxn ang="0">
                    <a:pos x="11" y="33"/>
                  </a:cxn>
                  <a:cxn ang="0">
                    <a:pos x="17" y="33"/>
                  </a:cxn>
                  <a:cxn ang="0">
                    <a:pos x="21" y="31"/>
                  </a:cxn>
                  <a:cxn ang="0">
                    <a:pos x="25" y="26"/>
                  </a:cxn>
                </a:cxnLst>
                <a:rect l="0" t="0" r="r" b="b"/>
                <a:pathLst>
                  <a:path w="25" h="33">
                    <a:moveTo>
                      <a:pt x="25" y="8"/>
                    </a:moveTo>
                    <a:lnTo>
                      <a:pt x="21" y="2"/>
                    </a:lnTo>
                    <a:lnTo>
                      <a:pt x="17" y="0"/>
                    </a:lnTo>
                    <a:lnTo>
                      <a:pt x="11" y="0"/>
                    </a:lnTo>
                    <a:lnTo>
                      <a:pt x="6" y="2"/>
                    </a:lnTo>
                    <a:lnTo>
                      <a:pt x="2" y="8"/>
                    </a:lnTo>
                    <a:lnTo>
                      <a:pt x="0" y="15"/>
                    </a:lnTo>
                    <a:lnTo>
                      <a:pt x="0" y="19"/>
                    </a:lnTo>
                    <a:lnTo>
                      <a:pt x="2" y="26"/>
                    </a:lnTo>
                    <a:lnTo>
                      <a:pt x="6" y="31"/>
                    </a:lnTo>
                    <a:lnTo>
                      <a:pt x="11" y="33"/>
                    </a:lnTo>
                    <a:lnTo>
                      <a:pt x="17" y="33"/>
                    </a:lnTo>
                    <a:lnTo>
                      <a:pt x="21" y="31"/>
                    </a:lnTo>
                    <a:lnTo>
                      <a:pt x="25" y="26"/>
                    </a:lnTo>
                  </a:path>
                </a:pathLst>
              </a:custGeom>
              <a:noFill/>
              <a:ln w="1588">
                <a:solidFill>
                  <a:srgbClr val="000000"/>
                </a:solidFill>
                <a:prstDash val="solid"/>
                <a:round/>
                <a:headEnd/>
                <a:tailEnd/>
              </a:ln>
            </p:spPr>
            <p:txBody>
              <a:bodyPr/>
              <a:lstStyle/>
              <a:p>
                <a:endParaRPr lang="fr-FR"/>
              </a:p>
            </p:txBody>
          </p:sp>
          <p:sp>
            <p:nvSpPr>
              <p:cNvPr id="762539" name="Freeform 2731"/>
              <p:cNvSpPr>
                <a:spLocks/>
              </p:cNvSpPr>
              <p:nvPr/>
            </p:nvSpPr>
            <p:spPr bwMode="auto">
              <a:xfrm>
                <a:off x="4175" y="1003"/>
                <a:ext cx="25" cy="31"/>
              </a:xfrm>
              <a:custGeom>
                <a:avLst/>
                <a:gdLst/>
                <a:ahLst/>
                <a:cxnLst>
                  <a:cxn ang="0">
                    <a:pos x="0" y="15"/>
                  </a:cxn>
                  <a:cxn ang="0">
                    <a:pos x="25" y="15"/>
                  </a:cxn>
                  <a:cxn ang="0">
                    <a:pos x="25" y="9"/>
                  </a:cxn>
                  <a:cxn ang="0">
                    <a:pos x="23" y="5"/>
                  </a:cxn>
                  <a:cxn ang="0">
                    <a:pos x="20" y="2"/>
                  </a:cxn>
                  <a:cxn ang="0">
                    <a:pos x="16" y="0"/>
                  </a:cxn>
                  <a:cxn ang="0">
                    <a:pos x="10" y="0"/>
                  </a:cxn>
                  <a:cxn ang="0">
                    <a:pos x="7" y="2"/>
                  </a:cxn>
                  <a:cxn ang="0">
                    <a:pos x="2" y="8"/>
                  </a:cxn>
                  <a:cxn ang="0">
                    <a:pos x="0" y="15"/>
                  </a:cxn>
                  <a:cxn ang="0">
                    <a:pos x="0" y="19"/>
                  </a:cxn>
                  <a:cxn ang="0">
                    <a:pos x="2" y="26"/>
                  </a:cxn>
                  <a:cxn ang="0">
                    <a:pos x="7" y="31"/>
                  </a:cxn>
                  <a:cxn ang="0">
                    <a:pos x="10" y="33"/>
                  </a:cxn>
                  <a:cxn ang="0">
                    <a:pos x="16" y="33"/>
                  </a:cxn>
                  <a:cxn ang="0">
                    <a:pos x="20" y="31"/>
                  </a:cxn>
                  <a:cxn ang="0">
                    <a:pos x="25" y="26"/>
                  </a:cxn>
                </a:cxnLst>
                <a:rect l="0" t="0" r="r" b="b"/>
                <a:pathLst>
                  <a:path w="25" h="33">
                    <a:moveTo>
                      <a:pt x="0" y="15"/>
                    </a:moveTo>
                    <a:lnTo>
                      <a:pt x="25" y="15"/>
                    </a:lnTo>
                    <a:lnTo>
                      <a:pt x="25" y="9"/>
                    </a:lnTo>
                    <a:lnTo>
                      <a:pt x="23" y="5"/>
                    </a:lnTo>
                    <a:lnTo>
                      <a:pt x="20" y="2"/>
                    </a:lnTo>
                    <a:lnTo>
                      <a:pt x="16" y="0"/>
                    </a:lnTo>
                    <a:lnTo>
                      <a:pt x="10" y="0"/>
                    </a:lnTo>
                    <a:lnTo>
                      <a:pt x="7" y="2"/>
                    </a:lnTo>
                    <a:lnTo>
                      <a:pt x="2" y="8"/>
                    </a:lnTo>
                    <a:lnTo>
                      <a:pt x="0" y="15"/>
                    </a:lnTo>
                    <a:lnTo>
                      <a:pt x="0" y="19"/>
                    </a:lnTo>
                    <a:lnTo>
                      <a:pt x="2" y="26"/>
                    </a:lnTo>
                    <a:lnTo>
                      <a:pt x="7" y="31"/>
                    </a:lnTo>
                    <a:lnTo>
                      <a:pt x="10" y="33"/>
                    </a:lnTo>
                    <a:lnTo>
                      <a:pt x="16" y="33"/>
                    </a:lnTo>
                    <a:lnTo>
                      <a:pt x="20" y="31"/>
                    </a:lnTo>
                    <a:lnTo>
                      <a:pt x="25" y="26"/>
                    </a:lnTo>
                  </a:path>
                </a:pathLst>
              </a:custGeom>
              <a:noFill/>
              <a:ln w="1588">
                <a:solidFill>
                  <a:srgbClr val="000000"/>
                </a:solidFill>
                <a:prstDash val="solid"/>
                <a:round/>
                <a:headEnd/>
                <a:tailEnd/>
              </a:ln>
            </p:spPr>
            <p:txBody>
              <a:bodyPr/>
              <a:lstStyle/>
              <a:p>
                <a:endParaRPr lang="fr-FR"/>
              </a:p>
            </p:txBody>
          </p:sp>
          <p:sp>
            <p:nvSpPr>
              <p:cNvPr id="762540" name="Freeform 2732"/>
              <p:cNvSpPr>
                <a:spLocks/>
              </p:cNvSpPr>
              <p:nvPr/>
            </p:nvSpPr>
            <p:spPr bwMode="auto">
              <a:xfrm>
                <a:off x="4244" y="1003"/>
                <a:ext cx="22" cy="31"/>
              </a:xfrm>
              <a:custGeom>
                <a:avLst/>
                <a:gdLst/>
                <a:ahLst/>
                <a:cxnLst>
                  <a:cxn ang="0">
                    <a:pos x="22" y="8"/>
                  </a:cxn>
                  <a:cxn ang="0">
                    <a:pos x="21" y="2"/>
                  </a:cxn>
                  <a:cxn ang="0">
                    <a:pos x="15" y="0"/>
                  </a:cxn>
                  <a:cxn ang="0">
                    <a:pos x="9" y="0"/>
                  </a:cxn>
                  <a:cxn ang="0">
                    <a:pos x="3" y="2"/>
                  </a:cxn>
                  <a:cxn ang="0">
                    <a:pos x="0" y="8"/>
                  </a:cxn>
                  <a:cxn ang="0">
                    <a:pos x="3" y="12"/>
                  </a:cxn>
                  <a:cxn ang="0">
                    <a:pos x="6" y="15"/>
                  </a:cxn>
                  <a:cxn ang="0">
                    <a:pos x="16" y="16"/>
                  </a:cxn>
                  <a:cxn ang="0">
                    <a:pos x="21" y="19"/>
                  </a:cxn>
                  <a:cxn ang="0">
                    <a:pos x="22" y="23"/>
                  </a:cxn>
                  <a:cxn ang="0">
                    <a:pos x="22" y="26"/>
                  </a:cxn>
                  <a:cxn ang="0">
                    <a:pos x="21" y="31"/>
                  </a:cxn>
                  <a:cxn ang="0">
                    <a:pos x="15" y="33"/>
                  </a:cxn>
                  <a:cxn ang="0">
                    <a:pos x="9" y="33"/>
                  </a:cxn>
                  <a:cxn ang="0">
                    <a:pos x="3" y="31"/>
                  </a:cxn>
                  <a:cxn ang="0">
                    <a:pos x="0" y="26"/>
                  </a:cxn>
                </a:cxnLst>
                <a:rect l="0" t="0" r="r" b="b"/>
                <a:pathLst>
                  <a:path w="22" h="33">
                    <a:moveTo>
                      <a:pt x="22" y="8"/>
                    </a:moveTo>
                    <a:lnTo>
                      <a:pt x="21" y="2"/>
                    </a:lnTo>
                    <a:lnTo>
                      <a:pt x="15" y="0"/>
                    </a:lnTo>
                    <a:lnTo>
                      <a:pt x="9" y="0"/>
                    </a:lnTo>
                    <a:lnTo>
                      <a:pt x="3" y="2"/>
                    </a:lnTo>
                    <a:lnTo>
                      <a:pt x="0" y="8"/>
                    </a:lnTo>
                    <a:lnTo>
                      <a:pt x="3" y="12"/>
                    </a:lnTo>
                    <a:lnTo>
                      <a:pt x="6" y="15"/>
                    </a:lnTo>
                    <a:lnTo>
                      <a:pt x="16" y="16"/>
                    </a:lnTo>
                    <a:lnTo>
                      <a:pt x="21" y="19"/>
                    </a:lnTo>
                    <a:lnTo>
                      <a:pt x="22" y="23"/>
                    </a:lnTo>
                    <a:lnTo>
                      <a:pt x="22" y="26"/>
                    </a:lnTo>
                    <a:lnTo>
                      <a:pt x="21" y="31"/>
                    </a:lnTo>
                    <a:lnTo>
                      <a:pt x="15" y="33"/>
                    </a:lnTo>
                    <a:lnTo>
                      <a:pt x="9" y="33"/>
                    </a:lnTo>
                    <a:lnTo>
                      <a:pt x="3" y="31"/>
                    </a:lnTo>
                    <a:lnTo>
                      <a:pt x="0" y="26"/>
                    </a:lnTo>
                  </a:path>
                </a:pathLst>
              </a:custGeom>
              <a:noFill/>
              <a:ln w="1588">
                <a:solidFill>
                  <a:srgbClr val="000000"/>
                </a:solidFill>
                <a:prstDash val="solid"/>
                <a:round/>
                <a:headEnd/>
                <a:tailEnd/>
              </a:ln>
            </p:spPr>
            <p:txBody>
              <a:bodyPr/>
              <a:lstStyle/>
              <a:p>
                <a:endParaRPr lang="fr-FR"/>
              </a:p>
            </p:txBody>
          </p:sp>
          <p:sp>
            <p:nvSpPr>
              <p:cNvPr id="762541" name="Freeform 2733"/>
              <p:cNvSpPr>
                <a:spLocks/>
              </p:cNvSpPr>
              <p:nvPr/>
            </p:nvSpPr>
            <p:spPr bwMode="auto">
              <a:xfrm>
                <a:off x="4285" y="987"/>
                <a:ext cx="9" cy="47"/>
              </a:xfrm>
              <a:custGeom>
                <a:avLst/>
                <a:gdLst/>
                <a:ahLst/>
                <a:cxnLst>
                  <a:cxn ang="0">
                    <a:pos x="0" y="0"/>
                  </a:cxn>
                  <a:cxn ang="0">
                    <a:pos x="0" y="40"/>
                  </a:cxn>
                  <a:cxn ang="0">
                    <a:pos x="1" y="48"/>
                  </a:cxn>
                  <a:cxn ang="0">
                    <a:pos x="5" y="50"/>
                  </a:cxn>
                  <a:cxn ang="0">
                    <a:pos x="9" y="50"/>
                  </a:cxn>
                </a:cxnLst>
                <a:rect l="0" t="0" r="r" b="b"/>
                <a:pathLst>
                  <a:path w="9" h="50">
                    <a:moveTo>
                      <a:pt x="0" y="0"/>
                    </a:moveTo>
                    <a:lnTo>
                      <a:pt x="0" y="40"/>
                    </a:lnTo>
                    <a:lnTo>
                      <a:pt x="1" y="48"/>
                    </a:lnTo>
                    <a:lnTo>
                      <a:pt x="5" y="50"/>
                    </a:lnTo>
                    <a:lnTo>
                      <a:pt x="9" y="50"/>
                    </a:lnTo>
                  </a:path>
                </a:pathLst>
              </a:custGeom>
              <a:noFill/>
              <a:ln w="1588">
                <a:solidFill>
                  <a:srgbClr val="000000"/>
                </a:solidFill>
                <a:prstDash val="solid"/>
                <a:round/>
                <a:headEnd/>
                <a:tailEnd/>
              </a:ln>
            </p:spPr>
            <p:txBody>
              <a:bodyPr/>
              <a:lstStyle/>
              <a:p>
                <a:endParaRPr lang="fr-FR"/>
              </a:p>
            </p:txBody>
          </p:sp>
          <p:sp>
            <p:nvSpPr>
              <p:cNvPr id="762542" name="Line 2734"/>
              <p:cNvSpPr>
                <a:spLocks noChangeShapeType="1"/>
              </p:cNvSpPr>
              <p:nvPr/>
            </p:nvSpPr>
            <p:spPr bwMode="auto">
              <a:xfrm>
                <a:off x="4279" y="1003"/>
                <a:ext cx="13" cy="1"/>
              </a:xfrm>
              <a:prstGeom prst="line">
                <a:avLst/>
              </a:prstGeom>
              <a:noFill/>
              <a:ln w="1588">
                <a:solidFill>
                  <a:srgbClr val="000000"/>
                </a:solidFill>
                <a:round/>
                <a:headEnd/>
                <a:tailEnd/>
              </a:ln>
            </p:spPr>
            <p:txBody>
              <a:bodyPr/>
              <a:lstStyle/>
              <a:p>
                <a:endParaRPr lang="fr-FR"/>
              </a:p>
            </p:txBody>
          </p:sp>
          <p:sp>
            <p:nvSpPr>
              <p:cNvPr id="762543" name="Line 2735"/>
              <p:cNvSpPr>
                <a:spLocks noChangeShapeType="1"/>
              </p:cNvSpPr>
              <p:nvPr/>
            </p:nvSpPr>
            <p:spPr bwMode="auto">
              <a:xfrm>
                <a:off x="4330" y="1003"/>
                <a:ext cx="1" cy="31"/>
              </a:xfrm>
              <a:prstGeom prst="line">
                <a:avLst/>
              </a:prstGeom>
              <a:noFill/>
              <a:ln w="1588">
                <a:solidFill>
                  <a:srgbClr val="000000"/>
                </a:solidFill>
                <a:round/>
                <a:headEnd/>
                <a:tailEnd/>
              </a:ln>
            </p:spPr>
            <p:txBody>
              <a:bodyPr/>
              <a:lstStyle/>
              <a:p>
                <a:endParaRPr lang="fr-FR"/>
              </a:p>
            </p:txBody>
          </p:sp>
          <p:sp>
            <p:nvSpPr>
              <p:cNvPr id="762544" name="Freeform 2736"/>
              <p:cNvSpPr>
                <a:spLocks/>
              </p:cNvSpPr>
              <p:nvPr/>
            </p:nvSpPr>
            <p:spPr bwMode="auto">
              <a:xfrm>
                <a:off x="4303" y="1003"/>
                <a:ext cx="27" cy="31"/>
              </a:xfrm>
              <a:custGeom>
                <a:avLst/>
                <a:gdLst/>
                <a:ahLst/>
                <a:cxnLst>
                  <a:cxn ang="0">
                    <a:pos x="25" y="8"/>
                  </a:cxn>
                  <a:cxn ang="0">
                    <a:pos x="21" y="2"/>
                  </a:cxn>
                  <a:cxn ang="0">
                    <a:pos x="16" y="0"/>
                  </a:cxn>
                  <a:cxn ang="0">
                    <a:pos x="10" y="0"/>
                  </a:cxn>
                  <a:cxn ang="0">
                    <a:pos x="6" y="2"/>
                  </a:cxn>
                  <a:cxn ang="0">
                    <a:pos x="3" y="8"/>
                  </a:cxn>
                  <a:cxn ang="0">
                    <a:pos x="0" y="15"/>
                  </a:cxn>
                  <a:cxn ang="0">
                    <a:pos x="0" y="19"/>
                  </a:cxn>
                  <a:cxn ang="0">
                    <a:pos x="3" y="26"/>
                  </a:cxn>
                  <a:cxn ang="0">
                    <a:pos x="6" y="31"/>
                  </a:cxn>
                  <a:cxn ang="0">
                    <a:pos x="10" y="33"/>
                  </a:cxn>
                  <a:cxn ang="0">
                    <a:pos x="16" y="33"/>
                  </a:cxn>
                  <a:cxn ang="0">
                    <a:pos x="21" y="31"/>
                  </a:cxn>
                  <a:cxn ang="0">
                    <a:pos x="25" y="26"/>
                  </a:cxn>
                </a:cxnLst>
                <a:rect l="0" t="0" r="r" b="b"/>
                <a:pathLst>
                  <a:path w="25" h="33">
                    <a:moveTo>
                      <a:pt x="25" y="8"/>
                    </a:moveTo>
                    <a:lnTo>
                      <a:pt x="21" y="2"/>
                    </a:lnTo>
                    <a:lnTo>
                      <a:pt x="16" y="0"/>
                    </a:lnTo>
                    <a:lnTo>
                      <a:pt x="10" y="0"/>
                    </a:lnTo>
                    <a:lnTo>
                      <a:pt x="6" y="2"/>
                    </a:lnTo>
                    <a:lnTo>
                      <a:pt x="3" y="8"/>
                    </a:lnTo>
                    <a:lnTo>
                      <a:pt x="0" y="15"/>
                    </a:lnTo>
                    <a:lnTo>
                      <a:pt x="0" y="19"/>
                    </a:lnTo>
                    <a:lnTo>
                      <a:pt x="3" y="26"/>
                    </a:lnTo>
                    <a:lnTo>
                      <a:pt x="6" y="31"/>
                    </a:lnTo>
                    <a:lnTo>
                      <a:pt x="10" y="33"/>
                    </a:lnTo>
                    <a:lnTo>
                      <a:pt x="16" y="33"/>
                    </a:lnTo>
                    <a:lnTo>
                      <a:pt x="21" y="31"/>
                    </a:lnTo>
                    <a:lnTo>
                      <a:pt x="25" y="26"/>
                    </a:lnTo>
                  </a:path>
                </a:pathLst>
              </a:custGeom>
              <a:noFill/>
              <a:ln w="1588">
                <a:solidFill>
                  <a:srgbClr val="000000"/>
                </a:solidFill>
                <a:prstDash val="solid"/>
                <a:round/>
                <a:headEnd/>
                <a:tailEnd/>
              </a:ln>
            </p:spPr>
            <p:txBody>
              <a:bodyPr/>
              <a:lstStyle/>
              <a:p>
                <a:endParaRPr lang="fr-FR"/>
              </a:p>
            </p:txBody>
          </p:sp>
          <p:sp>
            <p:nvSpPr>
              <p:cNvPr id="762545" name="Line 2737"/>
              <p:cNvSpPr>
                <a:spLocks noChangeShapeType="1"/>
              </p:cNvSpPr>
              <p:nvPr/>
            </p:nvSpPr>
            <p:spPr bwMode="auto">
              <a:xfrm>
                <a:off x="4346" y="1003"/>
                <a:ext cx="1" cy="31"/>
              </a:xfrm>
              <a:prstGeom prst="line">
                <a:avLst/>
              </a:prstGeom>
              <a:noFill/>
              <a:ln w="1588">
                <a:solidFill>
                  <a:srgbClr val="000000"/>
                </a:solidFill>
                <a:round/>
                <a:headEnd/>
                <a:tailEnd/>
              </a:ln>
            </p:spPr>
            <p:txBody>
              <a:bodyPr/>
              <a:lstStyle/>
              <a:p>
                <a:endParaRPr lang="fr-FR"/>
              </a:p>
            </p:txBody>
          </p:sp>
          <p:sp>
            <p:nvSpPr>
              <p:cNvPr id="762546" name="Freeform 2738"/>
              <p:cNvSpPr>
                <a:spLocks/>
              </p:cNvSpPr>
              <p:nvPr/>
            </p:nvSpPr>
            <p:spPr bwMode="auto">
              <a:xfrm>
                <a:off x="4346" y="1003"/>
                <a:ext cx="15" cy="14"/>
              </a:xfrm>
              <a:custGeom>
                <a:avLst/>
                <a:gdLst/>
                <a:ahLst/>
                <a:cxnLst>
                  <a:cxn ang="0">
                    <a:pos x="0" y="15"/>
                  </a:cxn>
                  <a:cxn ang="0">
                    <a:pos x="2" y="8"/>
                  </a:cxn>
                  <a:cxn ang="0">
                    <a:pos x="6" y="2"/>
                  </a:cxn>
                  <a:cxn ang="0">
                    <a:pos x="10" y="0"/>
                  </a:cxn>
                  <a:cxn ang="0">
                    <a:pos x="16" y="0"/>
                  </a:cxn>
                </a:cxnLst>
                <a:rect l="0" t="0" r="r" b="b"/>
                <a:pathLst>
                  <a:path w="16" h="15">
                    <a:moveTo>
                      <a:pt x="0" y="15"/>
                    </a:moveTo>
                    <a:lnTo>
                      <a:pt x="2" y="8"/>
                    </a:lnTo>
                    <a:lnTo>
                      <a:pt x="6" y="2"/>
                    </a:lnTo>
                    <a:lnTo>
                      <a:pt x="10" y="0"/>
                    </a:lnTo>
                    <a:lnTo>
                      <a:pt x="16" y="0"/>
                    </a:lnTo>
                  </a:path>
                </a:pathLst>
              </a:custGeom>
              <a:noFill/>
              <a:ln w="1588">
                <a:solidFill>
                  <a:srgbClr val="000000"/>
                </a:solidFill>
                <a:prstDash val="solid"/>
                <a:round/>
                <a:headEnd/>
                <a:tailEnd/>
              </a:ln>
            </p:spPr>
            <p:txBody>
              <a:bodyPr/>
              <a:lstStyle/>
              <a:p>
                <a:endParaRPr lang="fr-FR"/>
              </a:p>
            </p:txBody>
          </p:sp>
          <p:sp>
            <p:nvSpPr>
              <p:cNvPr id="762547" name="Freeform 2739"/>
              <p:cNvSpPr>
                <a:spLocks/>
              </p:cNvSpPr>
              <p:nvPr/>
            </p:nvSpPr>
            <p:spPr bwMode="auto">
              <a:xfrm>
                <a:off x="4408" y="987"/>
                <a:ext cx="9" cy="47"/>
              </a:xfrm>
              <a:custGeom>
                <a:avLst/>
                <a:gdLst/>
                <a:ahLst/>
                <a:cxnLst>
                  <a:cxn ang="0">
                    <a:pos x="0" y="0"/>
                  </a:cxn>
                  <a:cxn ang="0">
                    <a:pos x="0" y="40"/>
                  </a:cxn>
                  <a:cxn ang="0">
                    <a:pos x="2" y="48"/>
                  </a:cxn>
                  <a:cxn ang="0">
                    <a:pos x="7" y="50"/>
                  </a:cxn>
                  <a:cxn ang="0">
                    <a:pos x="10" y="50"/>
                  </a:cxn>
                </a:cxnLst>
                <a:rect l="0" t="0" r="r" b="b"/>
                <a:pathLst>
                  <a:path w="10" h="50">
                    <a:moveTo>
                      <a:pt x="0" y="0"/>
                    </a:moveTo>
                    <a:lnTo>
                      <a:pt x="0" y="40"/>
                    </a:lnTo>
                    <a:lnTo>
                      <a:pt x="2" y="48"/>
                    </a:lnTo>
                    <a:lnTo>
                      <a:pt x="7" y="50"/>
                    </a:lnTo>
                    <a:lnTo>
                      <a:pt x="10" y="50"/>
                    </a:lnTo>
                  </a:path>
                </a:pathLst>
              </a:custGeom>
              <a:noFill/>
              <a:ln w="1588">
                <a:solidFill>
                  <a:srgbClr val="000000"/>
                </a:solidFill>
                <a:prstDash val="solid"/>
                <a:round/>
                <a:headEnd/>
                <a:tailEnd/>
              </a:ln>
            </p:spPr>
            <p:txBody>
              <a:bodyPr/>
              <a:lstStyle/>
              <a:p>
                <a:endParaRPr lang="fr-FR"/>
              </a:p>
            </p:txBody>
          </p:sp>
          <p:sp>
            <p:nvSpPr>
              <p:cNvPr id="762548" name="Line 2740"/>
              <p:cNvSpPr>
                <a:spLocks noChangeShapeType="1"/>
              </p:cNvSpPr>
              <p:nvPr/>
            </p:nvSpPr>
            <p:spPr bwMode="auto">
              <a:xfrm>
                <a:off x="4402" y="1003"/>
                <a:ext cx="13" cy="1"/>
              </a:xfrm>
              <a:prstGeom prst="line">
                <a:avLst/>
              </a:prstGeom>
              <a:noFill/>
              <a:ln w="1588">
                <a:solidFill>
                  <a:srgbClr val="000000"/>
                </a:solidFill>
                <a:round/>
                <a:headEnd/>
                <a:tailEnd/>
              </a:ln>
            </p:spPr>
            <p:txBody>
              <a:bodyPr/>
              <a:lstStyle/>
              <a:p>
                <a:endParaRPr lang="fr-FR"/>
              </a:p>
            </p:txBody>
          </p:sp>
          <p:sp>
            <p:nvSpPr>
              <p:cNvPr id="762549" name="Freeform 2741"/>
              <p:cNvSpPr>
                <a:spLocks/>
              </p:cNvSpPr>
              <p:nvPr/>
            </p:nvSpPr>
            <p:spPr bwMode="auto">
              <a:xfrm>
                <a:off x="4426" y="1003"/>
                <a:ext cx="26" cy="31"/>
              </a:xfrm>
              <a:custGeom>
                <a:avLst/>
                <a:gdLst/>
                <a:ahLst/>
                <a:cxnLst>
                  <a:cxn ang="0">
                    <a:pos x="0" y="0"/>
                  </a:cxn>
                  <a:cxn ang="0">
                    <a:pos x="12" y="33"/>
                  </a:cxn>
                  <a:cxn ang="0">
                    <a:pos x="25" y="0"/>
                  </a:cxn>
                </a:cxnLst>
                <a:rect l="0" t="0" r="r" b="b"/>
                <a:pathLst>
                  <a:path w="25" h="33">
                    <a:moveTo>
                      <a:pt x="0" y="0"/>
                    </a:moveTo>
                    <a:lnTo>
                      <a:pt x="12" y="33"/>
                    </a:lnTo>
                    <a:lnTo>
                      <a:pt x="25" y="0"/>
                    </a:lnTo>
                  </a:path>
                </a:pathLst>
              </a:custGeom>
              <a:noFill/>
              <a:ln w="1588">
                <a:solidFill>
                  <a:srgbClr val="000000"/>
                </a:solidFill>
                <a:prstDash val="solid"/>
                <a:round/>
                <a:headEnd/>
                <a:tailEnd/>
              </a:ln>
            </p:spPr>
            <p:txBody>
              <a:bodyPr/>
              <a:lstStyle/>
              <a:p>
                <a:endParaRPr lang="fr-FR"/>
              </a:p>
            </p:txBody>
          </p:sp>
          <p:sp>
            <p:nvSpPr>
              <p:cNvPr id="762550" name="Freeform 2742"/>
              <p:cNvSpPr>
                <a:spLocks/>
              </p:cNvSpPr>
              <p:nvPr/>
            </p:nvSpPr>
            <p:spPr bwMode="auto">
              <a:xfrm>
                <a:off x="4424" y="1034"/>
                <a:ext cx="15" cy="18"/>
              </a:xfrm>
              <a:custGeom>
                <a:avLst/>
                <a:gdLst/>
                <a:ahLst/>
                <a:cxnLst>
                  <a:cxn ang="0">
                    <a:pos x="15" y="0"/>
                  </a:cxn>
                  <a:cxn ang="0">
                    <a:pos x="10" y="12"/>
                  </a:cxn>
                  <a:cxn ang="0">
                    <a:pos x="7" y="16"/>
                  </a:cxn>
                  <a:cxn ang="0">
                    <a:pos x="3" y="19"/>
                  </a:cxn>
                  <a:cxn ang="0">
                    <a:pos x="0" y="19"/>
                  </a:cxn>
                </a:cxnLst>
                <a:rect l="0" t="0" r="r" b="b"/>
                <a:pathLst>
                  <a:path w="15" h="19">
                    <a:moveTo>
                      <a:pt x="15" y="0"/>
                    </a:moveTo>
                    <a:lnTo>
                      <a:pt x="10" y="12"/>
                    </a:lnTo>
                    <a:lnTo>
                      <a:pt x="7" y="16"/>
                    </a:lnTo>
                    <a:lnTo>
                      <a:pt x="3" y="19"/>
                    </a:lnTo>
                    <a:lnTo>
                      <a:pt x="0" y="19"/>
                    </a:lnTo>
                  </a:path>
                </a:pathLst>
              </a:custGeom>
              <a:noFill/>
              <a:ln w="1588">
                <a:solidFill>
                  <a:srgbClr val="000000"/>
                </a:solidFill>
                <a:prstDash val="solid"/>
                <a:round/>
                <a:headEnd/>
                <a:tailEnd/>
              </a:ln>
            </p:spPr>
            <p:txBody>
              <a:bodyPr/>
              <a:lstStyle/>
              <a:p>
                <a:endParaRPr lang="fr-FR"/>
              </a:p>
            </p:txBody>
          </p:sp>
          <p:sp>
            <p:nvSpPr>
              <p:cNvPr id="762551" name="Line 2743"/>
              <p:cNvSpPr>
                <a:spLocks noChangeShapeType="1"/>
              </p:cNvSpPr>
              <p:nvPr/>
            </p:nvSpPr>
            <p:spPr bwMode="auto">
              <a:xfrm>
                <a:off x="4464" y="1003"/>
                <a:ext cx="1" cy="49"/>
              </a:xfrm>
              <a:prstGeom prst="line">
                <a:avLst/>
              </a:prstGeom>
              <a:noFill/>
              <a:ln w="1588">
                <a:solidFill>
                  <a:srgbClr val="000000"/>
                </a:solidFill>
                <a:round/>
                <a:headEnd/>
                <a:tailEnd/>
              </a:ln>
            </p:spPr>
            <p:txBody>
              <a:bodyPr/>
              <a:lstStyle/>
              <a:p>
                <a:endParaRPr lang="fr-FR"/>
              </a:p>
            </p:txBody>
          </p:sp>
          <p:sp>
            <p:nvSpPr>
              <p:cNvPr id="762552" name="Freeform 2744"/>
              <p:cNvSpPr>
                <a:spLocks/>
              </p:cNvSpPr>
              <p:nvPr/>
            </p:nvSpPr>
            <p:spPr bwMode="auto">
              <a:xfrm>
                <a:off x="4464" y="1003"/>
                <a:ext cx="23" cy="31"/>
              </a:xfrm>
              <a:custGeom>
                <a:avLst/>
                <a:gdLst/>
                <a:ahLst/>
                <a:cxnLst>
                  <a:cxn ang="0">
                    <a:pos x="0" y="8"/>
                  </a:cxn>
                  <a:cxn ang="0">
                    <a:pos x="4" y="2"/>
                  </a:cxn>
                  <a:cxn ang="0">
                    <a:pos x="7" y="0"/>
                  </a:cxn>
                  <a:cxn ang="0">
                    <a:pos x="13" y="0"/>
                  </a:cxn>
                  <a:cxn ang="0">
                    <a:pos x="18" y="2"/>
                  </a:cxn>
                  <a:cxn ang="0">
                    <a:pos x="22" y="8"/>
                  </a:cxn>
                  <a:cxn ang="0">
                    <a:pos x="23" y="15"/>
                  </a:cxn>
                  <a:cxn ang="0">
                    <a:pos x="23" y="19"/>
                  </a:cxn>
                  <a:cxn ang="0">
                    <a:pos x="22" y="26"/>
                  </a:cxn>
                  <a:cxn ang="0">
                    <a:pos x="18" y="31"/>
                  </a:cxn>
                  <a:cxn ang="0">
                    <a:pos x="13" y="33"/>
                  </a:cxn>
                  <a:cxn ang="0">
                    <a:pos x="7" y="33"/>
                  </a:cxn>
                  <a:cxn ang="0">
                    <a:pos x="4" y="31"/>
                  </a:cxn>
                  <a:cxn ang="0">
                    <a:pos x="0" y="26"/>
                  </a:cxn>
                </a:cxnLst>
                <a:rect l="0" t="0" r="r" b="b"/>
                <a:pathLst>
                  <a:path w="23" h="33">
                    <a:moveTo>
                      <a:pt x="0" y="8"/>
                    </a:moveTo>
                    <a:lnTo>
                      <a:pt x="4" y="2"/>
                    </a:lnTo>
                    <a:lnTo>
                      <a:pt x="7" y="0"/>
                    </a:lnTo>
                    <a:lnTo>
                      <a:pt x="13" y="0"/>
                    </a:lnTo>
                    <a:lnTo>
                      <a:pt x="18" y="2"/>
                    </a:lnTo>
                    <a:lnTo>
                      <a:pt x="22" y="8"/>
                    </a:lnTo>
                    <a:lnTo>
                      <a:pt x="23" y="15"/>
                    </a:lnTo>
                    <a:lnTo>
                      <a:pt x="23" y="19"/>
                    </a:lnTo>
                    <a:lnTo>
                      <a:pt x="22" y="26"/>
                    </a:lnTo>
                    <a:lnTo>
                      <a:pt x="18" y="31"/>
                    </a:lnTo>
                    <a:lnTo>
                      <a:pt x="13" y="33"/>
                    </a:lnTo>
                    <a:lnTo>
                      <a:pt x="7" y="33"/>
                    </a:lnTo>
                    <a:lnTo>
                      <a:pt x="4" y="31"/>
                    </a:lnTo>
                    <a:lnTo>
                      <a:pt x="0" y="26"/>
                    </a:lnTo>
                  </a:path>
                </a:pathLst>
              </a:custGeom>
              <a:noFill/>
              <a:ln w="1588">
                <a:solidFill>
                  <a:srgbClr val="000000"/>
                </a:solidFill>
                <a:prstDash val="solid"/>
                <a:round/>
                <a:headEnd/>
                <a:tailEnd/>
              </a:ln>
            </p:spPr>
            <p:txBody>
              <a:bodyPr/>
              <a:lstStyle/>
              <a:p>
                <a:endParaRPr lang="fr-FR"/>
              </a:p>
            </p:txBody>
          </p:sp>
          <p:sp>
            <p:nvSpPr>
              <p:cNvPr id="762553" name="Freeform 2745"/>
              <p:cNvSpPr>
                <a:spLocks/>
              </p:cNvSpPr>
              <p:nvPr/>
            </p:nvSpPr>
            <p:spPr bwMode="auto">
              <a:xfrm>
                <a:off x="4501" y="1003"/>
                <a:ext cx="24" cy="31"/>
              </a:xfrm>
              <a:custGeom>
                <a:avLst/>
                <a:gdLst/>
                <a:ahLst/>
                <a:cxnLst>
                  <a:cxn ang="0">
                    <a:pos x="0" y="15"/>
                  </a:cxn>
                  <a:cxn ang="0">
                    <a:pos x="24" y="15"/>
                  </a:cxn>
                  <a:cxn ang="0">
                    <a:pos x="24" y="9"/>
                  </a:cxn>
                  <a:cxn ang="0">
                    <a:pos x="23" y="5"/>
                  </a:cxn>
                  <a:cxn ang="0">
                    <a:pos x="20" y="2"/>
                  </a:cxn>
                  <a:cxn ang="0">
                    <a:pos x="17" y="0"/>
                  </a:cxn>
                  <a:cxn ang="0">
                    <a:pos x="11" y="0"/>
                  </a:cxn>
                  <a:cxn ang="0">
                    <a:pos x="6" y="2"/>
                  </a:cxn>
                  <a:cxn ang="0">
                    <a:pos x="2" y="8"/>
                  </a:cxn>
                  <a:cxn ang="0">
                    <a:pos x="0" y="15"/>
                  </a:cxn>
                  <a:cxn ang="0">
                    <a:pos x="0" y="19"/>
                  </a:cxn>
                  <a:cxn ang="0">
                    <a:pos x="2" y="26"/>
                  </a:cxn>
                  <a:cxn ang="0">
                    <a:pos x="6" y="31"/>
                  </a:cxn>
                  <a:cxn ang="0">
                    <a:pos x="11" y="33"/>
                  </a:cxn>
                  <a:cxn ang="0">
                    <a:pos x="17" y="33"/>
                  </a:cxn>
                  <a:cxn ang="0">
                    <a:pos x="20" y="31"/>
                  </a:cxn>
                  <a:cxn ang="0">
                    <a:pos x="24" y="26"/>
                  </a:cxn>
                </a:cxnLst>
                <a:rect l="0" t="0" r="r" b="b"/>
                <a:pathLst>
                  <a:path w="24" h="33">
                    <a:moveTo>
                      <a:pt x="0" y="15"/>
                    </a:moveTo>
                    <a:lnTo>
                      <a:pt x="24" y="15"/>
                    </a:lnTo>
                    <a:lnTo>
                      <a:pt x="24" y="9"/>
                    </a:lnTo>
                    <a:lnTo>
                      <a:pt x="23" y="5"/>
                    </a:lnTo>
                    <a:lnTo>
                      <a:pt x="20" y="2"/>
                    </a:lnTo>
                    <a:lnTo>
                      <a:pt x="17" y="0"/>
                    </a:lnTo>
                    <a:lnTo>
                      <a:pt x="11" y="0"/>
                    </a:lnTo>
                    <a:lnTo>
                      <a:pt x="6" y="2"/>
                    </a:lnTo>
                    <a:lnTo>
                      <a:pt x="2" y="8"/>
                    </a:lnTo>
                    <a:lnTo>
                      <a:pt x="0" y="15"/>
                    </a:lnTo>
                    <a:lnTo>
                      <a:pt x="0" y="19"/>
                    </a:lnTo>
                    <a:lnTo>
                      <a:pt x="2" y="26"/>
                    </a:lnTo>
                    <a:lnTo>
                      <a:pt x="6" y="31"/>
                    </a:lnTo>
                    <a:lnTo>
                      <a:pt x="11" y="33"/>
                    </a:lnTo>
                    <a:lnTo>
                      <a:pt x="17" y="33"/>
                    </a:lnTo>
                    <a:lnTo>
                      <a:pt x="20" y="31"/>
                    </a:lnTo>
                    <a:lnTo>
                      <a:pt x="24" y="26"/>
                    </a:lnTo>
                  </a:path>
                </a:pathLst>
              </a:custGeom>
              <a:noFill/>
              <a:ln w="1588">
                <a:solidFill>
                  <a:srgbClr val="000000"/>
                </a:solidFill>
                <a:prstDash val="solid"/>
                <a:round/>
                <a:headEnd/>
                <a:tailEnd/>
              </a:ln>
            </p:spPr>
            <p:txBody>
              <a:bodyPr/>
              <a:lstStyle/>
              <a:p>
                <a:endParaRPr lang="fr-FR"/>
              </a:p>
            </p:txBody>
          </p:sp>
          <p:sp>
            <p:nvSpPr>
              <p:cNvPr id="762554" name="Line 2746"/>
              <p:cNvSpPr>
                <a:spLocks noChangeShapeType="1"/>
              </p:cNvSpPr>
              <p:nvPr/>
            </p:nvSpPr>
            <p:spPr bwMode="auto">
              <a:xfrm>
                <a:off x="4572" y="1008"/>
                <a:ext cx="38" cy="1"/>
              </a:xfrm>
              <a:prstGeom prst="line">
                <a:avLst/>
              </a:prstGeom>
              <a:noFill/>
              <a:ln w="1588">
                <a:solidFill>
                  <a:srgbClr val="000000"/>
                </a:solidFill>
                <a:round/>
                <a:headEnd/>
                <a:tailEnd/>
              </a:ln>
            </p:spPr>
            <p:txBody>
              <a:bodyPr/>
              <a:lstStyle/>
              <a:p>
                <a:endParaRPr lang="fr-FR"/>
              </a:p>
            </p:txBody>
          </p:sp>
          <p:sp>
            <p:nvSpPr>
              <p:cNvPr id="762555" name="Line 2747"/>
              <p:cNvSpPr>
                <a:spLocks noChangeShapeType="1"/>
              </p:cNvSpPr>
              <p:nvPr/>
            </p:nvSpPr>
            <p:spPr bwMode="auto">
              <a:xfrm>
                <a:off x="4572" y="1021"/>
                <a:ext cx="38" cy="1"/>
              </a:xfrm>
              <a:prstGeom prst="line">
                <a:avLst/>
              </a:prstGeom>
              <a:noFill/>
              <a:ln w="1588">
                <a:solidFill>
                  <a:srgbClr val="000000"/>
                </a:solidFill>
                <a:round/>
                <a:headEnd/>
                <a:tailEnd/>
              </a:ln>
            </p:spPr>
            <p:txBody>
              <a:bodyPr/>
              <a:lstStyle/>
              <a:p>
                <a:endParaRPr lang="fr-FR"/>
              </a:p>
            </p:txBody>
          </p:sp>
          <p:sp>
            <p:nvSpPr>
              <p:cNvPr id="762556" name="Line 2748"/>
              <p:cNvSpPr>
                <a:spLocks noChangeShapeType="1"/>
              </p:cNvSpPr>
              <p:nvPr/>
            </p:nvSpPr>
            <p:spPr bwMode="auto">
              <a:xfrm>
                <a:off x="4659" y="987"/>
                <a:ext cx="1" cy="47"/>
              </a:xfrm>
              <a:prstGeom prst="line">
                <a:avLst/>
              </a:prstGeom>
              <a:noFill/>
              <a:ln w="1588">
                <a:solidFill>
                  <a:srgbClr val="000000"/>
                </a:solidFill>
                <a:round/>
                <a:headEnd/>
                <a:tailEnd/>
              </a:ln>
            </p:spPr>
            <p:txBody>
              <a:bodyPr/>
              <a:lstStyle/>
              <a:p>
                <a:endParaRPr lang="fr-FR"/>
              </a:p>
            </p:txBody>
          </p:sp>
          <p:sp>
            <p:nvSpPr>
              <p:cNvPr id="762557" name="Freeform 2749"/>
              <p:cNvSpPr>
                <a:spLocks/>
              </p:cNvSpPr>
              <p:nvPr/>
            </p:nvSpPr>
            <p:spPr bwMode="auto">
              <a:xfrm>
                <a:off x="4659" y="987"/>
                <a:ext cx="33" cy="47"/>
              </a:xfrm>
              <a:custGeom>
                <a:avLst/>
                <a:gdLst/>
                <a:ahLst/>
                <a:cxnLst>
                  <a:cxn ang="0">
                    <a:pos x="0" y="0"/>
                  </a:cxn>
                  <a:cxn ang="0">
                    <a:pos x="16" y="50"/>
                  </a:cxn>
                  <a:cxn ang="0">
                    <a:pos x="32" y="0"/>
                  </a:cxn>
                  <a:cxn ang="0">
                    <a:pos x="32" y="50"/>
                  </a:cxn>
                </a:cxnLst>
                <a:rect l="0" t="0" r="r" b="b"/>
                <a:pathLst>
                  <a:path w="32" h="50">
                    <a:moveTo>
                      <a:pt x="0" y="0"/>
                    </a:moveTo>
                    <a:lnTo>
                      <a:pt x="16" y="50"/>
                    </a:lnTo>
                    <a:lnTo>
                      <a:pt x="32" y="0"/>
                    </a:lnTo>
                    <a:lnTo>
                      <a:pt x="32" y="50"/>
                    </a:lnTo>
                  </a:path>
                </a:pathLst>
              </a:custGeom>
              <a:noFill/>
              <a:ln w="1588">
                <a:solidFill>
                  <a:srgbClr val="000000"/>
                </a:solidFill>
                <a:prstDash val="solid"/>
                <a:round/>
                <a:headEnd/>
                <a:tailEnd/>
              </a:ln>
            </p:spPr>
            <p:txBody>
              <a:bodyPr/>
              <a:lstStyle/>
              <a:p>
                <a:endParaRPr lang="fr-FR"/>
              </a:p>
            </p:txBody>
          </p:sp>
          <p:sp>
            <p:nvSpPr>
              <p:cNvPr id="762558" name="Freeform 2750"/>
              <p:cNvSpPr>
                <a:spLocks/>
              </p:cNvSpPr>
              <p:nvPr/>
            </p:nvSpPr>
            <p:spPr bwMode="auto">
              <a:xfrm>
                <a:off x="4707" y="987"/>
                <a:ext cx="28" cy="47"/>
              </a:xfrm>
              <a:custGeom>
                <a:avLst/>
                <a:gdLst/>
                <a:ahLst/>
                <a:cxnLst>
                  <a:cxn ang="0">
                    <a:pos x="24" y="0"/>
                  </a:cxn>
                  <a:cxn ang="0">
                    <a:pos x="4" y="0"/>
                  </a:cxn>
                  <a:cxn ang="0">
                    <a:pos x="2" y="22"/>
                  </a:cxn>
                  <a:cxn ang="0">
                    <a:pos x="4" y="19"/>
                  </a:cxn>
                  <a:cxn ang="0">
                    <a:pos x="10" y="17"/>
                  </a:cxn>
                  <a:cxn ang="0">
                    <a:pos x="16" y="17"/>
                  </a:cxn>
                  <a:cxn ang="0">
                    <a:pos x="22" y="19"/>
                  </a:cxn>
                  <a:cxn ang="0">
                    <a:pos x="26" y="25"/>
                  </a:cxn>
                  <a:cxn ang="0">
                    <a:pos x="28" y="32"/>
                  </a:cxn>
                  <a:cxn ang="0">
                    <a:pos x="28" y="36"/>
                  </a:cxn>
                  <a:cxn ang="0">
                    <a:pos x="26" y="43"/>
                  </a:cxn>
                  <a:cxn ang="0">
                    <a:pos x="22" y="48"/>
                  </a:cxn>
                  <a:cxn ang="0">
                    <a:pos x="16" y="50"/>
                  </a:cxn>
                  <a:cxn ang="0">
                    <a:pos x="10" y="50"/>
                  </a:cxn>
                  <a:cxn ang="0">
                    <a:pos x="4" y="48"/>
                  </a:cxn>
                  <a:cxn ang="0">
                    <a:pos x="2" y="46"/>
                  </a:cxn>
                  <a:cxn ang="0">
                    <a:pos x="0" y="40"/>
                  </a:cxn>
                </a:cxnLst>
                <a:rect l="0" t="0" r="r" b="b"/>
                <a:pathLst>
                  <a:path w="28" h="50">
                    <a:moveTo>
                      <a:pt x="24" y="0"/>
                    </a:moveTo>
                    <a:lnTo>
                      <a:pt x="4" y="0"/>
                    </a:lnTo>
                    <a:lnTo>
                      <a:pt x="2" y="22"/>
                    </a:lnTo>
                    <a:lnTo>
                      <a:pt x="4" y="19"/>
                    </a:lnTo>
                    <a:lnTo>
                      <a:pt x="10" y="17"/>
                    </a:lnTo>
                    <a:lnTo>
                      <a:pt x="16" y="17"/>
                    </a:lnTo>
                    <a:lnTo>
                      <a:pt x="22" y="19"/>
                    </a:lnTo>
                    <a:lnTo>
                      <a:pt x="26" y="25"/>
                    </a:lnTo>
                    <a:lnTo>
                      <a:pt x="28" y="32"/>
                    </a:lnTo>
                    <a:lnTo>
                      <a:pt x="28" y="36"/>
                    </a:lnTo>
                    <a:lnTo>
                      <a:pt x="26" y="43"/>
                    </a:lnTo>
                    <a:lnTo>
                      <a:pt x="22" y="48"/>
                    </a:lnTo>
                    <a:lnTo>
                      <a:pt x="16" y="50"/>
                    </a:lnTo>
                    <a:lnTo>
                      <a:pt x="10" y="50"/>
                    </a:lnTo>
                    <a:lnTo>
                      <a:pt x="4" y="48"/>
                    </a:lnTo>
                    <a:lnTo>
                      <a:pt x="2" y="46"/>
                    </a:lnTo>
                    <a:lnTo>
                      <a:pt x="0" y="40"/>
                    </a:lnTo>
                  </a:path>
                </a:pathLst>
              </a:custGeom>
              <a:noFill/>
              <a:ln w="1588">
                <a:solidFill>
                  <a:srgbClr val="000000"/>
                </a:solidFill>
                <a:prstDash val="solid"/>
                <a:round/>
                <a:headEnd/>
                <a:tailEnd/>
              </a:ln>
            </p:spPr>
            <p:txBody>
              <a:bodyPr/>
              <a:lstStyle/>
              <a:p>
                <a:endParaRPr lang="fr-FR"/>
              </a:p>
            </p:txBody>
          </p:sp>
          <p:sp>
            <p:nvSpPr>
              <p:cNvPr id="762559" name="Line 2751"/>
              <p:cNvSpPr>
                <a:spLocks noChangeShapeType="1"/>
              </p:cNvSpPr>
              <p:nvPr/>
            </p:nvSpPr>
            <p:spPr bwMode="auto">
              <a:xfrm>
                <a:off x="3338" y="2649"/>
                <a:ext cx="2100" cy="1"/>
              </a:xfrm>
              <a:prstGeom prst="line">
                <a:avLst/>
              </a:prstGeom>
              <a:noFill/>
              <a:ln w="1588">
                <a:solidFill>
                  <a:srgbClr val="000000"/>
                </a:solidFill>
                <a:round/>
                <a:headEnd/>
                <a:tailEnd/>
              </a:ln>
            </p:spPr>
            <p:txBody>
              <a:bodyPr/>
              <a:lstStyle/>
              <a:p>
                <a:endParaRPr lang="fr-FR"/>
              </a:p>
            </p:txBody>
          </p:sp>
          <p:sp>
            <p:nvSpPr>
              <p:cNvPr id="762560" name="Line 2752"/>
              <p:cNvSpPr>
                <a:spLocks noChangeShapeType="1"/>
              </p:cNvSpPr>
              <p:nvPr/>
            </p:nvSpPr>
            <p:spPr bwMode="auto">
              <a:xfrm flipV="1">
                <a:off x="3338" y="2618"/>
                <a:ext cx="1" cy="31"/>
              </a:xfrm>
              <a:prstGeom prst="line">
                <a:avLst/>
              </a:prstGeom>
              <a:noFill/>
              <a:ln w="1588">
                <a:solidFill>
                  <a:srgbClr val="000000"/>
                </a:solidFill>
                <a:round/>
                <a:headEnd/>
                <a:tailEnd/>
              </a:ln>
            </p:spPr>
            <p:txBody>
              <a:bodyPr/>
              <a:lstStyle/>
              <a:p>
                <a:endParaRPr lang="fr-FR"/>
              </a:p>
            </p:txBody>
          </p:sp>
          <p:sp>
            <p:nvSpPr>
              <p:cNvPr id="762561" name="Freeform 2753"/>
              <p:cNvSpPr>
                <a:spLocks/>
              </p:cNvSpPr>
              <p:nvPr/>
            </p:nvSpPr>
            <p:spPr bwMode="auto">
              <a:xfrm>
                <a:off x="3324" y="2691"/>
                <a:ext cx="24" cy="37"/>
              </a:xfrm>
              <a:custGeom>
                <a:avLst/>
                <a:gdLst/>
                <a:ahLst/>
                <a:cxnLst>
                  <a:cxn ang="0">
                    <a:pos x="8" y="0"/>
                  </a:cxn>
                  <a:cxn ang="0">
                    <a:pos x="3" y="3"/>
                  </a:cxn>
                  <a:cxn ang="0">
                    <a:pos x="1" y="6"/>
                  </a:cxn>
                  <a:cxn ang="0">
                    <a:pos x="1" y="10"/>
                  </a:cxn>
                  <a:cxn ang="0">
                    <a:pos x="3" y="15"/>
                  </a:cxn>
                  <a:cxn ang="0">
                    <a:pos x="6" y="16"/>
                  </a:cxn>
                  <a:cxn ang="0">
                    <a:pos x="13" y="17"/>
                  </a:cxn>
                  <a:cxn ang="0">
                    <a:pos x="18" y="20"/>
                  </a:cxn>
                  <a:cxn ang="0">
                    <a:pos x="21" y="23"/>
                  </a:cxn>
                  <a:cxn ang="0">
                    <a:pos x="23" y="28"/>
                  </a:cxn>
                  <a:cxn ang="0">
                    <a:pos x="23" y="33"/>
                  </a:cxn>
                  <a:cxn ang="0">
                    <a:pos x="21" y="38"/>
                  </a:cxn>
                  <a:cxn ang="0">
                    <a:pos x="19" y="39"/>
                  </a:cxn>
                  <a:cxn ang="0">
                    <a:pos x="14" y="40"/>
                  </a:cxn>
                  <a:cxn ang="0">
                    <a:pos x="8" y="40"/>
                  </a:cxn>
                  <a:cxn ang="0">
                    <a:pos x="3" y="39"/>
                  </a:cxn>
                  <a:cxn ang="0">
                    <a:pos x="1" y="38"/>
                  </a:cxn>
                  <a:cxn ang="0">
                    <a:pos x="0" y="33"/>
                  </a:cxn>
                  <a:cxn ang="0">
                    <a:pos x="0" y="28"/>
                  </a:cxn>
                  <a:cxn ang="0">
                    <a:pos x="1" y="23"/>
                  </a:cxn>
                  <a:cxn ang="0">
                    <a:pos x="5" y="20"/>
                  </a:cxn>
                  <a:cxn ang="0">
                    <a:pos x="9" y="17"/>
                  </a:cxn>
                  <a:cxn ang="0">
                    <a:pos x="16" y="16"/>
                  </a:cxn>
                  <a:cxn ang="0">
                    <a:pos x="19" y="15"/>
                  </a:cxn>
                  <a:cxn ang="0">
                    <a:pos x="21" y="10"/>
                  </a:cxn>
                  <a:cxn ang="0">
                    <a:pos x="21" y="6"/>
                  </a:cxn>
                  <a:cxn ang="0">
                    <a:pos x="19" y="3"/>
                  </a:cxn>
                  <a:cxn ang="0">
                    <a:pos x="14" y="0"/>
                  </a:cxn>
                  <a:cxn ang="0">
                    <a:pos x="8" y="0"/>
                  </a:cxn>
                </a:cxnLst>
                <a:rect l="0" t="0" r="r" b="b"/>
                <a:pathLst>
                  <a:path w="23" h="40">
                    <a:moveTo>
                      <a:pt x="8" y="0"/>
                    </a:moveTo>
                    <a:lnTo>
                      <a:pt x="3" y="3"/>
                    </a:lnTo>
                    <a:lnTo>
                      <a:pt x="1" y="6"/>
                    </a:lnTo>
                    <a:lnTo>
                      <a:pt x="1" y="10"/>
                    </a:lnTo>
                    <a:lnTo>
                      <a:pt x="3" y="15"/>
                    </a:lnTo>
                    <a:lnTo>
                      <a:pt x="6" y="16"/>
                    </a:lnTo>
                    <a:lnTo>
                      <a:pt x="13" y="17"/>
                    </a:lnTo>
                    <a:lnTo>
                      <a:pt x="18" y="20"/>
                    </a:lnTo>
                    <a:lnTo>
                      <a:pt x="21" y="23"/>
                    </a:lnTo>
                    <a:lnTo>
                      <a:pt x="23" y="28"/>
                    </a:lnTo>
                    <a:lnTo>
                      <a:pt x="23" y="33"/>
                    </a:lnTo>
                    <a:lnTo>
                      <a:pt x="21" y="38"/>
                    </a:lnTo>
                    <a:lnTo>
                      <a:pt x="19" y="39"/>
                    </a:lnTo>
                    <a:lnTo>
                      <a:pt x="14" y="40"/>
                    </a:lnTo>
                    <a:lnTo>
                      <a:pt x="8" y="40"/>
                    </a:lnTo>
                    <a:lnTo>
                      <a:pt x="3" y="39"/>
                    </a:lnTo>
                    <a:lnTo>
                      <a:pt x="1" y="38"/>
                    </a:lnTo>
                    <a:lnTo>
                      <a:pt x="0" y="33"/>
                    </a:lnTo>
                    <a:lnTo>
                      <a:pt x="0" y="28"/>
                    </a:lnTo>
                    <a:lnTo>
                      <a:pt x="1" y="23"/>
                    </a:lnTo>
                    <a:lnTo>
                      <a:pt x="5" y="20"/>
                    </a:lnTo>
                    <a:lnTo>
                      <a:pt x="9" y="17"/>
                    </a:lnTo>
                    <a:lnTo>
                      <a:pt x="16" y="16"/>
                    </a:lnTo>
                    <a:lnTo>
                      <a:pt x="19" y="15"/>
                    </a:lnTo>
                    <a:lnTo>
                      <a:pt x="21" y="10"/>
                    </a:lnTo>
                    <a:lnTo>
                      <a:pt x="21" y="6"/>
                    </a:lnTo>
                    <a:lnTo>
                      <a:pt x="19" y="3"/>
                    </a:lnTo>
                    <a:lnTo>
                      <a:pt x="14" y="0"/>
                    </a:lnTo>
                    <a:lnTo>
                      <a:pt x="8" y="0"/>
                    </a:lnTo>
                  </a:path>
                </a:pathLst>
              </a:custGeom>
              <a:noFill/>
              <a:ln w="1588">
                <a:solidFill>
                  <a:srgbClr val="000000"/>
                </a:solidFill>
                <a:prstDash val="solid"/>
                <a:round/>
                <a:headEnd/>
                <a:tailEnd/>
              </a:ln>
            </p:spPr>
            <p:txBody>
              <a:bodyPr/>
              <a:lstStyle/>
              <a:p>
                <a:endParaRPr lang="fr-FR"/>
              </a:p>
            </p:txBody>
          </p:sp>
          <p:sp>
            <p:nvSpPr>
              <p:cNvPr id="762562" name="Line 2754"/>
              <p:cNvSpPr>
                <a:spLocks noChangeShapeType="1"/>
              </p:cNvSpPr>
              <p:nvPr/>
            </p:nvSpPr>
            <p:spPr bwMode="auto">
              <a:xfrm flipV="1">
                <a:off x="3637" y="2618"/>
                <a:ext cx="1" cy="31"/>
              </a:xfrm>
              <a:prstGeom prst="line">
                <a:avLst/>
              </a:prstGeom>
              <a:noFill/>
              <a:ln w="1588">
                <a:solidFill>
                  <a:srgbClr val="000000"/>
                </a:solidFill>
                <a:round/>
                <a:headEnd/>
                <a:tailEnd/>
              </a:ln>
            </p:spPr>
            <p:txBody>
              <a:bodyPr/>
              <a:lstStyle/>
              <a:p>
                <a:endParaRPr lang="fr-FR"/>
              </a:p>
            </p:txBody>
          </p:sp>
          <p:sp>
            <p:nvSpPr>
              <p:cNvPr id="762563" name="Freeform 2755"/>
              <p:cNvSpPr>
                <a:spLocks/>
              </p:cNvSpPr>
              <p:nvPr/>
            </p:nvSpPr>
            <p:spPr bwMode="auto">
              <a:xfrm>
                <a:off x="3624" y="2691"/>
                <a:ext cx="22" cy="37"/>
              </a:xfrm>
              <a:custGeom>
                <a:avLst/>
                <a:gdLst/>
                <a:ahLst/>
                <a:cxnLst>
                  <a:cxn ang="0">
                    <a:pos x="22" y="15"/>
                  </a:cxn>
                  <a:cxn ang="0">
                    <a:pos x="20" y="20"/>
                  </a:cxn>
                  <a:cxn ang="0">
                    <a:pos x="17" y="23"/>
                  </a:cxn>
                  <a:cxn ang="0">
                    <a:pos x="12" y="26"/>
                  </a:cxn>
                  <a:cxn ang="0">
                    <a:pos x="10" y="26"/>
                  </a:cxn>
                  <a:cxn ang="0">
                    <a:pos x="5" y="23"/>
                  </a:cxn>
                  <a:cxn ang="0">
                    <a:pos x="3" y="20"/>
                  </a:cxn>
                  <a:cxn ang="0">
                    <a:pos x="0" y="15"/>
                  </a:cxn>
                  <a:cxn ang="0">
                    <a:pos x="0" y="12"/>
                  </a:cxn>
                  <a:cxn ang="0">
                    <a:pos x="3" y="6"/>
                  </a:cxn>
                  <a:cxn ang="0">
                    <a:pos x="5" y="3"/>
                  </a:cxn>
                  <a:cxn ang="0">
                    <a:pos x="10" y="0"/>
                  </a:cxn>
                  <a:cxn ang="0">
                    <a:pos x="12" y="0"/>
                  </a:cxn>
                  <a:cxn ang="0">
                    <a:pos x="17" y="3"/>
                  </a:cxn>
                  <a:cxn ang="0">
                    <a:pos x="20" y="6"/>
                  </a:cxn>
                  <a:cxn ang="0">
                    <a:pos x="22" y="15"/>
                  </a:cxn>
                  <a:cxn ang="0">
                    <a:pos x="22" y="23"/>
                  </a:cxn>
                  <a:cxn ang="0">
                    <a:pos x="20" y="33"/>
                  </a:cxn>
                  <a:cxn ang="0">
                    <a:pos x="17" y="39"/>
                  </a:cxn>
                  <a:cxn ang="0">
                    <a:pos x="12" y="40"/>
                  </a:cxn>
                  <a:cxn ang="0">
                    <a:pos x="9" y="40"/>
                  </a:cxn>
                  <a:cxn ang="0">
                    <a:pos x="4" y="39"/>
                  </a:cxn>
                  <a:cxn ang="0">
                    <a:pos x="3" y="35"/>
                  </a:cxn>
                </a:cxnLst>
                <a:rect l="0" t="0" r="r" b="b"/>
                <a:pathLst>
                  <a:path w="22" h="40">
                    <a:moveTo>
                      <a:pt x="22" y="15"/>
                    </a:moveTo>
                    <a:lnTo>
                      <a:pt x="20" y="20"/>
                    </a:lnTo>
                    <a:lnTo>
                      <a:pt x="17" y="23"/>
                    </a:lnTo>
                    <a:lnTo>
                      <a:pt x="12" y="26"/>
                    </a:lnTo>
                    <a:lnTo>
                      <a:pt x="10" y="26"/>
                    </a:lnTo>
                    <a:lnTo>
                      <a:pt x="5" y="23"/>
                    </a:lnTo>
                    <a:lnTo>
                      <a:pt x="3" y="20"/>
                    </a:lnTo>
                    <a:lnTo>
                      <a:pt x="0" y="15"/>
                    </a:lnTo>
                    <a:lnTo>
                      <a:pt x="0" y="12"/>
                    </a:lnTo>
                    <a:lnTo>
                      <a:pt x="3" y="6"/>
                    </a:lnTo>
                    <a:lnTo>
                      <a:pt x="5" y="3"/>
                    </a:lnTo>
                    <a:lnTo>
                      <a:pt x="10" y="0"/>
                    </a:lnTo>
                    <a:lnTo>
                      <a:pt x="12" y="0"/>
                    </a:lnTo>
                    <a:lnTo>
                      <a:pt x="17" y="3"/>
                    </a:lnTo>
                    <a:lnTo>
                      <a:pt x="20" y="6"/>
                    </a:lnTo>
                    <a:lnTo>
                      <a:pt x="22" y="15"/>
                    </a:lnTo>
                    <a:lnTo>
                      <a:pt x="22" y="23"/>
                    </a:lnTo>
                    <a:lnTo>
                      <a:pt x="20" y="33"/>
                    </a:lnTo>
                    <a:lnTo>
                      <a:pt x="17" y="39"/>
                    </a:lnTo>
                    <a:lnTo>
                      <a:pt x="12" y="40"/>
                    </a:lnTo>
                    <a:lnTo>
                      <a:pt x="9" y="40"/>
                    </a:lnTo>
                    <a:lnTo>
                      <a:pt x="4" y="39"/>
                    </a:lnTo>
                    <a:lnTo>
                      <a:pt x="3" y="35"/>
                    </a:lnTo>
                  </a:path>
                </a:pathLst>
              </a:custGeom>
              <a:noFill/>
              <a:ln w="1588">
                <a:solidFill>
                  <a:srgbClr val="000000"/>
                </a:solidFill>
                <a:prstDash val="solid"/>
                <a:round/>
                <a:headEnd/>
                <a:tailEnd/>
              </a:ln>
            </p:spPr>
            <p:txBody>
              <a:bodyPr/>
              <a:lstStyle/>
              <a:p>
                <a:endParaRPr lang="fr-FR"/>
              </a:p>
            </p:txBody>
          </p:sp>
          <p:sp>
            <p:nvSpPr>
              <p:cNvPr id="762564" name="Line 2756"/>
              <p:cNvSpPr>
                <a:spLocks noChangeShapeType="1"/>
              </p:cNvSpPr>
              <p:nvPr/>
            </p:nvSpPr>
            <p:spPr bwMode="auto">
              <a:xfrm flipV="1">
                <a:off x="3937" y="2618"/>
                <a:ext cx="1" cy="31"/>
              </a:xfrm>
              <a:prstGeom prst="line">
                <a:avLst/>
              </a:prstGeom>
              <a:noFill/>
              <a:ln w="1588">
                <a:solidFill>
                  <a:srgbClr val="000000"/>
                </a:solidFill>
                <a:round/>
                <a:headEnd/>
                <a:tailEnd/>
              </a:ln>
            </p:spPr>
            <p:txBody>
              <a:bodyPr/>
              <a:lstStyle/>
              <a:p>
                <a:endParaRPr lang="fr-FR"/>
              </a:p>
            </p:txBody>
          </p:sp>
          <p:sp>
            <p:nvSpPr>
              <p:cNvPr id="762565" name="Freeform 2757"/>
              <p:cNvSpPr>
                <a:spLocks/>
              </p:cNvSpPr>
              <p:nvPr/>
            </p:nvSpPr>
            <p:spPr bwMode="auto">
              <a:xfrm>
                <a:off x="3913" y="2691"/>
                <a:ext cx="8" cy="37"/>
              </a:xfrm>
              <a:custGeom>
                <a:avLst/>
                <a:gdLst/>
                <a:ahLst/>
                <a:cxnLst>
                  <a:cxn ang="0">
                    <a:pos x="0" y="9"/>
                  </a:cxn>
                  <a:cxn ang="0">
                    <a:pos x="3" y="6"/>
                  </a:cxn>
                  <a:cxn ang="0">
                    <a:pos x="8" y="0"/>
                  </a:cxn>
                  <a:cxn ang="0">
                    <a:pos x="8" y="40"/>
                  </a:cxn>
                </a:cxnLst>
                <a:rect l="0" t="0" r="r" b="b"/>
                <a:pathLst>
                  <a:path w="8" h="40">
                    <a:moveTo>
                      <a:pt x="0" y="9"/>
                    </a:moveTo>
                    <a:lnTo>
                      <a:pt x="3" y="6"/>
                    </a:lnTo>
                    <a:lnTo>
                      <a:pt x="8" y="0"/>
                    </a:lnTo>
                    <a:lnTo>
                      <a:pt x="8" y="40"/>
                    </a:lnTo>
                  </a:path>
                </a:pathLst>
              </a:custGeom>
              <a:noFill/>
              <a:ln w="1588">
                <a:solidFill>
                  <a:srgbClr val="000000"/>
                </a:solidFill>
                <a:prstDash val="solid"/>
                <a:round/>
                <a:headEnd/>
                <a:tailEnd/>
              </a:ln>
            </p:spPr>
            <p:txBody>
              <a:bodyPr/>
              <a:lstStyle/>
              <a:p>
                <a:endParaRPr lang="fr-FR"/>
              </a:p>
            </p:txBody>
          </p:sp>
          <p:sp>
            <p:nvSpPr>
              <p:cNvPr id="762566" name="Freeform 2758"/>
              <p:cNvSpPr>
                <a:spLocks/>
              </p:cNvSpPr>
              <p:nvPr/>
            </p:nvSpPr>
            <p:spPr bwMode="auto">
              <a:xfrm>
                <a:off x="3940" y="2691"/>
                <a:ext cx="22" cy="37"/>
              </a:xfrm>
              <a:custGeom>
                <a:avLst/>
                <a:gdLst/>
                <a:ahLst/>
                <a:cxnLst>
                  <a:cxn ang="0">
                    <a:pos x="10" y="0"/>
                  </a:cxn>
                  <a:cxn ang="0">
                    <a:pos x="5" y="3"/>
                  </a:cxn>
                  <a:cxn ang="0">
                    <a:pos x="1" y="9"/>
                  </a:cxn>
                  <a:cxn ang="0">
                    <a:pos x="0" y="17"/>
                  </a:cxn>
                  <a:cxn ang="0">
                    <a:pos x="0" y="23"/>
                  </a:cxn>
                  <a:cxn ang="0">
                    <a:pos x="1" y="33"/>
                  </a:cxn>
                  <a:cxn ang="0">
                    <a:pos x="5" y="39"/>
                  </a:cxn>
                  <a:cxn ang="0">
                    <a:pos x="10" y="40"/>
                  </a:cxn>
                  <a:cxn ang="0">
                    <a:pos x="12" y="40"/>
                  </a:cxn>
                  <a:cxn ang="0">
                    <a:pos x="17" y="39"/>
                  </a:cxn>
                  <a:cxn ang="0">
                    <a:pos x="21" y="33"/>
                  </a:cxn>
                  <a:cxn ang="0">
                    <a:pos x="22" y="23"/>
                  </a:cxn>
                  <a:cxn ang="0">
                    <a:pos x="22" y="17"/>
                  </a:cxn>
                  <a:cxn ang="0">
                    <a:pos x="21" y="9"/>
                  </a:cxn>
                  <a:cxn ang="0">
                    <a:pos x="17" y="3"/>
                  </a:cxn>
                  <a:cxn ang="0">
                    <a:pos x="12" y="0"/>
                  </a:cxn>
                  <a:cxn ang="0">
                    <a:pos x="10" y="0"/>
                  </a:cxn>
                </a:cxnLst>
                <a:rect l="0" t="0" r="r" b="b"/>
                <a:pathLst>
                  <a:path w="22" h="40">
                    <a:moveTo>
                      <a:pt x="10" y="0"/>
                    </a:moveTo>
                    <a:lnTo>
                      <a:pt x="5" y="3"/>
                    </a:lnTo>
                    <a:lnTo>
                      <a:pt x="1" y="9"/>
                    </a:lnTo>
                    <a:lnTo>
                      <a:pt x="0" y="17"/>
                    </a:lnTo>
                    <a:lnTo>
                      <a:pt x="0" y="23"/>
                    </a:lnTo>
                    <a:lnTo>
                      <a:pt x="1" y="33"/>
                    </a:lnTo>
                    <a:lnTo>
                      <a:pt x="5" y="39"/>
                    </a:lnTo>
                    <a:lnTo>
                      <a:pt x="10" y="40"/>
                    </a:lnTo>
                    <a:lnTo>
                      <a:pt x="12" y="40"/>
                    </a:lnTo>
                    <a:lnTo>
                      <a:pt x="17" y="39"/>
                    </a:lnTo>
                    <a:lnTo>
                      <a:pt x="21" y="33"/>
                    </a:lnTo>
                    <a:lnTo>
                      <a:pt x="22" y="23"/>
                    </a:lnTo>
                    <a:lnTo>
                      <a:pt x="22" y="17"/>
                    </a:lnTo>
                    <a:lnTo>
                      <a:pt x="21" y="9"/>
                    </a:lnTo>
                    <a:lnTo>
                      <a:pt x="17" y="3"/>
                    </a:lnTo>
                    <a:lnTo>
                      <a:pt x="12" y="0"/>
                    </a:lnTo>
                    <a:lnTo>
                      <a:pt x="10" y="0"/>
                    </a:lnTo>
                  </a:path>
                </a:pathLst>
              </a:custGeom>
              <a:noFill/>
              <a:ln w="1588">
                <a:solidFill>
                  <a:srgbClr val="000000"/>
                </a:solidFill>
                <a:prstDash val="solid"/>
                <a:round/>
                <a:headEnd/>
                <a:tailEnd/>
              </a:ln>
            </p:spPr>
            <p:txBody>
              <a:bodyPr/>
              <a:lstStyle/>
              <a:p>
                <a:endParaRPr lang="fr-FR"/>
              </a:p>
            </p:txBody>
          </p:sp>
          <p:sp>
            <p:nvSpPr>
              <p:cNvPr id="762567" name="Line 2759"/>
              <p:cNvSpPr>
                <a:spLocks noChangeShapeType="1"/>
              </p:cNvSpPr>
              <p:nvPr/>
            </p:nvSpPr>
            <p:spPr bwMode="auto">
              <a:xfrm flipV="1">
                <a:off x="4237" y="2618"/>
                <a:ext cx="2" cy="31"/>
              </a:xfrm>
              <a:prstGeom prst="line">
                <a:avLst/>
              </a:prstGeom>
              <a:noFill/>
              <a:ln w="1588">
                <a:solidFill>
                  <a:srgbClr val="000000"/>
                </a:solidFill>
                <a:round/>
                <a:headEnd/>
                <a:tailEnd/>
              </a:ln>
            </p:spPr>
            <p:txBody>
              <a:bodyPr/>
              <a:lstStyle/>
              <a:p>
                <a:endParaRPr lang="fr-FR"/>
              </a:p>
            </p:txBody>
          </p:sp>
          <p:sp>
            <p:nvSpPr>
              <p:cNvPr id="762568" name="Freeform 2760"/>
              <p:cNvSpPr>
                <a:spLocks/>
              </p:cNvSpPr>
              <p:nvPr/>
            </p:nvSpPr>
            <p:spPr bwMode="auto">
              <a:xfrm>
                <a:off x="4214" y="2691"/>
                <a:ext cx="7" cy="37"/>
              </a:xfrm>
              <a:custGeom>
                <a:avLst/>
                <a:gdLst/>
                <a:ahLst/>
                <a:cxnLst>
                  <a:cxn ang="0">
                    <a:pos x="0" y="9"/>
                  </a:cxn>
                  <a:cxn ang="0">
                    <a:pos x="2" y="6"/>
                  </a:cxn>
                  <a:cxn ang="0">
                    <a:pos x="7" y="0"/>
                  </a:cxn>
                  <a:cxn ang="0">
                    <a:pos x="7" y="40"/>
                  </a:cxn>
                </a:cxnLst>
                <a:rect l="0" t="0" r="r" b="b"/>
                <a:pathLst>
                  <a:path w="7" h="40">
                    <a:moveTo>
                      <a:pt x="0" y="9"/>
                    </a:moveTo>
                    <a:lnTo>
                      <a:pt x="2" y="6"/>
                    </a:lnTo>
                    <a:lnTo>
                      <a:pt x="7" y="0"/>
                    </a:lnTo>
                    <a:lnTo>
                      <a:pt x="7" y="40"/>
                    </a:lnTo>
                  </a:path>
                </a:pathLst>
              </a:custGeom>
              <a:noFill/>
              <a:ln w="1588">
                <a:solidFill>
                  <a:srgbClr val="000000"/>
                </a:solidFill>
                <a:prstDash val="solid"/>
                <a:round/>
                <a:headEnd/>
                <a:tailEnd/>
              </a:ln>
            </p:spPr>
            <p:txBody>
              <a:bodyPr/>
              <a:lstStyle/>
              <a:p>
                <a:endParaRPr lang="fr-FR"/>
              </a:p>
            </p:txBody>
          </p:sp>
          <p:sp>
            <p:nvSpPr>
              <p:cNvPr id="762569" name="Freeform 2761"/>
              <p:cNvSpPr>
                <a:spLocks/>
              </p:cNvSpPr>
              <p:nvPr/>
            </p:nvSpPr>
            <p:spPr bwMode="auto">
              <a:xfrm>
                <a:off x="4246" y="2691"/>
                <a:ext cx="9" cy="37"/>
              </a:xfrm>
              <a:custGeom>
                <a:avLst/>
                <a:gdLst/>
                <a:ahLst/>
                <a:cxnLst>
                  <a:cxn ang="0">
                    <a:pos x="0" y="9"/>
                  </a:cxn>
                  <a:cxn ang="0">
                    <a:pos x="3" y="6"/>
                  </a:cxn>
                  <a:cxn ang="0">
                    <a:pos x="8" y="0"/>
                  </a:cxn>
                  <a:cxn ang="0">
                    <a:pos x="8" y="40"/>
                  </a:cxn>
                </a:cxnLst>
                <a:rect l="0" t="0" r="r" b="b"/>
                <a:pathLst>
                  <a:path w="8" h="40">
                    <a:moveTo>
                      <a:pt x="0" y="9"/>
                    </a:moveTo>
                    <a:lnTo>
                      <a:pt x="3" y="6"/>
                    </a:lnTo>
                    <a:lnTo>
                      <a:pt x="8" y="0"/>
                    </a:lnTo>
                    <a:lnTo>
                      <a:pt x="8" y="40"/>
                    </a:lnTo>
                  </a:path>
                </a:pathLst>
              </a:custGeom>
              <a:noFill/>
              <a:ln w="1588">
                <a:solidFill>
                  <a:srgbClr val="000000"/>
                </a:solidFill>
                <a:prstDash val="solid"/>
                <a:round/>
                <a:headEnd/>
                <a:tailEnd/>
              </a:ln>
            </p:spPr>
            <p:txBody>
              <a:bodyPr/>
              <a:lstStyle/>
              <a:p>
                <a:endParaRPr lang="fr-FR"/>
              </a:p>
            </p:txBody>
          </p:sp>
          <p:sp>
            <p:nvSpPr>
              <p:cNvPr id="762570" name="Line 2762"/>
              <p:cNvSpPr>
                <a:spLocks noChangeShapeType="1"/>
              </p:cNvSpPr>
              <p:nvPr/>
            </p:nvSpPr>
            <p:spPr bwMode="auto">
              <a:xfrm flipV="1">
                <a:off x="4539" y="2618"/>
                <a:ext cx="1" cy="31"/>
              </a:xfrm>
              <a:prstGeom prst="line">
                <a:avLst/>
              </a:prstGeom>
              <a:noFill/>
              <a:ln w="1588">
                <a:solidFill>
                  <a:srgbClr val="000000"/>
                </a:solidFill>
                <a:round/>
                <a:headEnd/>
                <a:tailEnd/>
              </a:ln>
            </p:spPr>
            <p:txBody>
              <a:bodyPr/>
              <a:lstStyle/>
              <a:p>
                <a:endParaRPr lang="fr-FR"/>
              </a:p>
            </p:txBody>
          </p:sp>
          <p:sp>
            <p:nvSpPr>
              <p:cNvPr id="762571" name="Freeform 2763"/>
              <p:cNvSpPr>
                <a:spLocks/>
              </p:cNvSpPr>
              <p:nvPr/>
            </p:nvSpPr>
            <p:spPr bwMode="auto">
              <a:xfrm>
                <a:off x="4513" y="2691"/>
                <a:ext cx="8" cy="37"/>
              </a:xfrm>
              <a:custGeom>
                <a:avLst/>
                <a:gdLst/>
                <a:ahLst/>
                <a:cxnLst>
                  <a:cxn ang="0">
                    <a:pos x="0" y="9"/>
                  </a:cxn>
                  <a:cxn ang="0">
                    <a:pos x="4" y="6"/>
                  </a:cxn>
                  <a:cxn ang="0">
                    <a:pos x="7" y="0"/>
                  </a:cxn>
                  <a:cxn ang="0">
                    <a:pos x="7" y="40"/>
                  </a:cxn>
                </a:cxnLst>
                <a:rect l="0" t="0" r="r" b="b"/>
                <a:pathLst>
                  <a:path w="7" h="40">
                    <a:moveTo>
                      <a:pt x="0" y="9"/>
                    </a:moveTo>
                    <a:lnTo>
                      <a:pt x="4" y="6"/>
                    </a:lnTo>
                    <a:lnTo>
                      <a:pt x="7" y="0"/>
                    </a:lnTo>
                    <a:lnTo>
                      <a:pt x="7" y="40"/>
                    </a:lnTo>
                  </a:path>
                </a:pathLst>
              </a:custGeom>
              <a:noFill/>
              <a:ln w="1588">
                <a:solidFill>
                  <a:srgbClr val="000000"/>
                </a:solidFill>
                <a:prstDash val="solid"/>
                <a:round/>
                <a:headEnd/>
                <a:tailEnd/>
              </a:ln>
            </p:spPr>
            <p:txBody>
              <a:bodyPr/>
              <a:lstStyle/>
              <a:p>
                <a:endParaRPr lang="fr-FR"/>
              </a:p>
            </p:txBody>
          </p:sp>
          <p:sp>
            <p:nvSpPr>
              <p:cNvPr id="762572" name="Freeform 2764"/>
              <p:cNvSpPr>
                <a:spLocks/>
              </p:cNvSpPr>
              <p:nvPr/>
            </p:nvSpPr>
            <p:spPr bwMode="auto">
              <a:xfrm>
                <a:off x="4541" y="2691"/>
                <a:ext cx="24" cy="37"/>
              </a:xfrm>
              <a:custGeom>
                <a:avLst/>
                <a:gdLst/>
                <a:ahLst/>
                <a:cxnLst>
                  <a:cxn ang="0">
                    <a:pos x="3" y="10"/>
                  </a:cxn>
                  <a:cxn ang="0">
                    <a:pos x="3" y="9"/>
                  </a:cxn>
                  <a:cxn ang="0">
                    <a:pos x="4" y="5"/>
                  </a:cxn>
                  <a:cxn ang="0">
                    <a:pos x="5" y="3"/>
                  </a:cxn>
                  <a:cxn ang="0">
                    <a:pos x="9" y="0"/>
                  </a:cxn>
                  <a:cxn ang="0">
                    <a:pos x="15" y="0"/>
                  </a:cxn>
                  <a:cxn ang="0">
                    <a:pos x="19" y="3"/>
                  </a:cxn>
                  <a:cxn ang="0">
                    <a:pos x="20" y="5"/>
                  </a:cxn>
                  <a:cxn ang="0">
                    <a:pos x="22" y="9"/>
                  </a:cxn>
                  <a:cxn ang="0">
                    <a:pos x="22" y="12"/>
                  </a:cxn>
                  <a:cxn ang="0">
                    <a:pos x="20" y="16"/>
                  </a:cxn>
                  <a:cxn ang="0">
                    <a:pos x="17" y="22"/>
                  </a:cxn>
                  <a:cxn ang="0">
                    <a:pos x="0" y="40"/>
                  </a:cxn>
                  <a:cxn ang="0">
                    <a:pos x="24" y="40"/>
                  </a:cxn>
                </a:cxnLst>
                <a:rect l="0" t="0" r="r" b="b"/>
                <a:pathLst>
                  <a:path w="24" h="40">
                    <a:moveTo>
                      <a:pt x="3" y="10"/>
                    </a:moveTo>
                    <a:lnTo>
                      <a:pt x="3" y="9"/>
                    </a:lnTo>
                    <a:lnTo>
                      <a:pt x="4" y="5"/>
                    </a:lnTo>
                    <a:lnTo>
                      <a:pt x="5" y="3"/>
                    </a:lnTo>
                    <a:lnTo>
                      <a:pt x="9" y="0"/>
                    </a:lnTo>
                    <a:lnTo>
                      <a:pt x="15" y="0"/>
                    </a:lnTo>
                    <a:lnTo>
                      <a:pt x="19" y="3"/>
                    </a:lnTo>
                    <a:lnTo>
                      <a:pt x="20" y="5"/>
                    </a:lnTo>
                    <a:lnTo>
                      <a:pt x="22" y="9"/>
                    </a:lnTo>
                    <a:lnTo>
                      <a:pt x="22" y="12"/>
                    </a:lnTo>
                    <a:lnTo>
                      <a:pt x="20" y="16"/>
                    </a:lnTo>
                    <a:lnTo>
                      <a:pt x="17" y="22"/>
                    </a:lnTo>
                    <a:lnTo>
                      <a:pt x="0" y="40"/>
                    </a:lnTo>
                    <a:lnTo>
                      <a:pt x="24" y="40"/>
                    </a:lnTo>
                  </a:path>
                </a:pathLst>
              </a:custGeom>
              <a:noFill/>
              <a:ln w="1588">
                <a:solidFill>
                  <a:srgbClr val="000000"/>
                </a:solidFill>
                <a:prstDash val="solid"/>
                <a:round/>
                <a:headEnd/>
                <a:tailEnd/>
              </a:ln>
            </p:spPr>
            <p:txBody>
              <a:bodyPr/>
              <a:lstStyle/>
              <a:p>
                <a:endParaRPr lang="fr-FR"/>
              </a:p>
            </p:txBody>
          </p:sp>
          <p:sp>
            <p:nvSpPr>
              <p:cNvPr id="762573" name="Line 2765"/>
              <p:cNvSpPr>
                <a:spLocks noChangeShapeType="1"/>
              </p:cNvSpPr>
              <p:nvPr/>
            </p:nvSpPr>
            <p:spPr bwMode="auto">
              <a:xfrm flipV="1">
                <a:off x="4838" y="2618"/>
                <a:ext cx="1" cy="31"/>
              </a:xfrm>
              <a:prstGeom prst="line">
                <a:avLst/>
              </a:prstGeom>
              <a:noFill/>
              <a:ln w="1588">
                <a:solidFill>
                  <a:srgbClr val="000000"/>
                </a:solidFill>
                <a:round/>
                <a:headEnd/>
                <a:tailEnd/>
              </a:ln>
            </p:spPr>
            <p:txBody>
              <a:bodyPr/>
              <a:lstStyle/>
              <a:p>
                <a:endParaRPr lang="fr-FR"/>
              </a:p>
            </p:txBody>
          </p:sp>
          <p:sp>
            <p:nvSpPr>
              <p:cNvPr id="762574" name="Freeform 2766"/>
              <p:cNvSpPr>
                <a:spLocks/>
              </p:cNvSpPr>
              <p:nvPr/>
            </p:nvSpPr>
            <p:spPr bwMode="auto">
              <a:xfrm>
                <a:off x="4814" y="2691"/>
                <a:ext cx="8" cy="37"/>
              </a:xfrm>
              <a:custGeom>
                <a:avLst/>
                <a:gdLst/>
                <a:ahLst/>
                <a:cxnLst>
                  <a:cxn ang="0">
                    <a:pos x="0" y="9"/>
                  </a:cxn>
                  <a:cxn ang="0">
                    <a:pos x="3" y="6"/>
                  </a:cxn>
                  <a:cxn ang="0">
                    <a:pos x="8" y="0"/>
                  </a:cxn>
                  <a:cxn ang="0">
                    <a:pos x="8" y="40"/>
                  </a:cxn>
                </a:cxnLst>
                <a:rect l="0" t="0" r="r" b="b"/>
                <a:pathLst>
                  <a:path w="8" h="40">
                    <a:moveTo>
                      <a:pt x="0" y="9"/>
                    </a:moveTo>
                    <a:lnTo>
                      <a:pt x="3" y="6"/>
                    </a:lnTo>
                    <a:lnTo>
                      <a:pt x="8" y="0"/>
                    </a:lnTo>
                    <a:lnTo>
                      <a:pt x="8" y="40"/>
                    </a:lnTo>
                  </a:path>
                </a:pathLst>
              </a:custGeom>
              <a:noFill/>
              <a:ln w="1588">
                <a:solidFill>
                  <a:srgbClr val="000000"/>
                </a:solidFill>
                <a:prstDash val="solid"/>
                <a:round/>
                <a:headEnd/>
                <a:tailEnd/>
              </a:ln>
            </p:spPr>
            <p:txBody>
              <a:bodyPr/>
              <a:lstStyle/>
              <a:p>
                <a:endParaRPr lang="fr-FR"/>
              </a:p>
            </p:txBody>
          </p:sp>
          <p:sp>
            <p:nvSpPr>
              <p:cNvPr id="762575" name="Freeform 2767"/>
              <p:cNvSpPr>
                <a:spLocks/>
              </p:cNvSpPr>
              <p:nvPr/>
            </p:nvSpPr>
            <p:spPr bwMode="auto">
              <a:xfrm>
                <a:off x="4843" y="2691"/>
                <a:ext cx="22" cy="37"/>
              </a:xfrm>
              <a:custGeom>
                <a:avLst/>
                <a:gdLst/>
                <a:ahLst/>
                <a:cxnLst>
                  <a:cxn ang="0">
                    <a:pos x="2" y="0"/>
                  </a:cxn>
                  <a:cxn ang="0">
                    <a:pos x="21" y="0"/>
                  </a:cxn>
                  <a:cxn ang="0">
                    <a:pos x="11" y="16"/>
                  </a:cxn>
                  <a:cxn ang="0">
                    <a:pos x="16" y="16"/>
                  </a:cxn>
                  <a:cxn ang="0">
                    <a:pos x="20" y="17"/>
                  </a:cxn>
                  <a:cxn ang="0">
                    <a:pos x="21" y="20"/>
                  </a:cxn>
                  <a:cxn ang="0">
                    <a:pos x="22" y="26"/>
                  </a:cxn>
                  <a:cxn ang="0">
                    <a:pos x="22" y="29"/>
                  </a:cxn>
                  <a:cxn ang="0">
                    <a:pos x="21" y="35"/>
                  </a:cxn>
                  <a:cxn ang="0">
                    <a:pos x="17" y="39"/>
                  </a:cxn>
                  <a:cxn ang="0">
                    <a:pos x="12" y="40"/>
                  </a:cxn>
                  <a:cxn ang="0">
                    <a:pos x="7" y="40"/>
                  </a:cxn>
                  <a:cxn ang="0">
                    <a:pos x="2" y="39"/>
                  </a:cxn>
                  <a:cxn ang="0">
                    <a:pos x="1" y="38"/>
                  </a:cxn>
                  <a:cxn ang="0">
                    <a:pos x="0" y="33"/>
                  </a:cxn>
                </a:cxnLst>
                <a:rect l="0" t="0" r="r" b="b"/>
                <a:pathLst>
                  <a:path w="22" h="40">
                    <a:moveTo>
                      <a:pt x="2" y="0"/>
                    </a:moveTo>
                    <a:lnTo>
                      <a:pt x="21" y="0"/>
                    </a:lnTo>
                    <a:lnTo>
                      <a:pt x="11" y="16"/>
                    </a:lnTo>
                    <a:lnTo>
                      <a:pt x="16" y="16"/>
                    </a:lnTo>
                    <a:lnTo>
                      <a:pt x="20" y="17"/>
                    </a:lnTo>
                    <a:lnTo>
                      <a:pt x="21" y="20"/>
                    </a:lnTo>
                    <a:lnTo>
                      <a:pt x="22" y="26"/>
                    </a:lnTo>
                    <a:lnTo>
                      <a:pt x="22" y="29"/>
                    </a:lnTo>
                    <a:lnTo>
                      <a:pt x="21" y="35"/>
                    </a:lnTo>
                    <a:lnTo>
                      <a:pt x="17" y="39"/>
                    </a:lnTo>
                    <a:lnTo>
                      <a:pt x="12" y="40"/>
                    </a:lnTo>
                    <a:lnTo>
                      <a:pt x="7" y="40"/>
                    </a:lnTo>
                    <a:lnTo>
                      <a:pt x="2" y="39"/>
                    </a:lnTo>
                    <a:lnTo>
                      <a:pt x="1" y="38"/>
                    </a:lnTo>
                    <a:lnTo>
                      <a:pt x="0" y="33"/>
                    </a:lnTo>
                  </a:path>
                </a:pathLst>
              </a:custGeom>
              <a:noFill/>
              <a:ln w="1588">
                <a:solidFill>
                  <a:srgbClr val="000000"/>
                </a:solidFill>
                <a:prstDash val="solid"/>
                <a:round/>
                <a:headEnd/>
                <a:tailEnd/>
              </a:ln>
            </p:spPr>
            <p:txBody>
              <a:bodyPr/>
              <a:lstStyle/>
              <a:p>
                <a:endParaRPr lang="fr-FR"/>
              </a:p>
            </p:txBody>
          </p:sp>
          <p:sp>
            <p:nvSpPr>
              <p:cNvPr id="762576" name="Line 2768"/>
              <p:cNvSpPr>
                <a:spLocks noChangeShapeType="1"/>
              </p:cNvSpPr>
              <p:nvPr/>
            </p:nvSpPr>
            <p:spPr bwMode="auto">
              <a:xfrm flipV="1">
                <a:off x="5138" y="2618"/>
                <a:ext cx="1" cy="31"/>
              </a:xfrm>
              <a:prstGeom prst="line">
                <a:avLst/>
              </a:prstGeom>
              <a:noFill/>
              <a:ln w="1588">
                <a:solidFill>
                  <a:srgbClr val="000000"/>
                </a:solidFill>
                <a:round/>
                <a:headEnd/>
                <a:tailEnd/>
              </a:ln>
            </p:spPr>
            <p:txBody>
              <a:bodyPr/>
              <a:lstStyle/>
              <a:p>
                <a:endParaRPr lang="fr-FR"/>
              </a:p>
            </p:txBody>
          </p:sp>
          <p:sp>
            <p:nvSpPr>
              <p:cNvPr id="762577" name="Freeform 2769"/>
              <p:cNvSpPr>
                <a:spLocks/>
              </p:cNvSpPr>
              <p:nvPr/>
            </p:nvSpPr>
            <p:spPr bwMode="auto">
              <a:xfrm>
                <a:off x="5113" y="2691"/>
                <a:ext cx="10" cy="37"/>
              </a:xfrm>
              <a:custGeom>
                <a:avLst/>
                <a:gdLst/>
                <a:ahLst/>
                <a:cxnLst>
                  <a:cxn ang="0">
                    <a:pos x="0" y="9"/>
                  </a:cxn>
                  <a:cxn ang="0">
                    <a:pos x="4" y="6"/>
                  </a:cxn>
                  <a:cxn ang="0">
                    <a:pos x="9" y="0"/>
                  </a:cxn>
                  <a:cxn ang="0">
                    <a:pos x="9" y="40"/>
                  </a:cxn>
                </a:cxnLst>
                <a:rect l="0" t="0" r="r" b="b"/>
                <a:pathLst>
                  <a:path w="9" h="40">
                    <a:moveTo>
                      <a:pt x="0" y="9"/>
                    </a:moveTo>
                    <a:lnTo>
                      <a:pt x="4" y="6"/>
                    </a:lnTo>
                    <a:lnTo>
                      <a:pt x="9" y="0"/>
                    </a:lnTo>
                    <a:lnTo>
                      <a:pt x="9" y="40"/>
                    </a:lnTo>
                  </a:path>
                </a:pathLst>
              </a:custGeom>
              <a:noFill/>
              <a:ln w="1588">
                <a:solidFill>
                  <a:srgbClr val="000000"/>
                </a:solidFill>
                <a:prstDash val="solid"/>
                <a:round/>
                <a:headEnd/>
                <a:tailEnd/>
              </a:ln>
            </p:spPr>
            <p:txBody>
              <a:bodyPr/>
              <a:lstStyle/>
              <a:p>
                <a:endParaRPr lang="fr-FR"/>
              </a:p>
            </p:txBody>
          </p:sp>
          <p:sp>
            <p:nvSpPr>
              <p:cNvPr id="762578" name="Freeform 2770"/>
              <p:cNvSpPr>
                <a:spLocks/>
              </p:cNvSpPr>
              <p:nvPr/>
            </p:nvSpPr>
            <p:spPr bwMode="auto">
              <a:xfrm>
                <a:off x="5143" y="2691"/>
                <a:ext cx="24" cy="26"/>
              </a:xfrm>
              <a:custGeom>
                <a:avLst/>
                <a:gdLst/>
                <a:ahLst/>
                <a:cxnLst>
                  <a:cxn ang="0">
                    <a:pos x="16" y="0"/>
                  </a:cxn>
                  <a:cxn ang="0">
                    <a:pos x="0" y="28"/>
                  </a:cxn>
                  <a:cxn ang="0">
                    <a:pos x="24" y="28"/>
                  </a:cxn>
                </a:cxnLst>
                <a:rect l="0" t="0" r="r" b="b"/>
                <a:pathLst>
                  <a:path w="24" h="28">
                    <a:moveTo>
                      <a:pt x="16" y="0"/>
                    </a:moveTo>
                    <a:lnTo>
                      <a:pt x="0" y="28"/>
                    </a:lnTo>
                    <a:lnTo>
                      <a:pt x="24" y="28"/>
                    </a:lnTo>
                  </a:path>
                </a:pathLst>
              </a:custGeom>
              <a:noFill/>
              <a:ln w="1588">
                <a:solidFill>
                  <a:srgbClr val="000000"/>
                </a:solidFill>
                <a:prstDash val="solid"/>
                <a:round/>
                <a:headEnd/>
                <a:tailEnd/>
              </a:ln>
            </p:spPr>
            <p:txBody>
              <a:bodyPr/>
              <a:lstStyle/>
              <a:p>
                <a:endParaRPr lang="fr-FR"/>
              </a:p>
            </p:txBody>
          </p:sp>
          <p:sp>
            <p:nvSpPr>
              <p:cNvPr id="762579" name="Line 2771"/>
              <p:cNvSpPr>
                <a:spLocks noChangeShapeType="1"/>
              </p:cNvSpPr>
              <p:nvPr/>
            </p:nvSpPr>
            <p:spPr bwMode="auto">
              <a:xfrm>
                <a:off x="5158" y="2691"/>
                <a:ext cx="1" cy="37"/>
              </a:xfrm>
              <a:prstGeom prst="line">
                <a:avLst/>
              </a:prstGeom>
              <a:noFill/>
              <a:ln w="1588">
                <a:solidFill>
                  <a:srgbClr val="000000"/>
                </a:solidFill>
                <a:round/>
                <a:headEnd/>
                <a:tailEnd/>
              </a:ln>
            </p:spPr>
            <p:txBody>
              <a:bodyPr/>
              <a:lstStyle/>
              <a:p>
                <a:endParaRPr lang="fr-FR"/>
              </a:p>
            </p:txBody>
          </p:sp>
          <p:sp>
            <p:nvSpPr>
              <p:cNvPr id="762580" name="Line 2772"/>
              <p:cNvSpPr>
                <a:spLocks noChangeShapeType="1"/>
              </p:cNvSpPr>
              <p:nvPr/>
            </p:nvSpPr>
            <p:spPr bwMode="auto">
              <a:xfrm flipV="1">
                <a:off x="5438" y="2618"/>
                <a:ext cx="1" cy="31"/>
              </a:xfrm>
              <a:prstGeom prst="line">
                <a:avLst/>
              </a:prstGeom>
              <a:noFill/>
              <a:ln w="1588">
                <a:solidFill>
                  <a:srgbClr val="000000"/>
                </a:solidFill>
                <a:round/>
                <a:headEnd/>
                <a:tailEnd/>
              </a:ln>
            </p:spPr>
            <p:txBody>
              <a:bodyPr/>
              <a:lstStyle/>
              <a:p>
                <a:endParaRPr lang="fr-FR"/>
              </a:p>
            </p:txBody>
          </p:sp>
          <p:sp>
            <p:nvSpPr>
              <p:cNvPr id="762581" name="Freeform 2773"/>
              <p:cNvSpPr>
                <a:spLocks/>
              </p:cNvSpPr>
              <p:nvPr/>
            </p:nvSpPr>
            <p:spPr bwMode="auto">
              <a:xfrm>
                <a:off x="5415" y="2691"/>
                <a:ext cx="7" cy="37"/>
              </a:xfrm>
              <a:custGeom>
                <a:avLst/>
                <a:gdLst/>
                <a:ahLst/>
                <a:cxnLst>
                  <a:cxn ang="0">
                    <a:pos x="0" y="9"/>
                  </a:cxn>
                  <a:cxn ang="0">
                    <a:pos x="3" y="6"/>
                  </a:cxn>
                  <a:cxn ang="0">
                    <a:pos x="7" y="0"/>
                  </a:cxn>
                  <a:cxn ang="0">
                    <a:pos x="7" y="40"/>
                  </a:cxn>
                </a:cxnLst>
                <a:rect l="0" t="0" r="r" b="b"/>
                <a:pathLst>
                  <a:path w="7" h="40">
                    <a:moveTo>
                      <a:pt x="0" y="9"/>
                    </a:moveTo>
                    <a:lnTo>
                      <a:pt x="3" y="6"/>
                    </a:lnTo>
                    <a:lnTo>
                      <a:pt x="7" y="0"/>
                    </a:lnTo>
                    <a:lnTo>
                      <a:pt x="7" y="40"/>
                    </a:lnTo>
                  </a:path>
                </a:pathLst>
              </a:custGeom>
              <a:noFill/>
              <a:ln w="1588">
                <a:solidFill>
                  <a:srgbClr val="000000"/>
                </a:solidFill>
                <a:prstDash val="solid"/>
                <a:round/>
                <a:headEnd/>
                <a:tailEnd/>
              </a:ln>
            </p:spPr>
            <p:txBody>
              <a:bodyPr/>
              <a:lstStyle/>
              <a:p>
                <a:endParaRPr lang="fr-FR"/>
              </a:p>
            </p:txBody>
          </p:sp>
          <p:sp>
            <p:nvSpPr>
              <p:cNvPr id="762582" name="Freeform 2774"/>
              <p:cNvSpPr>
                <a:spLocks/>
              </p:cNvSpPr>
              <p:nvPr/>
            </p:nvSpPr>
            <p:spPr bwMode="auto">
              <a:xfrm>
                <a:off x="5441" y="2691"/>
                <a:ext cx="26" cy="37"/>
              </a:xfrm>
              <a:custGeom>
                <a:avLst/>
                <a:gdLst/>
                <a:ahLst/>
                <a:cxnLst>
                  <a:cxn ang="0">
                    <a:pos x="20" y="0"/>
                  </a:cxn>
                  <a:cxn ang="0">
                    <a:pos x="4" y="0"/>
                  </a:cxn>
                  <a:cxn ang="0">
                    <a:pos x="1" y="17"/>
                  </a:cxn>
                  <a:cxn ang="0">
                    <a:pos x="4" y="16"/>
                  </a:cxn>
                  <a:cxn ang="0">
                    <a:pos x="9" y="15"/>
                  </a:cxn>
                  <a:cxn ang="0">
                    <a:pos x="14" y="15"/>
                  </a:cxn>
                  <a:cxn ang="0">
                    <a:pos x="19" y="16"/>
                  </a:cxn>
                  <a:cxn ang="0">
                    <a:pos x="21" y="20"/>
                  </a:cxn>
                  <a:cxn ang="0">
                    <a:pos x="24" y="26"/>
                  </a:cxn>
                  <a:cxn ang="0">
                    <a:pos x="24" y="29"/>
                  </a:cxn>
                  <a:cxn ang="0">
                    <a:pos x="21" y="35"/>
                  </a:cxn>
                  <a:cxn ang="0">
                    <a:pos x="19" y="39"/>
                  </a:cxn>
                  <a:cxn ang="0">
                    <a:pos x="14" y="40"/>
                  </a:cxn>
                  <a:cxn ang="0">
                    <a:pos x="9" y="40"/>
                  </a:cxn>
                  <a:cxn ang="0">
                    <a:pos x="4" y="39"/>
                  </a:cxn>
                  <a:cxn ang="0">
                    <a:pos x="1" y="38"/>
                  </a:cxn>
                  <a:cxn ang="0">
                    <a:pos x="0" y="33"/>
                  </a:cxn>
                </a:cxnLst>
                <a:rect l="0" t="0" r="r" b="b"/>
                <a:pathLst>
                  <a:path w="24" h="40">
                    <a:moveTo>
                      <a:pt x="20" y="0"/>
                    </a:moveTo>
                    <a:lnTo>
                      <a:pt x="4" y="0"/>
                    </a:lnTo>
                    <a:lnTo>
                      <a:pt x="1" y="17"/>
                    </a:lnTo>
                    <a:lnTo>
                      <a:pt x="4" y="16"/>
                    </a:lnTo>
                    <a:lnTo>
                      <a:pt x="9" y="15"/>
                    </a:lnTo>
                    <a:lnTo>
                      <a:pt x="14" y="15"/>
                    </a:lnTo>
                    <a:lnTo>
                      <a:pt x="19" y="16"/>
                    </a:lnTo>
                    <a:lnTo>
                      <a:pt x="21" y="20"/>
                    </a:lnTo>
                    <a:lnTo>
                      <a:pt x="24" y="26"/>
                    </a:lnTo>
                    <a:lnTo>
                      <a:pt x="24" y="29"/>
                    </a:lnTo>
                    <a:lnTo>
                      <a:pt x="21" y="35"/>
                    </a:lnTo>
                    <a:lnTo>
                      <a:pt x="19" y="39"/>
                    </a:lnTo>
                    <a:lnTo>
                      <a:pt x="14" y="40"/>
                    </a:lnTo>
                    <a:lnTo>
                      <a:pt x="9" y="40"/>
                    </a:lnTo>
                    <a:lnTo>
                      <a:pt x="4" y="39"/>
                    </a:lnTo>
                    <a:lnTo>
                      <a:pt x="1" y="38"/>
                    </a:lnTo>
                    <a:lnTo>
                      <a:pt x="0" y="33"/>
                    </a:lnTo>
                  </a:path>
                </a:pathLst>
              </a:custGeom>
              <a:noFill/>
              <a:ln w="1588">
                <a:solidFill>
                  <a:srgbClr val="000000"/>
                </a:solidFill>
                <a:prstDash val="solid"/>
                <a:round/>
                <a:headEnd/>
                <a:tailEnd/>
              </a:ln>
            </p:spPr>
            <p:txBody>
              <a:bodyPr/>
              <a:lstStyle/>
              <a:p>
                <a:endParaRPr lang="fr-FR"/>
              </a:p>
            </p:txBody>
          </p:sp>
          <p:sp>
            <p:nvSpPr>
              <p:cNvPr id="762583" name="Line 2775"/>
              <p:cNvSpPr>
                <a:spLocks noChangeShapeType="1"/>
              </p:cNvSpPr>
              <p:nvPr/>
            </p:nvSpPr>
            <p:spPr bwMode="auto">
              <a:xfrm flipV="1">
                <a:off x="3367" y="2634"/>
                <a:ext cx="1" cy="15"/>
              </a:xfrm>
              <a:prstGeom prst="line">
                <a:avLst/>
              </a:prstGeom>
              <a:noFill/>
              <a:ln w="1588">
                <a:solidFill>
                  <a:srgbClr val="000000"/>
                </a:solidFill>
                <a:round/>
                <a:headEnd/>
                <a:tailEnd/>
              </a:ln>
            </p:spPr>
            <p:txBody>
              <a:bodyPr/>
              <a:lstStyle/>
              <a:p>
                <a:endParaRPr lang="fr-FR"/>
              </a:p>
            </p:txBody>
          </p:sp>
          <p:sp>
            <p:nvSpPr>
              <p:cNvPr id="762584" name="Line 2776"/>
              <p:cNvSpPr>
                <a:spLocks noChangeShapeType="1"/>
              </p:cNvSpPr>
              <p:nvPr/>
            </p:nvSpPr>
            <p:spPr bwMode="auto">
              <a:xfrm flipV="1">
                <a:off x="3397" y="2634"/>
                <a:ext cx="1" cy="15"/>
              </a:xfrm>
              <a:prstGeom prst="line">
                <a:avLst/>
              </a:prstGeom>
              <a:noFill/>
              <a:ln w="1588">
                <a:solidFill>
                  <a:srgbClr val="000000"/>
                </a:solidFill>
                <a:round/>
                <a:headEnd/>
                <a:tailEnd/>
              </a:ln>
            </p:spPr>
            <p:txBody>
              <a:bodyPr/>
              <a:lstStyle/>
              <a:p>
                <a:endParaRPr lang="fr-FR"/>
              </a:p>
            </p:txBody>
          </p:sp>
          <p:sp>
            <p:nvSpPr>
              <p:cNvPr id="762585" name="Line 2777"/>
              <p:cNvSpPr>
                <a:spLocks noChangeShapeType="1"/>
              </p:cNvSpPr>
              <p:nvPr/>
            </p:nvSpPr>
            <p:spPr bwMode="auto">
              <a:xfrm flipV="1">
                <a:off x="3427" y="2634"/>
                <a:ext cx="1" cy="15"/>
              </a:xfrm>
              <a:prstGeom prst="line">
                <a:avLst/>
              </a:prstGeom>
              <a:noFill/>
              <a:ln w="1588">
                <a:solidFill>
                  <a:srgbClr val="000000"/>
                </a:solidFill>
                <a:round/>
                <a:headEnd/>
                <a:tailEnd/>
              </a:ln>
            </p:spPr>
            <p:txBody>
              <a:bodyPr/>
              <a:lstStyle/>
              <a:p>
                <a:endParaRPr lang="fr-FR"/>
              </a:p>
            </p:txBody>
          </p:sp>
          <p:sp>
            <p:nvSpPr>
              <p:cNvPr id="762586" name="Line 2778"/>
              <p:cNvSpPr>
                <a:spLocks noChangeShapeType="1"/>
              </p:cNvSpPr>
              <p:nvPr/>
            </p:nvSpPr>
            <p:spPr bwMode="auto">
              <a:xfrm flipV="1">
                <a:off x="3457" y="2634"/>
                <a:ext cx="1" cy="15"/>
              </a:xfrm>
              <a:prstGeom prst="line">
                <a:avLst/>
              </a:prstGeom>
              <a:noFill/>
              <a:ln w="1588">
                <a:solidFill>
                  <a:srgbClr val="000000"/>
                </a:solidFill>
                <a:round/>
                <a:headEnd/>
                <a:tailEnd/>
              </a:ln>
            </p:spPr>
            <p:txBody>
              <a:bodyPr/>
              <a:lstStyle/>
              <a:p>
                <a:endParaRPr lang="fr-FR"/>
              </a:p>
            </p:txBody>
          </p:sp>
          <p:sp>
            <p:nvSpPr>
              <p:cNvPr id="762587" name="Line 2779"/>
              <p:cNvSpPr>
                <a:spLocks noChangeShapeType="1"/>
              </p:cNvSpPr>
              <p:nvPr/>
            </p:nvSpPr>
            <p:spPr bwMode="auto">
              <a:xfrm flipV="1">
                <a:off x="3487" y="2634"/>
                <a:ext cx="1" cy="15"/>
              </a:xfrm>
              <a:prstGeom prst="line">
                <a:avLst/>
              </a:prstGeom>
              <a:noFill/>
              <a:ln w="1588">
                <a:solidFill>
                  <a:srgbClr val="000000"/>
                </a:solidFill>
                <a:round/>
                <a:headEnd/>
                <a:tailEnd/>
              </a:ln>
            </p:spPr>
            <p:txBody>
              <a:bodyPr/>
              <a:lstStyle/>
              <a:p>
                <a:endParaRPr lang="fr-FR"/>
              </a:p>
            </p:txBody>
          </p:sp>
          <p:sp>
            <p:nvSpPr>
              <p:cNvPr id="762588" name="Line 2780"/>
              <p:cNvSpPr>
                <a:spLocks noChangeShapeType="1"/>
              </p:cNvSpPr>
              <p:nvPr/>
            </p:nvSpPr>
            <p:spPr bwMode="auto">
              <a:xfrm flipV="1">
                <a:off x="3518" y="2634"/>
                <a:ext cx="1" cy="15"/>
              </a:xfrm>
              <a:prstGeom prst="line">
                <a:avLst/>
              </a:prstGeom>
              <a:noFill/>
              <a:ln w="1588">
                <a:solidFill>
                  <a:srgbClr val="000000"/>
                </a:solidFill>
                <a:round/>
                <a:headEnd/>
                <a:tailEnd/>
              </a:ln>
            </p:spPr>
            <p:txBody>
              <a:bodyPr/>
              <a:lstStyle/>
              <a:p>
                <a:endParaRPr lang="fr-FR"/>
              </a:p>
            </p:txBody>
          </p:sp>
          <p:sp>
            <p:nvSpPr>
              <p:cNvPr id="762589" name="Line 2781"/>
              <p:cNvSpPr>
                <a:spLocks noChangeShapeType="1"/>
              </p:cNvSpPr>
              <p:nvPr/>
            </p:nvSpPr>
            <p:spPr bwMode="auto">
              <a:xfrm flipV="1">
                <a:off x="3548" y="2634"/>
                <a:ext cx="1" cy="15"/>
              </a:xfrm>
              <a:prstGeom prst="line">
                <a:avLst/>
              </a:prstGeom>
              <a:noFill/>
              <a:ln w="1588">
                <a:solidFill>
                  <a:srgbClr val="000000"/>
                </a:solidFill>
                <a:round/>
                <a:headEnd/>
                <a:tailEnd/>
              </a:ln>
            </p:spPr>
            <p:txBody>
              <a:bodyPr/>
              <a:lstStyle/>
              <a:p>
                <a:endParaRPr lang="fr-FR"/>
              </a:p>
            </p:txBody>
          </p:sp>
          <p:sp>
            <p:nvSpPr>
              <p:cNvPr id="762590" name="Line 2782"/>
              <p:cNvSpPr>
                <a:spLocks noChangeShapeType="1"/>
              </p:cNvSpPr>
              <p:nvPr/>
            </p:nvSpPr>
            <p:spPr bwMode="auto">
              <a:xfrm flipV="1">
                <a:off x="3578" y="2634"/>
                <a:ext cx="1" cy="15"/>
              </a:xfrm>
              <a:prstGeom prst="line">
                <a:avLst/>
              </a:prstGeom>
              <a:noFill/>
              <a:ln w="1588">
                <a:solidFill>
                  <a:srgbClr val="000000"/>
                </a:solidFill>
                <a:round/>
                <a:headEnd/>
                <a:tailEnd/>
              </a:ln>
            </p:spPr>
            <p:txBody>
              <a:bodyPr/>
              <a:lstStyle/>
              <a:p>
                <a:endParaRPr lang="fr-FR"/>
              </a:p>
            </p:txBody>
          </p:sp>
          <p:sp>
            <p:nvSpPr>
              <p:cNvPr id="762591" name="Line 2783"/>
              <p:cNvSpPr>
                <a:spLocks noChangeShapeType="1"/>
              </p:cNvSpPr>
              <p:nvPr/>
            </p:nvSpPr>
            <p:spPr bwMode="auto">
              <a:xfrm flipV="1">
                <a:off x="3607" y="2634"/>
                <a:ext cx="2" cy="15"/>
              </a:xfrm>
              <a:prstGeom prst="line">
                <a:avLst/>
              </a:prstGeom>
              <a:noFill/>
              <a:ln w="1588">
                <a:solidFill>
                  <a:srgbClr val="000000"/>
                </a:solidFill>
                <a:round/>
                <a:headEnd/>
                <a:tailEnd/>
              </a:ln>
            </p:spPr>
            <p:txBody>
              <a:bodyPr/>
              <a:lstStyle/>
              <a:p>
                <a:endParaRPr lang="fr-FR"/>
              </a:p>
            </p:txBody>
          </p:sp>
          <p:sp>
            <p:nvSpPr>
              <p:cNvPr id="762592" name="Line 2784"/>
              <p:cNvSpPr>
                <a:spLocks noChangeShapeType="1"/>
              </p:cNvSpPr>
              <p:nvPr/>
            </p:nvSpPr>
            <p:spPr bwMode="auto">
              <a:xfrm flipV="1">
                <a:off x="3667" y="2634"/>
                <a:ext cx="1" cy="15"/>
              </a:xfrm>
              <a:prstGeom prst="line">
                <a:avLst/>
              </a:prstGeom>
              <a:noFill/>
              <a:ln w="1588">
                <a:solidFill>
                  <a:srgbClr val="000000"/>
                </a:solidFill>
                <a:round/>
                <a:headEnd/>
                <a:tailEnd/>
              </a:ln>
            </p:spPr>
            <p:txBody>
              <a:bodyPr/>
              <a:lstStyle/>
              <a:p>
                <a:endParaRPr lang="fr-FR"/>
              </a:p>
            </p:txBody>
          </p:sp>
          <p:sp>
            <p:nvSpPr>
              <p:cNvPr id="762593" name="Line 2785"/>
              <p:cNvSpPr>
                <a:spLocks noChangeShapeType="1"/>
              </p:cNvSpPr>
              <p:nvPr/>
            </p:nvSpPr>
            <p:spPr bwMode="auto">
              <a:xfrm flipV="1">
                <a:off x="3697" y="2634"/>
                <a:ext cx="2" cy="15"/>
              </a:xfrm>
              <a:prstGeom prst="line">
                <a:avLst/>
              </a:prstGeom>
              <a:noFill/>
              <a:ln w="1588">
                <a:solidFill>
                  <a:srgbClr val="000000"/>
                </a:solidFill>
                <a:round/>
                <a:headEnd/>
                <a:tailEnd/>
              </a:ln>
            </p:spPr>
            <p:txBody>
              <a:bodyPr/>
              <a:lstStyle/>
              <a:p>
                <a:endParaRPr lang="fr-FR"/>
              </a:p>
            </p:txBody>
          </p:sp>
          <p:sp>
            <p:nvSpPr>
              <p:cNvPr id="762594" name="Line 2786"/>
              <p:cNvSpPr>
                <a:spLocks noChangeShapeType="1"/>
              </p:cNvSpPr>
              <p:nvPr/>
            </p:nvSpPr>
            <p:spPr bwMode="auto">
              <a:xfrm flipV="1">
                <a:off x="3727" y="2634"/>
                <a:ext cx="1" cy="15"/>
              </a:xfrm>
              <a:prstGeom prst="line">
                <a:avLst/>
              </a:prstGeom>
              <a:noFill/>
              <a:ln w="1588">
                <a:solidFill>
                  <a:srgbClr val="000000"/>
                </a:solidFill>
                <a:round/>
                <a:headEnd/>
                <a:tailEnd/>
              </a:ln>
            </p:spPr>
            <p:txBody>
              <a:bodyPr/>
              <a:lstStyle/>
              <a:p>
                <a:endParaRPr lang="fr-FR"/>
              </a:p>
            </p:txBody>
          </p:sp>
          <p:sp>
            <p:nvSpPr>
              <p:cNvPr id="762595" name="Line 2787"/>
              <p:cNvSpPr>
                <a:spLocks noChangeShapeType="1"/>
              </p:cNvSpPr>
              <p:nvPr/>
            </p:nvSpPr>
            <p:spPr bwMode="auto">
              <a:xfrm flipV="1">
                <a:off x="3757" y="2634"/>
                <a:ext cx="1" cy="15"/>
              </a:xfrm>
              <a:prstGeom prst="line">
                <a:avLst/>
              </a:prstGeom>
              <a:noFill/>
              <a:ln w="1588">
                <a:solidFill>
                  <a:srgbClr val="000000"/>
                </a:solidFill>
                <a:round/>
                <a:headEnd/>
                <a:tailEnd/>
              </a:ln>
            </p:spPr>
            <p:txBody>
              <a:bodyPr/>
              <a:lstStyle/>
              <a:p>
                <a:endParaRPr lang="fr-FR"/>
              </a:p>
            </p:txBody>
          </p:sp>
          <p:sp>
            <p:nvSpPr>
              <p:cNvPr id="762596" name="Line 2788"/>
              <p:cNvSpPr>
                <a:spLocks noChangeShapeType="1"/>
              </p:cNvSpPr>
              <p:nvPr/>
            </p:nvSpPr>
            <p:spPr bwMode="auto">
              <a:xfrm flipV="1">
                <a:off x="3788" y="2634"/>
                <a:ext cx="1" cy="15"/>
              </a:xfrm>
              <a:prstGeom prst="line">
                <a:avLst/>
              </a:prstGeom>
              <a:noFill/>
              <a:ln w="1588">
                <a:solidFill>
                  <a:srgbClr val="000000"/>
                </a:solidFill>
                <a:round/>
                <a:headEnd/>
                <a:tailEnd/>
              </a:ln>
            </p:spPr>
            <p:txBody>
              <a:bodyPr/>
              <a:lstStyle/>
              <a:p>
                <a:endParaRPr lang="fr-FR"/>
              </a:p>
            </p:txBody>
          </p:sp>
          <p:sp>
            <p:nvSpPr>
              <p:cNvPr id="762597" name="Line 2789"/>
              <p:cNvSpPr>
                <a:spLocks noChangeShapeType="1"/>
              </p:cNvSpPr>
              <p:nvPr/>
            </p:nvSpPr>
            <p:spPr bwMode="auto">
              <a:xfrm flipV="1">
                <a:off x="3818" y="2634"/>
                <a:ext cx="1" cy="15"/>
              </a:xfrm>
              <a:prstGeom prst="line">
                <a:avLst/>
              </a:prstGeom>
              <a:noFill/>
              <a:ln w="1588">
                <a:solidFill>
                  <a:srgbClr val="000000"/>
                </a:solidFill>
                <a:round/>
                <a:headEnd/>
                <a:tailEnd/>
              </a:ln>
            </p:spPr>
            <p:txBody>
              <a:bodyPr/>
              <a:lstStyle/>
              <a:p>
                <a:endParaRPr lang="fr-FR"/>
              </a:p>
            </p:txBody>
          </p:sp>
          <p:sp>
            <p:nvSpPr>
              <p:cNvPr id="762598" name="Line 2790"/>
              <p:cNvSpPr>
                <a:spLocks noChangeShapeType="1"/>
              </p:cNvSpPr>
              <p:nvPr/>
            </p:nvSpPr>
            <p:spPr bwMode="auto">
              <a:xfrm flipV="1">
                <a:off x="3848" y="2634"/>
                <a:ext cx="1" cy="15"/>
              </a:xfrm>
              <a:prstGeom prst="line">
                <a:avLst/>
              </a:prstGeom>
              <a:noFill/>
              <a:ln w="1588">
                <a:solidFill>
                  <a:srgbClr val="000000"/>
                </a:solidFill>
                <a:round/>
                <a:headEnd/>
                <a:tailEnd/>
              </a:ln>
            </p:spPr>
            <p:txBody>
              <a:bodyPr/>
              <a:lstStyle/>
              <a:p>
                <a:endParaRPr lang="fr-FR"/>
              </a:p>
            </p:txBody>
          </p:sp>
          <p:sp>
            <p:nvSpPr>
              <p:cNvPr id="762599" name="Line 2791"/>
              <p:cNvSpPr>
                <a:spLocks noChangeShapeType="1"/>
              </p:cNvSpPr>
              <p:nvPr/>
            </p:nvSpPr>
            <p:spPr bwMode="auto">
              <a:xfrm flipV="1">
                <a:off x="3878" y="2634"/>
                <a:ext cx="0" cy="15"/>
              </a:xfrm>
              <a:prstGeom prst="line">
                <a:avLst/>
              </a:prstGeom>
              <a:noFill/>
              <a:ln w="1588">
                <a:solidFill>
                  <a:srgbClr val="000000"/>
                </a:solidFill>
                <a:round/>
                <a:headEnd/>
                <a:tailEnd/>
              </a:ln>
            </p:spPr>
            <p:txBody>
              <a:bodyPr/>
              <a:lstStyle/>
              <a:p>
                <a:endParaRPr lang="fr-FR"/>
              </a:p>
            </p:txBody>
          </p:sp>
          <p:sp>
            <p:nvSpPr>
              <p:cNvPr id="762600" name="Line 2792"/>
              <p:cNvSpPr>
                <a:spLocks noChangeShapeType="1"/>
              </p:cNvSpPr>
              <p:nvPr/>
            </p:nvSpPr>
            <p:spPr bwMode="auto">
              <a:xfrm flipV="1">
                <a:off x="3908" y="2634"/>
                <a:ext cx="1" cy="15"/>
              </a:xfrm>
              <a:prstGeom prst="line">
                <a:avLst/>
              </a:prstGeom>
              <a:noFill/>
              <a:ln w="1588">
                <a:solidFill>
                  <a:srgbClr val="000000"/>
                </a:solidFill>
                <a:round/>
                <a:headEnd/>
                <a:tailEnd/>
              </a:ln>
            </p:spPr>
            <p:txBody>
              <a:bodyPr/>
              <a:lstStyle/>
              <a:p>
                <a:endParaRPr lang="fr-FR"/>
              </a:p>
            </p:txBody>
          </p:sp>
          <p:sp>
            <p:nvSpPr>
              <p:cNvPr id="762601" name="Line 2793"/>
              <p:cNvSpPr>
                <a:spLocks noChangeShapeType="1"/>
              </p:cNvSpPr>
              <p:nvPr/>
            </p:nvSpPr>
            <p:spPr bwMode="auto">
              <a:xfrm flipV="1">
                <a:off x="3968" y="2634"/>
                <a:ext cx="0" cy="15"/>
              </a:xfrm>
              <a:prstGeom prst="line">
                <a:avLst/>
              </a:prstGeom>
              <a:noFill/>
              <a:ln w="1588">
                <a:solidFill>
                  <a:srgbClr val="000000"/>
                </a:solidFill>
                <a:round/>
                <a:headEnd/>
                <a:tailEnd/>
              </a:ln>
            </p:spPr>
            <p:txBody>
              <a:bodyPr/>
              <a:lstStyle/>
              <a:p>
                <a:endParaRPr lang="fr-FR"/>
              </a:p>
            </p:txBody>
          </p:sp>
          <p:sp>
            <p:nvSpPr>
              <p:cNvPr id="762602" name="Line 2794"/>
              <p:cNvSpPr>
                <a:spLocks noChangeShapeType="1"/>
              </p:cNvSpPr>
              <p:nvPr/>
            </p:nvSpPr>
            <p:spPr bwMode="auto">
              <a:xfrm flipV="1">
                <a:off x="3996" y="2634"/>
                <a:ext cx="1" cy="15"/>
              </a:xfrm>
              <a:prstGeom prst="line">
                <a:avLst/>
              </a:prstGeom>
              <a:noFill/>
              <a:ln w="1588">
                <a:solidFill>
                  <a:srgbClr val="000000"/>
                </a:solidFill>
                <a:round/>
                <a:headEnd/>
                <a:tailEnd/>
              </a:ln>
            </p:spPr>
            <p:txBody>
              <a:bodyPr/>
              <a:lstStyle/>
              <a:p>
                <a:endParaRPr lang="fr-FR"/>
              </a:p>
            </p:txBody>
          </p:sp>
          <p:sp>
            <p:nvSpPr>
              <p:cNvPr id="762603" name="Line 2795"/>
              <p:cNvSpPr>
                <a:spLocks noChangeShapeType="1"/>
              </p:cNvSpPr>
              <p:nvPr/>
            </p:nvSpPr>
            <p:spPr bwMode="auto">
              <a:xfrm flipV="1">
                <a:off x="4028" y="2634"/>
                <a:ext cx="1" cy="15"/>
              </a:xfrm>
              <a:prstGeom prst="line">
                <a:avLst/>
              </a:prstGeom>
              <a:noFill/>
              <a:ln w="1588">
                <a:solidFill>
                  <a:srgbClr val="000000"/>
                </a:solidFill>
                <a:round/>
                <a:headEnd/>
                <a:tailEnd/>
              </a:ln>
            </p:spPr>
            <p:txBody>
              <a:bodyPr/>
              <a:lstStyle/>
              <a:p>
                <a:endParaRPr lang="fr-FR"/>
              </a:p>
            </p:txBody>
          </p:sp>
          <p:sp>
            <p:nvSpPr>
              <p:cNvPr id="762604" name="Line 2796"/>
              <p:cNvSpPr>
                <a:spLocks noChangeShapeType="1"/>
              </p:cNvSpPr>
              <p:nvPr/>
            </p:nvSpPr>
            <p:spPr bwMode="auto">
              <a:xfrm flipV="1">
                <a:off x="4058" y="2634"/>
                <a:ext cx="2" cy="15"/>
              </a:xfrm>
              <a:prstGeom prst="line">
                <a:avLst/>
              </a:prstGeom>
              <a:noFill/>
              <a:ln w="1588">
                <a:solidFill>
                  <a:srgbClr val="000000"/>
                </a:solidFill>
                <a:round/>
                <a:headEnd/>
                <a:tailEnd/>
              </a:ln>
            </p:spPr>
            <p:txBody>
              <a:bodyPr/>
              <a:lstStyle/>
              <a:p>
                <a:endParaRPr lang="fr-FR"/>
              </a:p>
            </p:txBody>
          </p:sp>
          <p:sp>
            <p:nvSpPr>
              <p:cNvPr id="762605" name="Line 2797"/>
              <p:cNvSpPr>
                <a:spLocks noChangeShapeType="1"/>
              </p:cNvSpPr>
              <p:nvPr/>
            </p:nvSpPr>
            <p:spPr bwMode="auto">
              <a:xfrm flipV="1">
                <a:off x="4088" y="2634"/>
                <a:ext cx="1" cy="15"/>
              </a:xfrm>
              <a:prstGeom prst="line">
                <a:avLst/>
              </a:prstGeom>
              <a:noFill/>
              <a:ln w="1588">
                <a:solidFill>
                  <a:srgbClr val="000000"/>
                </a:solidFill>
                <a:round/>
                <a:headEnd/>
                <a:tailEnd/>
              </a:ln>
            </p:spPr>
            <p:txBody>
              <a:bodyPr/>
              <a:lstStyle/>
              <a:p>
                <a:endParaRPr lang="fr-FR"/>
              </a:p>
            </p:txBody>
          </p:sp>
          <p:sp>
            <p:nvSpPr>
              <p:cNvPr id="762606" name="Line 2798"/>
              <p:cNvSpPr>
                <a:spLocks noChangeShapeType="1"/>
              </p:cNvSpPr>
              <p:nvPr/>
            </p:nvSpPr>
            <p:spPr bwMode="auto">
              <a:xfrm flipV="1">
                <a:off x="4118" y="2634"/>
                <a:ext cx="1" cy="15"/>
              </a:xfrm>
              <a:prstGeom prst="line">
                <a:avLst/>
              </a:prstGeom>
              <a:noFill/>
              <a:ln w="1588">
                <a:solidFill>
                  <a:srgbClr val="000000"/>
                </a:solidFill>
                <a:round/>
                <a:headEnd/>
                <a:tailEnd/>
              </a:ln>
            </p:spPr>
            <p:txBody>
              <a:bodyPr/>
              <a:lstStyle/>
              <a:p>
                <a:endParaRPr lang="fr-FR"/>
              </a:p>
            </p:txBody>
          </p:sp>
          <p:sp>
            <p:nvSpPr>
              <p:cNvPr id="762607" name="Line 2799"/>
              <p:cNvSpPr>
                <a:spLocks noChangeShapeType="1"/>
              </p:cNvSpPr>
              <p:nvPr/>
            </p:nvSpPr>
            <p:spPr bwMode="auto">
              <a:xfrm flipV="1">
                <a:off x="4147" y="2634"/>
                <a:ext cx="1" cy="15"/>
              </a:xfrm>
              <a:prstGeom prst="line">
                <a:avLst/>
              </a:prstGeom>
              <a:noFill/>
              <a:ln w="1588">
                <a:solidFill>
                  <a:srgbClr val="000000"/>
                </a:solidFill>
                <a:round/>
                <a:headEnd/>
                <a:tailEnd/>
              </a:ln>
            </p:spPr>
            <p:txBody>
              <a:bodyPr/>
              <a:lstStyle/>
              <a:p>
                <a:endParaRPr lang="fr-FR"/>
              </a:p>
            </p:txBody>
          </p:sp>
          <p:sp>
            <p:nvSpPr>
              <p:cNvPr id="762608" name="Line 2800"/>
              <p:cNvSpPr>
                <a:spLocks noChangeShapeType="1"/>
              </p:cNvSpPr>
              <p:nvPr/>
            </p:nvSpPr>
            <p:spPr bwMode="auto">
              <a:xfrm flipV="1">
                <a:off x="4178" y="2634"/>
                <a:ext cx="1" cy="15"/>
              </a:xfrm>
              <a:prstGeom prst="line">
                <a:avLst/>
              </a:prstGeom>
              <a:noFill/>
              <a:ln w="1588">
                <a:solidFill>
                  <a:srgbClr val="000000"/>
                </a:solidFill>
                <a:round/>
                <a:headEnd/>
                <a:tailEnd/>
              </a:ln>
            </p:spPr>
            <p:txBody>
              <a:bodyPr/>
              <a:lstStyle/>
              <a:p>
                <a:endParaRPr lang="fr-FR"/>
              </a:p>
            </p:txBody>
          </p:sp>
          <p:sp>
            <p:nvSpPr>
              <p:cNvPr id="762609" name="Line 2801"/>
              <p:cNvSpPr>
                <a:spLocks noChangeShapeType="1"/>
              </p:cNvSpPr>
              <p:nvPr/>
            </p:nvSpPr>
            <p:spPr bwMode="auto">
              <a:xfrm flipV="1">
                <a:off x="4207" y="2634"/>
                <a:ext cx="1" cy="15"/>
              </a:xfrm>
              <a:prstGeom prst="line">
                <a:avLst/>
              </a:prstGeom>
              <a:noFill/>
              <a:ln w="1588">
                <a:solidFill>
                  <a:srgbClr val="000000"/>
                </a:solidFill>
                <a:round/>
                <a:headEnd/>
                <a:tailEnd/>
              </a:ln>
            </p:spPr>
            <p:txBody>
              <a:bodyPr/>
              <a:lstStyle/>
              <a:p>
                <a:endParaRPr lang="fr-FR"/>
              </a:p>
            </p:txBody>
          </p:sp>
          <p:sp>
            <p:nvSpPr>
              <p:cNvPr id="762610" name="Line 2802"/>
              <p:cNvSpPr>
                <a:spLocks noChangeShapeType="1"/>
              </p:cNvSpPr>
              <p:nvPr/>
            </p:nvSpPr>
            <p:spPr bwMode="auto">
              <a:xfrm flipV="1">
                <a:off x="4269" y="2634"/>
                <a:ext cx="1" cy="15"/>
              </a:xfrm>
              <a:prstGeom prst="line">
                <a:avLst/>
              </a:prstGeom>
              <a:noFill/>
              <a:ln w="1588">
                <a:solidFill>
                  <a:srgbClr val="000000"/>
                </a:solidFill>
                <a:round/>
                <a:headEnd/>
                <a:tailEnd/>
              </a:ln>
            </p:spPr>
            <p:txBody>
              <a:bodyPr/>
              <a:lstStyle/>
              <a:p>
                <a:endParaRPr lang="fr-FR"/>
              </a:p>
            </p:txBody>
          </p:sp>
          <p:sp>
            <p:nvSpPr>
              <p:cNvPr id="762611" name="Line 2803"/>
              <p:cNvSpPr>
                <a:spLocks noChangeShapeType="1"/>
              </p:cNvSpPr>
              <p:nvPr/>
            </p:nvSpPr>
            <p:spPr bwMode="auto">
              <a:xfrm flipV="1">
                <a:off x="4298" y="2634"/>
                <a:ext cx="1" cy="15"/>
              </a:xfrm>
              <a:prstGeom prst="line">
                <a:avLst/>
              </a:prstGeom>
              <a:noFill/>
              <a:ln w="1588">
                <a:solidFill>
                  <a:srgbClr val="000000"/>
                </a:solidFill>
                <a:round/>
                <a:headEnd/>
                <a:tailEnd/>
              </a:ln>
            </p:spPr>
            <p:txBody>
              <a:bodyPr/>
              <a:lstStyle/>
              <a:p>
                <a:endParaRPr lang="fr-FR"/>
              </a:p>
            </p:txBody>
          </p:sp>
          <p:sp>
            <p:nvSpPr>
              <p:cNvPr id="762612" name="Line 2804"/>
              <p:cNvSpPr>
                <a:spLocks noChangeShapeType="1"/>
              </p:cNvSpPr>
              <p:nvPr/>
            </p:nvSpPr>
            <p:spPr bwMode="auto">
              <a:xfrm flipV="1">
                <a:off x="4329" y="2634"/>
                <a:ext cx="1" cy="15"/>
              </a:xfrm>
              <a:prstGeom prst="line">
                <a:avLst/>
              </a:prstGeom>
              <a:noFill/>
              <a:ln w="1588">
                <a:solidFill>
                  <a:srgbClr val="000000"/>
                </a:solidFill>
                <a:round/>
                <a:headEnd/>
                <a:tailEnd/>
              </a:ln>
            </p:spPr>
            <p:txBody>
              <a:bodyPr/>
              <a:lstStyle/>
              <a:p>
                <a:endParaRPr lang="fr-FR"/>
              </a:p>
            </p:txBody>
          </p:sp>
          <p:sp>
            <p:nvSpPr>
              <p:cNvPr id="762613" name="Line 2805"/>
              <p:cNvSpPr>
                <a:spLocks noChangeShapeType="1"/>
              </p:cNvSpPr>
              <p:nvPr/>
            </p:nvSpPr>
            <p:spPr bwMode="auto">
              <a:xfrm flipV="1">
                <a:off x="4357" y="2634"/>
                <a:ext cx="1" cy="15"/>
              </a:xfrm>
              <a:prstGeom prst="line">
                <a:avLst/>
              </a:prstGeom>
              <a:noFill/>
              <a:ln w="1588">
                <a:solidFill>
                  <a:srgbClr val="000000"/>
                </a:solidFill>
                <a:round/>
                <a:headEnd/>
                <a:tailEnd/>
              </a:ln>
            </p:spPr>
            <p:txBody>
              <a:bodyPr/>
              <a:lstStyle/>
              <a:p>
                <a:endParaRPr lang="fr-FR"/>
              </a:p>
            </p:txBody>
          </p:sp>
          <p:sp>
            <p:nvSpPr>
              <p:cNvPr id="762614" name="Line 2806"/>
              <p:cNvSpPr>
                <a:spLocks noChangeShapeType="1"/>
              </p:cNvSpPr>
              <p:nvPr/>
            </p:nvSpPr>
            <p:spPr bwMode="auto">
              <a:xfrm flipV="1">
                <a:off x="4388" y="2634"/>
                <a:ext cx="1" cy="15"/>
              </a:xfrm>
              <a:prstGeom prst="line">
                <a:avLst/>
              </a:prstGeom>
              <a:noFill/>
              <a:ln w="1588">
                <a:solidFill>
                  <a:srgbClr val="000000"/>
                </a:solidFill>
                <a:round/>
                <a:headEnd/>
                <a:tailEnd/>
              </a:ln>
            </p:spPr>
            <p:txBody>
              <a:bodyPr/>
              <a:lstStyle/>
              <a:p>
                <a:endParaRPr lang="fr-FR"/>
              </a:p>
            </p:txBody>
          </p:sp>
          <p:sp>
            <p:nvSpPr>
              <p:cNvPr id="762615" name="Line 2807"/>
              <p:cNvSpPr>
                <a:spLocks noChangeShapeType="1"/>
              </p:cNvSpPr>
              <p:nvPr/>
            </p:nvSpPr>
            <p:spPr bwMode="auto">
              <a:xfrm flipV="1">
                <a:off x="4417" y="2634"/>
                <a:ext cx="1" cy="15"/>
              </a:xfrm>
              <a:prstGeom prst="line">
                <a:avLst/>
              </a:prstGeom>
              <a:noFill/>
              <a:ln w="1588">
                <a:solidFill>
                  <a:srgbClr val="000000"/>
                </a:solidFill>
                <a:round/>
                <a:headEnd/>
                <a:tailEnd/>
              </a:ln>
            </p:spPr>
            <p:txBody>
              <a:bodyPr/>
              <a:lstStyle/>
              <a:p>
                <a:endParaRPr lang="fr-FR"/>
              </a:p>
            </p:txBody>
          </p:sp>
          <p:sp>
            <p:nvSpPr>
              <p:cNvPr id="762616" name="Line 2808"/>
              <p:cNvSpPr>
                <a:spLocks noChangeShapeType="1"/>
              </p:cNvSpPr>
              <p:nvPr/>
            </p:nvSpPr>
            <p:spPr bwMode="auto">
              <a:xfrm flipV="1">
                <a:off x="4448" y="2634"/>
                <a:ext cx="1" cy="15"/>
              </a:xfrm>
              <a:prstGeom prst="line">
                <a:avLst/>
              </a:prstGeom>
              <a:noFill/>
              <a:ln w="1588">
                <a:solidFill>
                  <a:srgbClr val="000000"/>
                </a:solidFill>
                <a:round/>
                <a:headEnd/>
                <a:tailEnd/>
              </a:ln>
            </p:spPr>
            <p:txBody>
              <a:bodyPr/>
              <a:lstStyle/>
              <a:p>
                <a:endParaRPr lang="fr-FR"/>
              </a:p>
            </p:txBody>
          </p:sp>
          <p:sp>
            <p:nvSpPr>
              <p:cNvPr id="762617" name="Line 2809"/>
              <p:cNvSpPr>
                <a:spLocks noChangeShapeType="1"/>
              </p:cNvSpPr>
              <p:nvPr/>
            </p:nvSpPr>
            <p:spPr bwMode="auto">
              <a:xfrm flipV="1">
                <a:off x="4477" y="2634"/>
                <a:ext cx="2" cy="15"/>
              </a:xfrm>
              <a:prstGeom prst="line">
                <a:avLst/>
              </a:prstGeom>
              <a:noFill/>
              <a:ln w="1588">
                <a:solidFill>
                  <a:srgbClr val="000000"/>
                </a:solidFill>
                <a:round/>
                <a:headEnd/>
                <a:tailEnd/>
              </a:ln>
            </p:spPr>
            <p:txBody>
              <a:bodyPr/>
              <a:lstStyle/>
              <a:p>
                <a:endParaRPr lang="fr-FR"/>
              </a:p>
            </p:txBody>
          </p:sp>
          <p:sp>
            <p:nvSpPr>
              <p:cNvPr id="762618" name="Line 2810"/>
              <p:cNvSpPr>
                <a:spLocks noChangeShapeType="1"/>
              </p:cNvSpPr>
              <p:nvPr/>
            </p:nvSpPr>
            <p:spPr bwMode="auto">
              <a:xfrm flipV="1">
                <a:off x="4508" y="2634"/>
                <a:ext cx="1" cy="15"/>
              </a:xfrm>
              <a:prstGeom prst="line">
                <a:avLst/>
              </a:prstGeom>
              <a:noFill/>
              <a:ln w="1588">
                <a:solidFill>
                  <a:srgbClr val="000000"/>
                </a:solidFill>
                <a:round/>
                <a:headEnd/>
                <a:tailEnd/>
              </a:ln>
            </p:spPr>
            <p:txBody>
              <a:bodyPr/>
              <a:lstStyle/>
              <a:p>
                <a:endParaRPr lang="fr-FR"/>
              </a:p>
            </p:txBody>
          </p:sp>
          <p:sp>
            <p:nvSpPr>
              <p:cNvPr id="762619" name="Line 2811"/>
              <p:cNvSpPr>
                <a:spLocks noChangeShapeType="1"/>
              </p:cNvSpPr>
              <p:nvPr/>
            </p:nvSpPr>
            <p:spPr bwMode="auto">
              <a:xfrm flipV="1">
                <a:off x="4568" y="2634"/>
                <a:ext cx="1" cy="15"/>
              </a:xfrm>
              <a:prstGeom prst="line">
                <a:avLst/>
              </a:prstGeom>
              <a:noFill/>
              <a:ln w="1588">
                <a:solidFill>
                  <a:srgbClr val="000000"/>
                </a:solidFill>
                <a:round/>
                <a:headEnd/>
                <a:tailEnd/>
              </a:ln>
            </p:spPr>
            <p:txBody>
              <a:bodyPr/>
              <a:lstStyle/>
              <a:p>
                <a:endParaRPr lang="fr-FR"/>
              </a:p>
            </p:txBody>
          </p:sp>
          <p:sp>
            <p:nvSpPr>
              <p:cNvPr id="762620" name="Line 2812"/>
              <p:cNvSpPr>
                <a:spLocks noChangeShapeType="1"/>
              </p:cNvSpPr>
              <p:nvPr/>
            </p:nvSpPr>
            <p:spPr bwMode="auto">
              <a:xfrm flipV="1">
                <a:off x="4598" y="2634"/>
                <a:ext cx="1" cy="15"/>
              </a:xfrm>
              <a:prstGeom prst="line">
                <a:avLst/>
              </a:prstGeom>
              <a:noFill/>
              <a:ln w="1588">
                <a:solidFill>
                  <a:srgbClr val="000000"/>
                </a:solidFill>
                <a:round/>
                <a:headEnd/>
                <a:tailEnd/>
              </a:ln>
            </p:spPr>
            <p:txBody>
              <a:bodyPr/>
              <a:lstStyle/>
              <a:p>
                <a:endParaRPr lang="fr-FR"/>
              </a:p>
            </p:txBody>
          </p:sp>
          <p:sp>
            <p:nvSpPr>
              <p:cNvPr id="762621" name="Line 2813"/>
              <p:cNvSpPr>
                <a:spLocks noChangeShapeType="1"/>
              </p:cNvSpPr>
              <p:nvPr/>
            </p:nvSpPr>
            <p:spPr bwMode="auto">
              <a:xfrm flipV="1">
                <a:off x="4627" y="2634"/>
                <a:ext cx="2" cy="15"/>
              </a:xfrm>
              <a:prstGeom prst="line">
                <a:avLst/>
              </a:prstGeom>
              <a:noFill/>
              <a:ln w="1588">
                <a:solidFill>
                  <a:srgbClr val="000000"/>
                </a:solidFill>
                <a:round/>
                <a:headEnd/>
                <a:tailEnd/>
              </a:ln>
            </p:spPr>
            <p:txBody>
              <a:bodyPr/>
              <a:lstStyle/>
              <a:p>
                <a:endParaRPr lang="fr-FR"/>
              </a:p>
            </p:txBody>
          </p:sp>
          <p:sp>
            <p:nvSpPr>
              <p:cNvPr id="762622" name="Line 2814"/>
              <p:cNvSpPr>
                <a:spLocks noChangeShapeType="1"/>
              </p:cNvSpPr>
              <p:nvPr/>
            </p:nvSpPr>
            <p:spPr bwMode="auto">
              <a:xfrm flipV="1">
                <a:off x="4658" y="2634"/>
                <a:ext cx="1" cy="15"/>
              </a:xfrm>
              <a:prstGeom prst="line">
                <a:avLst/>
              </a:prstGeom>
              <a:noFill/>
              <a:ln w="1588">
                <a:solidFill>
                  <a:srgbClr val="000000"/>
                </a:solidFill>
                <a:round/>
                <a:headEnd/>
                <a:tailEnd/>
              </a:ln>
            </p:spPr>
            <p:txBody>
              <a:bodyPr/>
              <a:lstStyle/>
              <a:p>
                <a:endParaRPr lang="fr-FR"/>
              </a:p>
            </p:txBody>
          </p:sp>
          <p:sp>
            <p:nvSpPr>
              <p:cNvPr id="762623" name="Line 2815"/>
              <p:cNvSpPr>
                <a:spLocks noChangeShapeType="1"/>
              </p:cNvSpPr>
              <p:nvPr/>
            </p:nvSpPr>
            <p:spPr bwMode="auto">
              <a:xfrm flipV="1">
                <a:off x="4688" y="2634"/>
                <a:ext cx="1" cy="15"/>
              </a:xfrm>
              <a:prstGeom prst="line">
                <a:avLst/>
              </a:prstGeom>
              <a:noFill/>
              <a:ln w="1588">
                <a:solidFill>
                  <a:srgbClr val="000000"/>
                </a:solidFill>
                <a:round/>
                <a:headEnd/>
                <a:tailEnd/>
              </a:ln>
            </p:spPr>
            <p:txBody>
              <a:bodyPr/>
              <a:lstStyle/>
              <a:p>
                <a:endParaRPr lang="fr-FR"/>
              </a:p>
            </p:txBody>
          </p:sp>
          <p:sp>
            <p:nvSpPr>
              <p:cNvPr id="762624" name="Line 2816"/>
              <p:cNvSpPr>
                <a:spLocks noChangeShapeType="1"/>
              </p:cNvSpPr>
              <p:nvPr/>
            </p:nvSpPr>
            <p:spPr bwMode="auto">
              <a:xfrm flipV="1">
                <a:off x="4719" y="2634"/>
                <a:ext cx="1" cy="15"/>
              </a:xfrm>
              <a:prstGeom prst="line">
                <a:avLst/>
              </a:prstGeom>
              <a:noFill/>
              <a:ln w="1588">
                <a:solidFill>
                  <a:srgbClr val="000000"/>
                </a:solidFill>
                <a:round/>
                <a:headEnd/>
                <a:tailEnd/>
              </a:ln>
            </p:spPr>
            <p:txBody>
              <a:bodyPr/>
              <a:lstStyle/>
              <a:p>
                <a:endParaRPr lang="fr-FR"/>
              </a:p>
            </p:txBody>
          </p:sp>
          <p:sp>
            <p:nvSpPr>
              <p:cNvPr id="762625" name="Line 2817"/>
              <p:cNvSpPr>
                <a:spLocks noChangeShapeType="1"/>
              </p:cNvSpPr>
              <p:nvPr/>
            </p:nvSpPr>
            <p:spPr bwMode="auto">
              <a:xfrm flipV="1">
                <a:off x="4749" y="2634"/>
                <a:ext cx="1" cy="15"/>
              </a:xfrm>
              <a:prstGeom prst="line">
                <a:avLst/>
              </a:prstGeom>
              <a:noFill/>
              <a:ln w="1588">
                <a:solidFill>
                  <a:srgbClr val="000000"/>
                </a:solidFill>
                <a:round/>
                <a:headEnd/>
                <a:tailEnd/>
              </a:ln>
            </p:spPr>
            <p:txBody>
              <a:bodyPr/>
              <a:lstStyle/>
              <a:p>
                <a:endParaRPr lang="fr-FR"/>
              </a:p>
            </p:txBody>
          </p:sp>
          <p:sp>
            <p:nvSpPr>
              <p:cNvPr id="762626" name="Line 2818"/>
              <p:cNvSpPr>
                <a:spLocks noChangeShapeType="1"/>
              </p:cNvSpPr>
              <p:nvPr/>
            </p:nvSpPr>
            <p:spPr bwMode="auto">
              <a:xfrm flipV="1">
                <a:off x="4778" y="2634"/>
                <a:ext cx="1" cy="15"/>
              </a:xfrm>
              <a:prstGeom prst="line">
                <a:avLst/>
              </a:prstGeom>
              <a:noFill/>
              <a:ln w="1588">
                <a:solidFill>
                  <a:srgbClr val="000000"/>
                </a:solidFill>
                <a:round/>
                <a:headEnd/>
                <a:tailEnd/>
              </a:ln>
            </p:spPr>
            <p:txBody>
              <a:bodyPr/>
              <a:lstStyle/>
              <a:p>
                <a:endParaRPr lang="fr-FR"/>
              </a:p>
            </p:txBody>
          </p:sp>
          <p:sp>
            <p:nvSpPr>
              <p:cNvPr id="762627" name="Line 2819"/>
              <p:cNvSpPr>
                <a:spLocks noChangeShapeType="1"/>
              </p:cNvSpPr>
              <p:nvPr/>
            </p:nvSpPr>
            <p:spPr bwMode="auto">
              <a:xfrm flipV="1">
                <a:off x="4809" y="2634"/>
                <a:ext cx="1" cy="15"/>
              </a:xfrm>
              <a:prstGeom prst="line">
                <a:avLst/>
              </a:prstGeom>
              <a:noFill/>
              <a:ln w="1588">
                <a:solidFill>
                  <a:srgbClr val="000000"/>
                </a:solidFill>
                <a:round/>
                <a:headEnd/>
                <a:tailEnd/>
              </a:ln>
            </p:spPr>
            <p:txBody>
              <a:bodyPr/>
              <a:lstStyle/>
              <a:p>
                <a:endParaRPr lang="fr-FR"/>
              </a:p>
            </p:txBody>
          </p:sp>
          <p:sp>
            <p:nvSpPr>
              <p:cNvPr id="762628" name="Line 2820"/>
              <p:cNvSpPr>
                <a:spLocks noChangeShapeType="1"/>
              </p:cNvSpPr>
              <p:nvPr/>
            </p:nvSpPr>
            <p:spPr bwMode="auto">
              <a:xfrm flipV="1">
                <a:off x="4869" y="2634"/>
                <a:ext cx="0" cy="15"/>
              </a:xfrm>
              <a:prstGeom prst="line">
                <a:avLst/>
              </a:prstGeom>
              <a:noFill/>
              <a:ln w="1588">
                <a:solidFill>
                  <a:srgbClr val="000000"/>
                </a:solidFill>
                <a:round/>
                <a:headEnd/>
                <a:tailEnd/>
              </a:ln>
            </p:spPr>
            <p:txBody>
              <a:bodyPr/>
              <a:lstStyle/>
              <a:p>
                <a:endParaRPr lang="fr-FR"/>
              </a:p>
            </p:txBody>
          </p:sp>
          <p:sp>
            <p:nvSpPr>
              <p:cNvPr id="762629" name="Line 2821"/>
              <p:cNvSpPr>
                <a:spLocks noChangeShapeType="1"/>
              </p:cNvSpPr>
              <p:nvPr/>
            </p:nvSpPr>
            <p:spPr bwMode="auto">
              <a:xfrm flipV="1">
                <a:off x="4898" y="2634"/>
                <a:ext cx="1" cy="15"/>
              </a:xfrm>
              <a:prstGeom prst="line">
                <a:avLst/>
              </a:prstGeom>
              <a:noFill/>
              <a:ln w="1588">
                <a:solidFill>
                  <a:srgbClr val="000000"/>
                </a:solidFill>
                <a:round/>
                <a:headEnd/>
                <a:tailEnd/>
              </a:ln>
            </p:spPr>
            <p:txBody>
              <a:bodyPr/>
              <a:lstStyle/>
              <a:p>
                <a:endParaRPr lang="fr-FR"/>
              </a:p>
            </p:txBody>
          </p:sp>
          <p:sp>
            <p:nvSpPr>
              <p:cNvPr id="762630" name="Line 2822"/>
              <p:cNvSpPr>
                <a:spLocks noChangeShapeType="1"/>
              </p:cNvSpPr>
              <p:nvPr/>
            </p:nvSpPr>
            <p:spPr bwMode="auto">
              <a:xfrm flipV="1">
                <a:off x="4928" y="2634"/>
                <a:ext cx="1" cy="15"/>
              </a:xfrm>
              <a:prstGeom prst="line">
                <a:avLst/>
              </a:prstGeom>
              <a:noFill/>
              <a:ln w="1588">
                <a:solidFill>
                  <a:srgbClr val="000000"/>
                </a:solidFill>
                <a:round/>
                <a:headEnd/>
                <a:tailEnd/>
              </a:ln>
            </p:spPr>
            <p:txBody>
              <a:bodyPr/>
              <a:lstStyle/>
              <a:p>
                <a:endParaRPr lang="fr-FR"/>
              </a:p>
            </p:txBody>
          </p:sp>
          <p:sp>
            <p:nvSpPr>
              <p:cNvPr id="762631" name="Line 2823"/>
              <p:cNvSpPr>
                <a:spLocks noChangeShapeType="1"/>
              </p:cNvSpPr>
              <p:nvPr/>
            </p:nvSpPr>
            <p:spPr bwMode="auto">
              <a:xfrm flipV="1">
                <a:off x="4960" y="2634"/>
                <a:ext cx="0" cy="15"/>
              </a:xfrm>
              <a:prstGeom prst="line">
                <a:avLst/>
              </a:prstGeom>
              <a:noFill/>
              <a:ln w="1588">
                <a:solidFill>
                  <a:srgbClr val="000000"/>
                </a:solidFill>
                <a:round/>
                <a:headEnd/>
                <a:tailEnd/>
              </a:ln>
            </p:spPr>
            <p:txBody>
              <a:bodyPr/>
              <a:lstStyle/>
              <a:p>
                <a:endParaRPr lang="fr-FR"/>
              </a:p>
            </p:txBody>
          </p:sp>
          <p:sp>
            <p:nvSpPr>
              <p:cNvPr id="762632" name="Line 2824"/>
              <p:cNvSpPr>
                <a:spLocks noChangeShapeType="1"/>
              </p:cNvSpPr>
              <p:nvPr/>
            </p:nvSpPr>
            <p:spPr bwMode="auto">
              <a:xfrm flipV="1">
                <a:off x="4988" y="2634"/>
                <a:ext cx="2" cy="15"/>
              </a:xfrm>
              <a:prstGeom prst="line">
                <a:avLst/>
              </a:prstGeom>
              <a:noFill/>
              <a:ln w="1588">
                <a:solidFill>
                  <a:srgbClr val="000000"/>
                </a:solidFill>
                <a:round/>
                <a:headEnd/>
                <a:tailEnd/>
              </a:ln>
            </p:spPr>
            <p:txBody>
              <a:bodyPr/>
              <a:lstStyle/>
              <a:p>
                <a:endParaRPr lang="fr-FR"/>
              </a:p>
            </p:txBody>
          </p:sp>
          <p:sp>
            <p:nvSpPr>
              <p:cNvPr id="762633" name="Line 2825"/>
              <p:cNvSpPr>
                <a:spLocks noChangeShapeType="1"/>
              </p:cNvSpPr>
              <p:nvPr/>
            </p:nvSpPr>
            <p:spPr bwMode="auto">
              <a:xfrm flipV="1">
                <a:off x="5019" y="2634"/>
                <a:ext cx="1" cy="15"/>
              </a:xfrm>
              <a:prstGeom prst="line">
                <a:avLst/>
              </a:prstGeom>
              <a:noFill/>
              <a:ln w="1588">
                <a:solidFill>
                  <a:srgbClr val="000000"/>
                </a:solidFill>
                <a:round/>
                <a:headEnd/>
                <a:tailEnd/>
              </a:ln>
            </p:spPr>
            <p:txBody>
              <a:bodyPr/>
              <a:lstStyle/>
              <a:p>
                <a:endParaRPr lang="fr-FR"/>
              </a:p>
            </p:txBody>
          </p:sp>
          <p:sp>
            <p:nvSpPr>
              <p:cNvPr id="762634" name="Line 2826"/>
              <p:cNvSpPr>
                <a:spLocks noChangeShapeType="1"/>
              </p:cNvSpPr>
              <p:nvPr/>
            </p:nvSpPr>
            <p:spPr bwMode="auto">
              <a:xfrm flipV="1">
                <a:off x="5049" y="2634"/>
                <a:ext cx="1" cy="15"/>
              </a:xfrm>
              <a:prstGeom prst="line">
                <a:avLst/>
              </a:prstGeom>
              <a:noFill/>
              <a:ln w="1588">
                <a:solidFill>
                  <a:srgbClr val="000000"/>
                </a:solidFill>
                <a:round/>
                <a:headEnd/>
                <a:tailEnd/>
              </a:ln>
            </p:spPr>
            <p:txBody>
              <a:bodyPr/>
              <a:lstStyle/>
              <a:p>
                <a:endParaRPr lang="fr-FR"/>
              </a:p>
            </p:txBody>
          </p:sp>
          <p:sp>
            <p:nvSpPr>
              <p:cNvPr id="762635" name="Line 2827"/>
              <p:cNvSpPr>
                <a:spLocks noChangeShapeType="1"/>
              </p:cNvSpPr>
              <p:nvPr/>
            </p:nvSpPr>
            <p:spPr bwMode="auto">
              <a:xfrm flipV="1">
                <a:off x="5079" y="2634"/>
                <a:ext cx="1" cy="15"/>
              </a:xfrm>
              <a:prstGeom prst="line">
                <a:avLst/>
              </a:prstGeom>
              <a:noFill/>
              <a:ln w="1588">
                <a:solidFill>
                  <a:srgbClr val="000000"/>
                </a:solidFill>
                <a:round/>
                <a:headEnd/>
                <a:tailEnd/>
              </a:ln>
            </p:spPr>
            <p:txBody>
              <a:bodyPr/>
              <a:lstStyle/>
              <a:p>
                <a:endParaRPr lang="fr-FR"/>
              </a:p>
            </p:txBody>
          </p:sp>
          <p:sp>
            <p:nvSpPr>
              <p:cNvPr id="762636" name="Line 2828"/>
              <p:cNvSpPr>
                <a:spLocks noChangeShapeType="1"/>
              </p:cNvSpPr>
              <p:nvPr/>
            </p:nvSpPr>
            <p:spPr bwMode="auto">
              <a:xfrm flipV="1">
                <a:off x="5108" y="2634"/>
                <a:ext cx="2" cy="15"/>
              </a:xfrm>
              <a:prstGeom prst="line">
                <a:avLst/>
              </a:prstGeom>
              <a:noFill/>
              <a:ln w="1588">
                <a:solidFill>
                  <a:srgbClr val="000000"/>
                </a:solidFill>
                <a:round/>
                <a:headEnd/>
                <a:tailEnd/>
              </a:ln>
            </p:spPr>
            <p:txBody>
              <a:bodyPr/>
              <a:lstStyle/>
              <a:p>
                <a:endParaRPr lang="fr-FR"/>
              </a:p>
            </p:txBody>
          </p:sp>
          <p:sp>
            <p:nvSpPr>
              <p:cNvPr id="762637" name="Line 2829"/>
              <p:cNvSpPr>
                <a:spLocks noChangeShapeType="1"/>
              </p:cNvSpPr>
              <p:nvPr/>
            </p:nvSpPr>
            <p:spPr bwMode="auto">
              <a:xfrm flipV="1">
                <a:off x="5168" y="2634"/>
                <a:ext cx="1" cy="15"/>
              </a:xfrm>
              <a:prstGeom prst="line">
                <a:avLst/>
              </a:prstGeom>
              <a:noFill/>
              <a:ln w="1588">
                <a:solidFill>
                  <a:srgbClr val="000000"/>
                </a:solidFill>
                <a:round/>
                <a:headEnd/>
                <a:tailEnd/>
              </a:ln>
            </p:spPr>
            <p:txBody>
              <a:bodyPr/>
              <a:lstStyle/>
              <a:p>
                <a:endParaRPr lang="fr-FR"/>
              </a:p>
            </p:txBody>
          </p:sp>
          <p:sp>
            <p:nvSpPr>
              <p:cNvPr id="762638" name="Line 2830"/>
              <p:cNvSpPr>
                <a:spLocks noChangeShapeType="1"/>
              </p:cNvSpPr>
              <p:nvPr/>
            </p:nvSpPr>
            <p:spPr bwMode="auto">
              <a:xfrm flipV="1">
                <a:off x="5200" y="2634"/>
                <a:ext cx="0" cy="15"/>
              </a:xfrm>
              <a:prstGeom prst="line">
                <a:avLst/>
              </a:prstGeom>
              <a:noFill/>
              <a:ln w="1588">
                <a:solidFill>
                  <a:srgbClr val="000000"/>
                </a:solidFill>
                <a:round/>
                <a:headEnd/>
                <a:tailEnd/>
              </a:ln>
            </p:spPr>
            <p:txBody>
              <a:bodyPr/>
              <a:lstStyle/>
              <a:p>
                <a:endParaRPr lang="fr-FR"/>
              </a:p>
            </p:txBody>
          </p:sp>
          <p:sp>
            <p:nvSpPr>
              <p:cNvPr id="762639" name="Line 2831"/>
              <p:cNvSpPr>
                <a:spLocks noChangeShapeType="1"/>
              </p:cNvSpPr>
              <p:nvPr/>
            </p:nvSpPr>
            <p:spPr bwMode="auto">
              <a:xfrm flipV="1">
                <a:off x="5229" y="2634"/>
                <a:ext cx="1" cy="15"/>
              </a:xfrm>
              <a:prstGeom prst="line">
                <a:avLst/>
              </a:prstGeom>
              <a:noFill/>
              <a:ln w="1588">
                <a:solidFill>
                  <a:srgbClr val="000000"/>
                </a:solidFill>
                <a:round/>
                <a:headEnd/>
                <a:tailEnd/>
              </a:ln>
            </p:spPr>
            <p:txBody>
              <a:bodyPr/>
              <a:lstStyle/>
              <a:p>
                <a:endParaRPr lang="fr-FR"/>
              </a:p>
            </p:txBody>
          </p:sp>
          <p:sp>
            <p:nvSpPr>
              <p:cNvPr id="762640" name="Line 2832"/>
              <p:cNvSpPr>
                <a:spLocks noChangeShapeType="1"/>
              </p:cNvSpPr>
              <p:nvPr/>
            </p:nvSpPr>
            <p:spPr bwMode="auto">
              <a:xfrm flipV="1">
                <a:off x="5259" y="2634"/>
                <a:ext cx="1" cy="15"/>
              </a:xfrm>
              <a:prstGeom prst="line">
                <a:avLst/>
              </a:prstGeom>
              <a:noFill/>
              <a:ln w="1588">
                <a:solidFill>
                  <a:srgbClr val="000000"/>
                </a:solidFill>
                <a:round/>
                <a:headEnd/>
                <a:tailEnd/>
              </a:ln>
            </p:spPr>
            <p:txBody>
              <a:bodyPr/>
              <a:lstStyle/>
              <a:p>
                <a:endParaRPr lang="fr-FR"/>
              </a:p>
            </p:txBody>
          </p:sp>
          <p:sp>
            <p:nvSpPr>
              <p:cNvPr id="762641" name="Line 2833"/>
              <p:cNvSpPr>
                <a:spLocks noChangeShapeType="1"/>
              </p:cNvSpPr>
              <p:nvPr/>
            </p:nvSpPr>
            <p:spPr bwMode="auto">
              <a:xfrm flipV="1">
                <a:off x="5289" y="2634"/>
                <a:ext cx="1" cy="15"/>
              </a:xfrm>
              <a:prstGeom prst="line">
                <a:avLst/>
              </a:prstGeom>
              <a:noFill/>
              <a:ln w="1588">
                <a:solidFill>
                  <a:srgbClr val="000000"/>
                </a:solidFill>
                <a:round/>
                <a:headEnd/>
                <a:tailEnd/>
              </a:ln>
            </p:spPr>
            <p:txBody>
              <a:bodyPr/>
              <a:lstStyle/>
              <a:p>
                <a:endParaRPr lang="fr-FR"/>
              </a:p>
            </p:txBody>
          </p:sp>
          <p:sp>
            <p:nvSpPr>
              <p:cNvPr id="762642" name="Line 2834"/>
              <p:cNvSpPr>
                <a:spLocks noChangeShapeType="1"/>
              </p:cNvSpPr>
              <p:nvPr/>
            </p:nvSpPr>
            <p:spPr bwMode="auto">
              <a:xfrm flipV="1">
                <a:off x="5318" y="2634"/>
                <a:ext cx="2" cy="15"/>
              </a:xfrm>
              <a:prstGeom prst="line">
                <a:avLst/>
              </a:prstGeom>
              <a:noFill/>
              <a:ln w="1588">
                <a:solidFill>
                  <a:srgbClr val="000000"/>
                </a:solidFill>
                <a:round/>
                <a:headEnd/>
                <a:tailEnd/>
              </a:ln>
            </p:spPr>
            <p:txBody>
              <a:bodyPr/>
              <a:lstStyle/>
              <a:p>
                <a:endParaRPr lang="fr-FR"/>
              </a:p>
            </p:txBody>
          </p:sp>
          <p:sp>
            <p:nvSpPr>
              <p:cNvPr id="762643" name="Line 2835"/>
              <p:cNvSpPr>
                <a:spLocks noChangeShapeType="1"/>
              </p:cNvSpPr>
              <p:nvPr/>
            </p:nvSpPr>
            <p:spPr bwMode="auto">
              <a:xfrm flipV="1">
                <a:off x="5349" y="2634"/>
                <a:ext cx="0" cy="15"/>
              </a:xfrm>
              <a:prstGeom prst="line">
                <a:avLst/>
              </a:prstGeom>
              <a:noFill/>
              <a:ln w="1588">
                <a:solidFill>
                  <a:srgbClr val="000000"/>
                </a:solidFill>
                <a:round/>
                <a:headEnd/>
                <a:tailEnd/>
              </a:ln>
            </p:spPr>
            <p:txBody>
              <a:bodyPr/>
              <a:lstStyle/>
              <a:p>
                <a:endParaRPr lang="fr-FR"/>
              </a:p>
            </p:txBody>
          </p:sp>
          <p:sp>
            <p:nvSpPr>
              <p:cNvPr id="762644" name="Line 2836"/>
              <p:cNvSpPr>
                <a:spLocks noChangeShapeType="1"/>
              </p:cNvSpPr>
              <p:nvPr/>
            </p:nvSpPr>
            <p:spPr bwMode="auto">
              <a:xfrm flipV="1">
                <a:off x="5378" y="2634"/>
                <a:ext cx="1" cy="15"/>
              </a:xfrm>
              <a:prstGeom prst="line">
                <a:avLst/>
              </a:prstGeom>
              <a:noFill/>
              <a:ln w="1588">
                <a:solidFill>
                  <a:srgbClr val="000000"/>
                </a:solidFill>
                <a:round/>
                <a:headEnd/>
                <a:tailEnd/>
              </a:ln>
            </p:spPr>
            <p:txBody>
              <a:bodyPr/>
              <a:lstStyle/>
              <a:p>
                <a:endParaRPr lang="fr-FR"/>
              </a:p>
            </p:txBody>
          </p:sp>
          <p:sp>
            <p:nvSpPr>
              <p:cNvPr id="762645" name="Line 2837"/>
              <p:cNvSpPr>
                <a:spLocks noChangeShapeType="1"/>
              </p:cNvSpPr>
              <p:nvPr/>
            </p:nvSpPr>
            <p:spPr bwMode="auto">
              <a:xfrm flipV="1">
                <a:off x="5409" y="2634"/>
                <a:ext cx="1" cy="15"/>
              </a:xfrm>
              <a:prstGeom prst="line">
                <a:avLst/>
              </a:prstGeom>
              <a:noFill/>
              <a:ln w="1588">
                <a:solidFill>
                  <a:srgbClr val="000000"/>
                </a:solidFill>
                <a:round/>
                <a:headEnd/>
                <a:tailEnd/>
              </a:ln>
            </p:spPr>
            <p:txBody>
              <a:bodyPr/>
              <a:lstStyle/>
              <a:p>
                <a:endParaRPr lang="fr-FR"/>
              </a:p>
            </p:txBody>
          </p:sp>
          <p:sp>
            <p:nvSpPr>
              <p:cNvPr id="762646" name="Freeform 2838"/>
              <p:cNvSpPr>
                <a:spLocks/>
              </p:cNvSpPr>
              <p:nvPr/>
            </p:nvSpPr>
            <p:spPr bwMode="auto">
              <a:xfrm>
                <a:off x="4448" y="2759"/>
                <a:ext cx="2" cy="5"/>
              </a:xfrm>
              <a:custGeom>
                <a:avLst/>
                <a:gdLst/>
                <a:ahLst/>
                <a:cxnLst>
                  <a:cxn ang="0">
                    <a:pos x="0" y="2"/>
                  </a:cxn>
                  <a:cxn ang="0">
                    <a:pos x="1" y="5"/>
                  </a:cxn>
                  <a:cxn ang="0">
                    <a:pos x="2" y="2"/>
                  </a:cxn>
                  <a:cxn ang="0">
                    <a:pos x="1" y="0"/>
                  </a:cxn>
                  <a:cxn ang="0">
                    <a:pos x="0" y="2"/>
                  </a:cxn>
                </a:cxnLst>
                <a:rect l="0" t="0" r="r" b="b"/>
                <a:pathLst>
                  <a:path w="2" h="5">
                    <a:moveTo>
                      <a:pt x="0" y="2"/>
                    </a:moveTo>
                    <a:lnTo>
                      <a:pt x="1" y="5"/>
                    </a:lnTo>
                    <a:lnTo>
                      <a:pt x="2" y="2"/>
                    </a:lnTo>
                    <a:lnTo>
                      <a:pt x="1" y="0"/>
                    </a:lnTo>
                    <a:lnTo>
                      <a:pt x="0" y="2"/>
                    </a:lnTo>
                  </a:path>
                </a:pathLst>
              </a:custGeom>
              <a:noFill/>
              <a:ln w="1588">
                <a:solidFill>
                  <a:srgbClr val="000000"/>
                </a:solidFill>
                <a:prstDash val="solid"/>
                <a:round/>
                <a:headEnd/>
                <a:tailEnd/>
              </a:ln>
            </p:spPr>
            <p:txBody>
              <a:bodyPr/>
              <a:lstStyle/>
              <a:p>
                <a:endParaRPr lang="fr-FR"/>
              </a:p>
            </p:txBody>
          </p:sp>
          <p:sp>
            <p:nvSpPr>
              <p:cNvPr id="762647" name="Line 2839"/>
              <p:cNvSpPr>
                <a:spLocks noChangeShapeType="1"/>
              </p:cNvSpPr>
              <p:nvPr/>
            </p:nvSpPr>
            <p:spPr bwMode="auto">
              <a:xfrm>
                <a:off x="4459" y="2773"/>
                <a:ext cx="11" cy="1"/>
              </a:xfrm>
              <a:prstGeom prst="line">
                <a:avLst/>
              </a:prstGeom>
              <a:noFill/>
              <a:ln w="1588">
                <a:solidFill>
                  <a:srgbClr val="000000"/>
                </a:solidFill>
                <a:round/>
                <a:headEnd/>
                <a:tailEnd/>
              </a:ln>
            </p:spPr>
            <p:txBody>
              <a:bodyPr/>
              <a:lstStyle/>
              <a:p>
                <a:endParaRPr lang="fr-FR"/>
              </a:p>
            </p:txBody>
          </p:sp>
          <p:sp>
            <p:nvSpPr>
              <p:cNvPr id="762648" name="Line 2840"/>
              <p:cNvSpPr>
                <a:spLocks noChangeShapeType="1"/>
              </p:cNvSpPr>
              <p:nvPr/>
            </p:nvSpPr>
            <p:spPr bwMode="auto">
              <a:xfrm>
                <a:off x="3338" y="1066"/>
                <a:ext cx="2100" cy="1"/>
              </a:xfrm>
              <a:prstGeom prst="line">
                <a:avLst/>
              </a:prstGeom>
              <a:noFill/>
              <a:ln w="1588">
                <a:solidFill>
                  <a:srgbClr val="000000"/>
                </a:solidFill>
                <a:round/>
                <a:headEnd/>
                <a:tailEnd/>
              </a:ln>
            </p:spPr>
            <p:txBody>
              <a:bodyPr/>
              <a:lstStyle/>
              <a:p>
                <a:endParaRPr lang="fr-FR"/>
              </a:p>
            </p:txBody>
          </p:sp>
          <p:sp>
            <p:nvSpPr>
              <p:cNvPr id="762649" name="Line 2841"/>
              <p:cNvSpPr>
                <a:spLocks noChangeShapeType="1"/>
              </p:cNvSpPr>
              <p:nvPr/>
            </p:nvSpPr>
            <p:spPr bwMode="auto">
              <a:xfrm>
                <a:off x="3338" y="1066"/>
                <a:ext cx="1" cy="31"/>
              </a:xfrm>
              <a:prstGeom prst="line">
                <a:avLst/>
              </a:prstGeom>
              <a:noFill/>
              <a:ln w="1588">
                <a:solidFill>
                  <a:srgbClr val="000000"/>
                </a:solidFill>
                <a:round/>
                <a:headEnd/>
                <a:tailEnd/>
              </a:ln>
            </p:spPr>
            <p:txBody>
              <a:bodyPr/>
              <a:lstStyle/>
              <a:p>
                <a:endParaRPr lang="fr-FR"/>
              </a:p>
            </p:txBody>
          </p:sp>
          <p:sp>
            <p:nvSpPr>
              <p:cNvPr id="762650" name="Line 2842"/>
              <p:cNvSpPr>
                <a:spLocks noChangeShapeType="1"/>
              </p:cNvSpPr>
              <p:nvPr/>
            </p:nvSpPr>
            <p:spPr bwMode="auto">
              <a:xfrm>
                <a:off x="3637" y="1066"/>
                <a:ext cx="1" cy="31"/>
              </a:xfrm>
              <a:prstGeom prst="line">
                <a:avLst/>
              </a:prstGeom>
              <a:noFill/>
              <a:ln w="1588">
                <a:solidFill>
                  <a:srgbClr val="000000"/>
                </a:solidFill>
                <a:round/>
                <a:headEnd/>
                <a:tailEnd/>
              </a:ln>
            </p:spPr>
            <p:txBody>
              <a:bodyPr/>
              <a:lstStyle/>
              <a:p>
                <a:endParaRPr lang="fr-FR"/>
              </a:p>
            </p:txBody>
          </p:sp>
          <p:sp>
            <p:nvSpPr>
              <p:cNvPr id="762651" name="Line 2843"/>
              <p:cNvSpPr>
                <a:spLocks noChangeShapeType="1"/>
              </p:cNvSpPr>
              <p:nvPr/>
            </p:nvSpPr>
            <p:spPr bwMode="auto">
              <a:xfrm>
                <a:off x="3937" y="1066"/>
                <a:ext cx="1" cy="31"/>
              </a:xfrm>
              <a:prstGeom prst="line">
                <a:avLst/>
              </a:prstGeom>
              <a:noFill/>
              <a:ln w="1588">
                <a:solidFill>
                  <a:srgbClr val="000000"/>
                </a:solidFill>
                <a:round/>
                <a:headEnd/>
                <a:tailEnd/>
              </a:ln>
            </p:spPr>
            <p:txBody>
              <a:bodyPr/>
              <a:lstStyle/>
              <a:p>
                <a:endParaRPr lang="fr-FR"/>
              </a:p>
            </p:txBody>
          </p:sp>
          <p:sp>
            <p:nvSpPr>
              <p:cNvPr id="762652" name="Line 2844"/>
              <p:cNvSpPr>
                <a:spLocks noChangeShapeType="1"/>
              </p:cNvSpPr>
              <p:nvPr/>
            </p:nvSpPr>
            <p:spPr bwMode="auto">
              <a:xfrm>
                <a:off x="4237" y="1066"/>
                <a:ext cx="2" cy="31"/>
              </a:xfrm>
              <a:prstGeom prst="line">
                <a:avLst/>
              </a:prstGeom>
              <a:noFill/>
              <a:ln w="1588">
                <a:solidFill>
                  <a:srgbClr val="000000"/>
                </a:solidFill>
                <a:round/>
                <a:headEnd/>
                <a:tailEnd/>
              </a:ln>
            </p:spPr>
            <p:txBody>
              <a:bodyPr/>
              <a:lstStyle/>
              <a:p>
                <a:endParaRPr lang="fr-FR"/>
              </a:p>
            </p:txBody>
          </p:sp>
          <p:sp>
            <p:nvSpPr>
              <p:cNvPr id="762653" name="Line 2845"/>
              <p:cNvSpPr>
                <a:spLocks noChangeShapeType="1"/>
              </p:cNvSpPr>
              <p:nvPr/>
            </p:nvSpPr>
            <p:spPr bwMode="auto">
              <a:xfrm>
                <a:off x="4539" y="1066"/>
                <a:ext cx="1" cy="31"/>
              </a:xfrm>
              <a:prstGeom prst="line">
                <a:avLst/>
              </a:prstGeom>
              <a:noFill/>
              <a:ln w="1588">
                <a:solidFill>
                  <a:srgbClr val="000000"/>
                </a:solidFill>
                <a:round/>
                <a:headEnd/>
                <a:tailEnd/>
              </a:ln>
            </p:spPr>
            <p:txBody>
              <a:bodyPr/>
              <a:lstStyle/>
              <a:p>
                <a:endParaRPr lang="fr-FR"/>
              </a:p>
            </p:txBody>
          </p:sp>
          <p:sp>
            <p:nvSpPr>
              <p:cNvPr id="762654" name="Line 2846"/>
              <p:cNvSpPr>
                <a:spLocks noChangeShapeType="1"/>
              </p:cNvSpPr>
              <p:nvPr/>
            </p:nvSpPr>
            <p:spPr bwMode="auto">
              <a:xfrm>
                <a:off x="4838" y="1066"/>
                <a:ext cx="1" cy="31"/>
              </a:xfrm>
              <a:prstGeom prst="line">
                <a:avLst/>
              </a:prstGeom>
              <a:noFill/>
              <a:ln w="1588">
                <a:solidFill>
                  <a:srgbClr val="000000"/>
                </a:solidFill>
                <a:round/>
                <a:headEnd/>
                <a:tailEnd/>
              </a:ln>
            </p:spPr>
            <p:txBody>
              <a:bodyPr/>
              <a:lstStyle/>
              <a:p>
                <a:endParaRPr lang="fr-FR"/>
              </a:p>
            </p:txBody>
          </p:sp>
          <p:sp>
            <p:nvSpPr>
              <p:cNvPr id="762655" name="Line 2847"/>
              <p:cNvSpPr>
                <a:spLocks noChangeShapeType="1"/>
              </p:cNvSpPr>
              <p:nvPr/>
            </p:nvSpPr>
            <p:spPr bwMode="auto">
              <a:xfrm>
                <a:off x="5138" y="1066"/>
                <a:ext cx="1" cy="31"/>
              </a:xfrm>
              <a:prstGeom prst="line">
                <a:avLst/>
              </a:prstGeom>
              <a:noFill/>
              <a:ln w="1588">
                <a:solidFill>
                  <a:srgbClr val="000000"/>
                </a:solidFill>
                <a:round/>
                <a:headEnd/>
                <a:tailEnd/>
              </a:ln>
            </p:spPr>
            <p:txBody>
              <a:bodyPr/>
              <a:lstStyle/>
              <a:p>
                <a:endParaRPr lang="fr-FR"/>
              </a:p>
            </p:txBody>
          </p:sp>
          <p:sp>
            <p:nvSpPr>
              <p:cNvPr id="762656" name="Line 2848"/>
              <p:cNvSpPr>
                <a:spLocks noChangeShapeType="1"/>
              </p:cNvSpPr>
              <p:nvPr/>
            </p:nvSpPr>
            <p:spPr bwMode="auto">
              <a:xfrm>
                <a:off x="5438" y="1066"/>
                <a:ext cx="1" cy="31"/>
              </a:xfrm>
              <a:prstGeom prst="line">
                <a:avLst/>
              </a:prstGeom>
              <a:noFill/>
              <a:ln w="1588">
                <a:solidFill>
                  <a:srgbClr val="000000"/>
                </a:solidFill>
                <a:round/>
                <a:headEnd/>
                <a:tailEnd/>
              </a:ln>
            </p:spPr>
            <p:txBody>
              <a:bodyPr/>
              <a:lstStyle/>
              <a:p>
                <a:endParaRPr lang="fr-FR"/>
              </a:p>
            </p:txBody>
          </p:sp>
          <p:sp>
            <p:nvSpPr>
              <p:cNvPr id="762657" name="Line 2849"/>
              <p:cNvSpPr>
                <a:spLocks noChangeShapeType="1"/>
              </p:cNvSpPr>
              <p:nvPr/>
            </p:nvSpPr>
            <p:spPr bwMode="auto">
              <a:xfrm>
                <a:off x="3367" y="1066"/>
                <a:ext cx="1" cy="16"/>
              </a:xfrm>
              <a:prstGeom prst="line">
                <a:avLst/>
              </a:prstGeom>
              <a:noFill/>
              <a:ln w="1588">
                <a:solidFill>
                  <a:srgbClr val="000000"/>
                </a:solidFill>
                <a:round/>
                <a:headEnd/>
                <a:tailEnd/>
              </a:ln>
            </p:spPr>
            <p:txBody>
              <a:bodyPr/>
              <a:lstStyle/>
              <a:p>
                <a:endParaRPr lang="fr-FR"/>
              </a:p>
            </p:txBody>
          </p:sp>
          <p:sp>
            <p:nvSpPr>
              <p:cNvPr id="762658" name="Line 2850"/>
              <p:cNvSpPr>
                <a:spLocks noChangeShapeType="1"/>
              </p:cNvSpPr>
              <p:nvPr/>
            </p:nvSpPr>
            <p:spPr bwMode="auto">
              <a:xfrm>
                <a:off x="3397" y="1066"/>
                <a:ext cx="1" cy="16"/>
              </a:xfrm>
              <a:prstGeom prst="line">
                <a:avLst/>
              </a:prstGeom>
              <a:noFill/>
              <a:ln w="1588">
                <a:solidFill>
                  <a:srgbClr val="000000"/>
                </a:solidFill>
                <a:round/>
                <a:headEnd/>
                <a:tailEnd/>
              </a:ln>
            </p:spPr>
            <p:txBody>
              <a:bodyPr/>
              <a:lstStyle/>
              <a:p>
                <a:endParaRPr lang="fr-FR"/>
              </a:p>
            </p:txBody>
          </p:sp>
          <p:sp>
            <p:nvSpPr>
              <p:cNvPr id="762659" name="Line 2851"/>
              <p:cNvSpPr>
                <a:spLocks noChangeShapeType="1"/>
              </p:cNvSpPr>
              <p:nvPr/>
            </p:nvSpPr>
            <p:spPr bwMode="auto">
              <a:xfrm>
                <a:off x="3427" y="1066"/>
                <a:ext cx="1" cy="16"/>
              </a:xfrm>
              <a:prstGeom prst="line">
                <a:avLst/>
              </a:prstGeom>
              <a:noFill/>
              <a:ln w="1588">
                <a:solidFill>
                  <a:srgbClr val="000000"/>
                </a:solidFill>
                <a:round/>
                <a:headEnd/>
                <a:tailEnd/>
              </a:ln>
            </p:spPr>
            <p:txBody>
              <a:bodyPr/>
              <a:lstStyle/>
              <a:p>
                <a:endParaRPr lang="fr-FR"/>
              </a:p>
            </p:txBody>
          </p:sp>
          <p:sp>
            <p:nvSpPr>
              <p:cNvPr id="762660" name="Line 2852"/>
              <p:cNvSpPr>
                <a:spLocks noChangeShapeType="1"/>
              </p:cNvSpPr>
              <p:nvPr/>
            </p:nvSpPr>
            <p:spPr bwMode="auto">
              <a:xfrm>
                <a:off x="3457" y="1066"/>
                <a:ext cx="1" cy="16"/>
              </a:xfrm>
              <a:prstGeom prst="line">
                <a:avLst/>
              </a:prstGeom>
              <a:noFill/>
              <a:ln w="1588">
                <a:solidFill>
                  <a:srgbClr val="000000"/>
                </a:solidFill>
                <a:round/>
                <a:headEnd/>
                <a:tailEnd/>
              </a:ln>
            </p:spPr>
            <p:txBody>
              <a:bodyPr/>
              <a:lstStyle/>
              <a:p>
                <a:endParaRPr lang="fr-FR"/>
              </a:p>
            </p:txBody>
          </p:sp>
          <p:sp>
            <p:nvSpPr>
              <p:cNvPr id="762661" name="Line 2853"/>
              <p:cNvSpPr>
                <a:spLocks noChangeShapeType="1"/>
              </p:cNvSpPr>
              <p:nvPr/>
            </p:nvSpPr>
            <p:spPr bwMode="auto">
              <a:xfrm>
                <a:off x="3487" y="1066"/>
                <a:ext cx="1" cy="16"/>
              </a:xfrm>
              <a:prstGeom prst="line">
                <a:avLst/>
              </a:prstGeom>
              <a:noFill/>
              <a:ln w="1588">
                <a:solidFill>
                  <a:srgbClr val="000000"/>
                </a:solidFill>
                <a:round/>
                <a:headEnd/>
                <a:tailEnd/>
              </a:ln>
            </p:spPr>
            <p:txBody>
              <a:bodyPr/>
              <a:lstStyle/>
              <a:p>
                <a:endParaRPr lang="fr-FR"/>
              </a:p>
            </p:txBody>
          </p:sp>
          <p:sp>
            <p:nvSpPr>
              <p:cNvPr id="762662" name="Line 2854"/>
              <p:cNvSpPr>
                <a:spLocks noChangeShapeType="1"/>
              </p:cNvSpPr>
              <p:nvPr/>
            </p:nvSpPr>
            <p:spPr bwMode="auto">
              <a:xfrm>
                <a:off x="3518" y="1066"/>
                <a:ext cx="1" cy="16"/>
              </a:xfrm>
              <a:prstGeom prst="line">
                <a:avLst/>
              </a:prstGeom>
              <a:noFill/>
              <a:ln w="1588">
                <a:solidFill>
                  <a:srgbClr val="000000"/>
                </a:solidFill>
                <a:round/>
                <a:headEnd/>
                <a:tailEnd/>
              </a:ln>
            </p:spPr>
            <p:txBody>
              <a:bodyPr/>
              <a:lstStyle/>
              <a:p>
                <a:endParaRPr lang="fr-FR"/>
              </a:p>
            </p:txBody>
          </p:sp>
          <p:sp>
            <p:nvSpPr>
              <p:cNvPr id="762663" name="Line 2855"/>
              <p:cNvSpPr>
                <a:spLocks noChangeShapeType="1"/>
              </p:cNvSpPr>
              <p:nvPr/>
            </p:nvSpPr>
            <p:spPr bwMode="auto">
              <a:xfrm>
                <a:off x="3548" y="1066"/>
                <a:ext cx="1" cy="16"/>
              </a:xfrm>
              <a:prstGeom prst="line">
                <a:avLst/>
              </a:prstGeom>
              <a:noFill/>
              <a:ln w="1588">
                <a:solidFill>
                  <a:srgbClr val="000000"/>
                </a:solidFill>
                <a:round/>
                <a:headEnd/>
                <a:tailEnd/>
              </a:ln>
            </p:spPr>
            <p:txBody>
              <a:bodyPr/>
              <a:lstStyle/>
              <a:p>
                <a:endParaRPr lang="fr-FR"/>
              </a:p>
            </p:txBody>
          </p:sp>
          <p:sp>
            <p:nvSpPr>
              <p:cNvPr id="762664" name="Line 2856"/>
              <p:cNvSpPr>
                <a:spLocks noChangeShapeType="1"/>
              </p:cNvSpPr>
              <p:nvPr/>
            </p:nvSpPr>
            <p:spPr bwMode="auto">
              <a:xfrm>
                <a:off x="3578" y="1066"/>
                <a:ext cx="1" cy="16"/>
              </a:xfrm>
              <a:prstGeom prst="line">
                <a:avLst/>
              </a:prstGeom>
              <a:noFill/>
              <a:ln w="1588">
                <a:solidFill>
                  <a:srgbClr val="000000"/>
                </a:solidFill>
                <a:round/>
                <a:headEnd/>
                <a:tailEnd/>
              </a:ln>
            </p:spPr>
            <p:txBody>
              <a:bodyPr/>
              <a:lstStyle/>
              <a:p>
                <a:endParaRPr lang="fr-FR"/>
              </a:p>
            </p:txBody>
          </p:sp>
          <p:sp>
            <p:nvSpPr>
              <p:cNvPr id="762665" name="Line 2857"/>
              <p:cNvSpPr>
                <a:spLocks noChangeShapeType="1"/>
              </p:cNvSpPr>
              <p:nvPr/>
            </p:nvSpPr>
            <p:spPr bwMode="auto">
              <a:xfrm>
                <a:off x="3607" y="1066"/>
                <a:ext cx="2" cy="16"/>
              </a:xfrm>
              <a:prstGeom prst="line">
                <a:avLst/>
              </a:prstGeom>
              <a:noFill/>
              <a:ln w="1588">
                <a:solidFill>
                  <a:srgbClr val="000000"/>
                </a:solidFill>
                <a:round/>
                <a:headEnd/>
                <a:tailEnd/>
              </a:ln>
            </p:spPr>
            <p:txBody>
              <a:bodyPr/>
              <a:lstStyle/>
              <a:p>
                <a:endParaRPr lang="fr-FR"/>
              </a:p>
            </p:txBody>
          </p:sp>
          <p:sp>
            <p:nvSpPr>
              <p:cNvPr id="762666" name="Line 2858"/>
              <p:cNvSpPr>
                <a:spLocks noChangeShapeType="1"/>
              </p:cNvSpPr>
              <p:nvPr/>
            </p:nvSpPr>
            <p:spPr bwMode="auto">
              <a:xfrm>
                <a:off x="3667" y="1066"/>
                <a:ext cx="1" cy="16"/>
              </a:xfrm>
              <a:prstGeom prst="line">
                <a:avLst/>
              </a:prstGeom>
              <a:noFill/>
              <a:ln w="1588">
                <a:solidFill>
                  <a:srgbClr val="000000"/>
                </a:solidFill>
                <a:round/>
                <a:headEnd/>
                <a:tailEnd/>
              </a:ln>
            </p:spPr>
            <p:txBody>
              <a:bodyPr/>
              <a:lstStyle/>
              <a:p>
                <a:endParaRPr lang="fr-FR"/>
              </a:p>
            </p:txBody>
          </p:sp>
          <p:sp>
            <p:nvSpPr>
              <p:cNvPr id="762667" name="Line 2859"/>
              <p:cNvSpPr>
                <a:spLocks noChangeShapeType="1"/>
              </p:cNvSpPr>
              <p:nvPr/>
            </p:nvSpPr>
            <p:spPr bwMode="auto">
              <a:xfrm>
                <a:off x="3697" y="1066"/>
                <a:ext cx="2" cy="16"/>
              </a:xfrm>
              <a:prstGeom prst="line">
                <a:avLst/>
              </a:prstGeom>
              <a:noFill/>
              <a:ln w="1588">
                <a:solidFill>
                  <a:srgbClr val="000000"/>
                </a:solidFill>
                <a:round/>
                <a:headEnd/>
                <a:tailEnd/>
              </a:ln>
            </p:spPr>
            <p:txBody>
              <a:bodyPr/>
              <a:lstStyle/>
              <a:p>
                <a:endParaRPr lang="fr-FR"/>
              </a:p>
            </p:txBody>
          </p:sp>
          <p:sp>
            <p:nvSpPr>
              <p:cNvPr id="762668" name="Line 2860"/>
              <p:cNvSpPr>
                <a:spLocks noChangeShapeType="1"/>
              </p:cNvSpPr>
              <p:nvPr/>
            </p:nvSpPr>
            <p:spPr bwMode="auto">
              <a:xfrm>
                <a:off x="3727" y="1066"/>
                <a:ext cx="1" cy="16"/>
              </a:xfrm>
              <a:prstGeom prst="line">
                <a:avLst/>
              </a:prstGeom>
              <a:noFill/>
              <a:ln w="1588">
                <a:solidFill>
                  <a:srgbClr val="000000"/>
                </a:solidFill>
                <a:round/>
                <a:headEnd/>
                <a:tailEnd/>
              </a:ln>
            </p:spPr>
            <p:txBody>
              <a:bodyPr/>
              <a:lstStyle/>
              <a:p>
                <a:endParaRPr lang="fr-FR"/>
              </a:p>
            </p:txBody>
          </p:sp>
          <p:sp>
            <p:nvSpPr>
              <p:cNvPr id="762669" name="Line 2861"/>
              <p:cNvSpPr>
                <a:spLocks noChangeShapeType="1"/>
              </p:cNvSpPr>
              <p:nvPr/>
            </p:nvSpPr>
            <p:spPr bwMode="auto">
              <a:xfrm>
                <a:off x="3757" y="1066"/>
                <a:ext cx="1" cy="16"/>
              </a:xfrm>
              <a:prstGeom prst="line">
                <a:avLst/>
              </a:prstGeom>
              <a:noFill/>
              <a:ln w="1588">
                <a:solidFill>
                  <a:srgbClr val="000000"/>
                </a:solidFill>
                <a:round/>
                <a:headEnd/>
                <a:tailEnd/>
              </a:ln>
            </p:spPr>
            <p:txBody>
              <a:bodyPr/>
              <a:lstStyle/>
              <a:p>
                <a:endParaRPr lang="fr-FR"/>
              </a:p>
            </p:txBody>
          </p:sp>
          <p:sp>
            <p:nvSpPr>
              <p:cNvPr id="762670" name="Line 2862"/>
              <p:cNvSpPr>
                <a:spLocks noChangeShapeType="1"/>
              </p:cNvSpPr>
              <p:nvPr/>
            </p:nvSpPr>
            <p:spPr bwMode="auto">
              <a:xfrm>
                <a:off x="3788" y="1066"/>
                <a:ext cx="1" cy="16"/>
              </a:xfrm>
              <a:prstGeom prst="line">
                <a:avLst/>
              </a:prstGeom>
              <a:noFill/>
              <a:ln w="1588">
                <a:solidFill>
                  <a:srgbClr val="000000"/>
                </a:solidFill>
                <a:round/>
                <a:headEnd/>
                <a:tailEnd/>
              </a:ln>
            </p:spPr>
            <p:txBody>
              <a:bodyPr/>
              <a:lstStyle/>
              <a:p>
                <a:endParaRPr lang="fr-FR"/>
              </a:p>
            </p:txBody>
          </p:sp>
          <p:sp>
            <p:nvSpPr>
              <p:cNvPr id="762671" name="Line 2863"/>
              <p:cNvSpPr>
                <a:spLocks noChangeShapeType="1"/>
              </p:cNvSpPr>
              <p:nvPr/>
            </p:nvSpPr>
            <p:spPr bwMode="auto">
              <a:xfrm>
                <a:off x="3818" y="1066"/>
                <a:ext cx="1" cy="16"/>
              </a:xfrm>
              <a:prstGeom prst="line">
                <a:avLst/>
              </a:prstGeom>
              <a:noFill/>
              <a:ln w="1588">
                <a:solidFill>
                  <a:srgbClr val="000000"/>
                </a:solidFill>
                <a:round/>
                <a:headEnd/>
                <a:tailEnd/>
              </a:ln>
            </p:spPr>
            <p:txBody>
              <a:bodyPr/>
              <a:lstStyle/>
              <a:p>
                <a:endParaRPr lang="fr-FR"/>
              </a:p>
            </p:txBody>
          </p:sp>
          <p:sp>
            <p:nvSpPr>
              <p:cNvPr id="762672" name="Line 2864"/>
              <p:cNvSpPr>
                <a:spLocks noChangeShapeType="1"/>
              </p:cNvSpPr>
              <p:nvPr/>
            </p:nvSpPr>
            <p:spPr bwMode="auto">
              <a:xfrm>
                <a:off x="3848" y="1066"/>
                <a:ext cx="1" cy="16"/>
              </a:xfrm>
              <a:prstGeom prst="line">
                <a:avLst/>
              </a:prstGeom>
              <a:noFill/>
              <a:ln w="1588">
                <a:solidFill>
                  <a:srgbClr val="000000"/>
                </a:solidFill>
                <a:round/>
                <a:headEnd/>
                <a:tailEnd/>
              </a:ln>
            </p:spPr>
            <p:txBody>
              <a:bodyPr/>
              <a:lstStyle/>
              <a:p>
                <a:endParaRPr lang="fr-FR"/>
              </a:p>
            </p:txBody>
          </p:sp>
          <p:sp>
            <p:nvSpPr>
              <p:cNvPr id="762673" name="Line 2865"/>
              <p:cNvSpPr>
                <a:spLocks noChangeShapeType="1"/>
              </p:cNvSpPr>
              <p:nvPr/>
            </p:nvSpPr>
            <p:spPr bwMode="auto">
              <a:xfrm>
                <a:off x="3878" y="1066"/>
                <a:ext cx="0" cy="16"/>
              </a:xfrm>
              <a:prstGeom prst="line">
                <a:avLst/>
              </a:prstGeom>
              <a:noFill/>
              <a:ln w="1588">
                <a:solidFill>
                  <a:srgbClr val="000000"/>
                </a:solidFill>
                <a:round/>
                <a:headEnd/>
                <a:tailEnd/>
              </a:ln>
            </p:spPr>
            <p:txBody>
              <a:bodyPr/>
              <a:lstStyle/>
              <a:p>
                <a:endParaRPr lang="fr-FR"/>
              </a:p>
            </p:txBody>
          </p:sp>
          <p:sp>
            <p:nvSpPr>
              <p:cNvPr id="762674" name="Line 2866"/>
              <p:cNvSpPr>
                <a:spLocks noChangeShapeType="1"/>
              </p:cNvSpPr>
              <p:nvPr/>
            </p:nvSpPr>
            <p:spPr bwMode="auto">
              <a:xfrm>
                <a:off x="3908" y="1066"/>
                <a:ext cx="1" cy="16"/>
              </a:xfrm>
              <a:prstGeom prst="line">
                <a:avLst/>
              </a:prstGeom>
              <a:noFill/>
              <a:ln w="1588">
                <a:solidFill>
                  <a:srgbClr val="000000"/>
                </a:solidFill>
                <a:round/>
                <a:headEnd/>
                <a:tailEnd/>
              </a:ln>
            </p:spPr>
            <p:txBody>
              <a:bodyPr/>
              <a:lstStyle/>
              <a:p>
                <a:endParaRPr lang="fr-FR"/>
              </a:p>
            </p:txBody>
          </p:sp>
          <p:sp>
            <p:nvSpPr>
              <p:cNvPr id="762675" name="Line 2867"/>
              <p:cNvSpPr>
                <a:spLocks noChangeShapeType="1"/>
              </p:cNvSpPr>
              <p:nvPr/>
            </p:nvSpPr>
            <p:spPr bwMode="auto">
              <a:xfrm>
                <a:off x="3968" y="1066"/>
                <a:ext cx="0" cy="16"/>
              </a:xfrm>
              <a:prstGeom prst="line">
                <a:avLst/>
              </a:prstGeom>
              <a:noFill/>
              <a:ln w="1588">
                <a:solidFill>
                  <a:srgbClr val="000000"/>
                </a:solidFill>
                <a:round/>
                <a:headEnd/>
                <a:tailEnd/>
              </a:ln>
            </p:spPr>
            <p:txBody>
              <a:bodyPr/>
              <a:lstStyle/>
              <a:p>
                <a:endParaRPr lang="fr-FR"/>
              </a:p>
            </p:txBody>
          </p:sp>
          <p:sp>
            <p:nvSpPr>
              <p:cNvPr id="762676" name="Line 2868"/>
              <p:cNvSpPr>
                <a:spLocks noChangeShapeType="1"/>
              </p:cNvSpPr>
              <p:nvPr/>
            </p:nvSpPr>
            <p:spPr bwMode="auto">
              <a:xfrm>
                <a:off x="3996" y="1066"/>
                <a:ext cx="1" cy="16"/>
              </a:xfrm>
              <a:prstGeom prst="line">
                <a:avLst/>
              </a:prstGeom>
              <a:noFill/>
              <a:ln w="1588">
                <a:solidFill>
                  <a:srgbClr val="000000"/>
                </a:solidFill>
                <a:round/>
                <a:headEnd/>
                <a:tailEnd/>
              </a:ln>
            </p:spPr>
            <p:txBody>
              <a:bodyPr/>
              <a:lstStyle/>
              <a:p>
                <a:endParaRPr lang="fr-FR"/>
              </a:p>
            </p:txBody>
          </p:sp>
          <p:sp>
            <p:nvSpPr>
              <p:cNvPr id="762677" name="Line 2869"/>
              <p:cNvSpPr>
                <a:spLocks noChangeShapeType="1"/>
              </p:cNvSpPr>
              <p:nvPr/>
            </p:nvSpPr>
            <p:spPr bwMode="auto">
              <a:xfrm>
                <a:off x="4028" y="1066"/>
                <a:ext cx="1" cy="16"/>
              </a:xfrm>
              <a:prstGeom prst="line">
                <a:avLst/>
              </a:prstGeom>
              <a:noFill/>
              <a:ln w="1588">
                <a:solidFill>
                  <a:srgbClr val="000000"/>
                </a:solidFill>
                <a:round/>
                <a:headEnd/>
                <a:tailEnd/>
              </a:ln>
            </p:spPr>
            <p:txBody>
              <a:bodyPr/>
              <a:lstStyle/>
              <a:p>
                <a:endParaRPr lang="fr-FR"/>
              </a:p>
            </p:txBody>
          </p:sp>
          <p:sp>
            <p:nvSpPr>
              <p:cNvPr id="762678" name="Line 2870"/>
              <p:cNvSpPr>
                <a:spLocks noChangeShapeType="1"/>
              </p:cNvSpPr>
              <p:nvPr/>
            </p:nvSpPr>
            <p:spPr bwMode="auto">
              <a:xfrm>
                <a:off x="4058" y="1066"/>
                <a:ext cx="2" cy="16"/>
              </a:xfrm>
              <a:prstGeom prst="line">
                <a:avLst/>
              </a:prstGeom>
              <a:noFill/>
              <a:ln w="1588">
                <a:solidFill>
                  <a:srgbClr val="000000"/>
                </a:solidFill>
                <a:round/>
                <a:headEnd/>
                <a:tailEnd/>
              </a:ln>
            </p:spPr>
            <p:txBody>
              <a:bodyPr/>
              <a:lstStyle/>
              <a:p>
                <a:endParaRPr lang="fr-FR"/>
              </a:p>
            </p:txBody>
          </p:sp>
          <p:sp>
            <p:nvSpPr>
              <p:cNvPr id="762679" name="Line 2871"/>
              <p:cNvSpPr>
                <a:spLocks noChangeShapeType="1"/>
              </p:cNvSpPr>
              <p:nvPr/>
            </p:nvSpPr>
            <p:spPr bwMode="auto">
              <a:xfrm>
                <a:off x="4088" y="1066"/>
                <a:ext cx="1" cy="16"/>
              </a:xfrm>
              <a:prstGeom prst="line">
                <a:avLst/>
              </a:prstGeom>
              <a:noFill/>
              <a:ln w="1588">
                <a:solidFill>
                  <a:srgbClr val="000000"/>
                </a:solidFill>
                <a:round/>
                <a:headEnd/>
                <a:tailEnd/>
              </a:ln>
            </p:spPr>
            <p:txBody>
              <a:bodyPr/>
              <a:lstStyle/>
              <a:p>
                <a:endParaRPr lang="fr-FR"/>
              </a:p>
            </p:txBody>
          </p:sp>
          <p:sp>
            <p:nvSpPr>
              <p:cNvPr id="762680" name="Line 2872"/>
              <p:cNvSpPr>
                <a:spLocks noChangeShapeType="1"/>
              </p:cNvSpPr>
              <p:nvPr/>
            </p:nvSpPr>
            <p:spPr bwMode="auto">
              <a:xfrm>
                <a:off x="4118" y="1066"/>
                <a:ext cx="1" cy="16"/>
              </a:xfrm>
              <a:prstGeom prst="line">
                <a:avLst/>
              </a:prstGeom>
              <a:noFill/>
              <a:ln w="1588">
                <a:solidFill>
                  <a:srgbClr val="000000"/>
                </a:solidFill>
                <a:round/>
                <a:headEnd/>
                <a:tailEnd/>
              </a:ln>
            </p:spPr>
            <p:txBody>
              <a:bodyPr/>
              <a:lstStyle/>
              <a:p>
                <a:endParaRPr lang="fr-FR"/>
              </a:p>
            </p:txBody>
          </p:sp>
          <p:sp>
            <p:nvSpPr>
              <p:cNvPr id="762681" name="Line 2873"/>
              <p:cNvSpPr>
                <a:spLocks noChangeShapeType="1"/>
              </p:cNvSpPr>
              <p:nvPr/>
            </p:nvSpPr>
            <p:spPr bwMode="auto">
              <a:xfrm>
                <a:off x="4147" y="1066"/>
                <a:ext cx="1" cy="16"/>
              </a:xfrm>
              <a:prstGeom prst="line">
                <a:avLst/>
              </a:prstGeom>
              <a:noFill/>
              <a:ln w="1588">
                <a:solidFill>
                  <a:srgbClr val="000000"/>
                </a:solidFill>
                <a:round/>
                <a:headEnd/>
                <a:tailEnd/>
              </a:ln>
            </p:spPr>
            <p:txBody>
              <a:bodyPr/>
              <a:lstStyle/>
              <a:p>
                <a:endParaRPr lang="fr-FR"/>
              </a:p>
            </p:txBody>
          </p:sp>
          <p:sp>
            <p:nvSpPr>
              <p:cNvPr id="762682" name="Line 2874"/>
              <p:cNvSpPr>
                <a:spLocks noChangeShapeType="1"/>
              </p:cNvSpPr>
              <p:nvPr/>
            </p:nvSpPr>
            <p:spPr bwMode="auto">
              <a:xfrm>
                <a:off x="4178" y="1066"/>
                <a:ext cx="1" cy="16"/>
              </a:xfrm>
              <a:prstGeom prst="line">
                <a:avLst/>
              </a:prstGeom>
              <a:noFill/>
              <a:ln w="1588">
                <a:solidFill>
                  <a:srgbClr val="000000"/>
                </a:solidFill>
                <a:round/>
                <a:headEnd/>
                <a:tailEnd/>
              </a:ln>
            </p:spPr>
            <p:txBody>
              <a:bodyPr/>
              <a:lstStyle/>
              <a:p>
                <a:endParaRPr lang="fr-FR"/>
              </a:p>
            </p:txBody>
          </p:sp>
          <p:sp>
            <p:nvSpPr>
              <p:cNvPr id="762683" name="Line 2875"/>
              <p:cNvSpPr>
                <a:spLocks noChangeShapeType="1"/>
              </p:cNvSpPr>
              <p:nvPr/>
            </p:nvSpPr>
            <p:spPr bwMode="auto">
              <a:xfrm>
                <a:off x="4207" y="1066"/>
                <a:ext cx="1" cy="16"/>
              </a:xfrm>
              <a:prstGeom prst="line">
                <a:avLst/>
              </a:prstGeom>
              <a:noFill/>
              <a:ln w="1588">
                <a:solidFill>
                  <a:srgbClr val="000000"/>
                </a:solidFill>
                <a:round/>
                <a:headEnd/>
                <a:tailEnd/>
              </a:ln>
            </p:spPr>
            <p:txBody>
              <a:bodyPr/>
              <a:lstStyle/>
              <a:p>
                <a:endParaRPr lang="fr-FR"/>
              </a:p>
            </p:txBody>
          </p:sp>
          <p:sp>
            <p:nvSpPr>
              <p:cNvPr id="762684" name="Line 2876"/>
              <p:cNvSpPr>
                <a:spLocks noChangeShapeType="1"/>
              </p:cNvSpPr>
              <p:nvPr/>
            </p:nvSpPr>
            <p:spPr bwMode="auto">
              <a:xfrm>
                <a:off x="4269" y="1066"/>
                <a:ext cx="1" cy="16"/>
              </a:xfrm>
              <a:prstGeom prst="line">
                <a:avLst/>
              </a:prstGeom>
              <a:noFill/>
              <a:ln w="1588">
                <a:solidFill>
                  <a:srgbClr val="000000"/>
                </a:solidFill>
                <a:round/>
                <a:headEnd/>
                <a:tailEnd/>
              </a:ln>
            </p:spPr>
            <p:txBody>
              <a:bodyPr/>
              <a:lstStyle/>
              <a:p>
                <a:endParaRPr lang="fr-FR"/>
              </a:p>
            </p:txBody>
          </p:sp>
          <p:sp>
            <p:nvSpPr>
              <p:cNvPr id="762685" name="Line 2877"/>
              <p:cNvSpPr>
                <a:spLocks noChangeShapeType="1"/>
              </p:cNvSpPr>
              <p:nvPr/>
            </p:nvSpPr>
            <p:spPr bwMode="auto">
              <a:xfrm>
                <a:off x="4298" y="1066"/>
                <a:ext cx="1" cy="16"/>
              </a:xfrm>
              <a:prstGeom prst="line">
                <a:avLst/>
              </a:prstGeom>
              <a:noFill/>
              <a:ln w="1588">
                <a:solidFill>
                  <a:srgbClr val="000000"/>
                </a:solidFill>
                <a:round/>
                <a:headEnd/>
                <a:tailEnd/>
              </a:ln>
            </p:spPr>
            <p:txBody>
              <a:bodyPr/>
              <a:lstStyle/>
              <a:p>
                <a:endParaRPr lang="fr-FR"/>
              </a:p>
            </p:txBody>
          </p:sp>
          <p:sp>
            <p:nvSpPr>
              <p:cNvPr id="762686" name="Line 2878"/>
              <p:cNvSpPr>
                <a:spLocks noChangeShapeType="1"/>
              </p:cNvSpPr>
              <p:nvPr/>
            </p:nvSpPr>
            <p:spPr bwMode="auto">
              <a:xfrm>
                <a:off x="4329" y="1066"/>
                <a:ext cx="1" cy="16"/>
              </a:xfrm>
              <a:prstGeom prst="line">
                <a:avLst/>
              </a:prstGeom>
              <a:noFill/>
              <a:ln w="1588">
                <a:solidFill>
                  <a:srgbClr val="000000"/>
                </a:solidFill>
                <a:round/>
                <a:headEnd/>
                <a:tailEnd/>
              </a:ln>
            </p:spPr>
            <p:txBody>
              <a:bodyPr/>
              <a:lstStyle/>
              <a:p>
                <a:endParaRPr lang="fr-FR"/>
              </a:p>
            </p:txBody>
          </p:sp>
          <p:sp>
            <p:nvSpPr>
              <p:cNvPr id="762687" name="Line 2879"/>
              <p:cNvSpPr>
                <a:spLocks noChangeShapeType="1"/>
              </p:cNvSpPr>
              <p:nvPr/>
            </p:nvSpPr>
            <p:spPr bwMode="auto">
              <a:xfrm>
                <a:off x="4357" y="1066"/>
                <a:ext cx="1" cy="16"/>
              </a:xfrm>
              <a:prstGeom prst="line">
                <a:avLst/>
              </a:prstGeom>
              <a:noFill/>
              <a:ln w="1588">
                <a:solidFill>
                  <a:srgbClr val="000000"/>
                </a:solidFill>
                <a:round/>
                <a:headEnd/>
                <a:tailEnd/>
              </a:ln>
            </p:spPr>
            <p:txBody>
              <a:bodyPr/>
              <a:lstStyle/>
              <a:p>
                <a:endParaRPr lang="fr-FR"/>
              </a:p>
            </p:txBody>
          </p:sp>
          <p:sp>
            <p:nvSpPr>
              <p:cNvPr id="762688" name="Line 2880"/>
              <p:cNvSpPr>
                <a:spLocks noChangeShapeType="1"/>
              </p:cNvSpPr>
              <p:nvPr/>
            </p:nvSpPr>
            <p:spPr bwMode="auto">
              <a:xfrm>
                <a:off x="4388" y="1066"/>
                <a:ext cx="1" cy="16"/>
              </a:xfrm>
              <a:prstGeom prst="line">
                <a:avLst/>
              </a:prstGeom>
              <a:noFill/>
              <a:ln w="1588">
                <a:solidFill>
                  <a:srgbClr val="000000"/>
                </a:solidFill>
                <a:round/>
                <a:headEnd/>
                <a:tailEnd/>
              </a:ln>
            </p:spPr>
            <p:txBody>
              <a:bodyPr/>
              <a:lstStyle/>
              <a:p>
                <a:endParaRPr lang="fr-FR"/>
              </a:p>
            </p:txBody>
          </p:sp>
          <p:sp>
            <p:nvSpPr>
              <p:cNvPr id="762689" name="Line 2881"/>
              <p:cNvSpPr>
                <a:spLocks noChangeShapeType="1"/>
              </p:cNvSpPr>
              <p:nvPr/>
            </p:nvSpPr>
            <p:spPr bwMode="auto">
              <a:xfrm>
                <a:off x="4417" y="1066"/>
                <a:ext cx="1" cy="16"/>
              </a:xfrm>
              <a:prstGeom prst="line">
                <a:avLst/>
              </a:prstGeom>
              <a:noFill/>
              <a:ln w="1588">
                <a:solidFill>
                  <a:srgbClr val="000000"/>
                </a:solidFill>
                <a:round/>
                <a:headEnd/>
                <a:tailEnd/>
              </a:ln>
            </p:spPr>
            <p:txBody>
              <a:bodyPr/>
              <a:lstStyle/>
              <a:p>
                <a:endParaRPr lang="fr-FR"/>
              </a:p>
            </p:txBody>
          </p:sp>
          <p:sp>
            <p:nvSpPr>
              <p:cNvPr id="762690" name="Line 2882"/>
              <p:cNvSpPr>
                <a:spLocks noChangeShapeType="1"/>
              </p:cNvSpPr>
              <p:nvPr/>
            </p:nvSpPr>
            <p:spPr bwMode="auto">
              <a:xfrm>
                <a:off x="4448" y="1066"/>
                <a:ext cx="1" cy="16"/>
              </a:xfrm>
              <a:prstGeom prst="line">
                <a:avLst/>
              </a:prstGeom>
              <a:noFill/>
              <a:ln w="1588">
                <a:solidFill>
                  <a:srgbClr val="000000"/>
                </a:solidFill>
                <a:round/>
                <a:headEnd/>
                <a:tailEnd/>
              </a:ln>
            </p:spPr>
            <p:txBody>
              <a:bodyPr/>
              <a:lstStyle/>
              <a:p>
                <a:endParaRPr lang="fr-FR"/>
              </a:p>
            </p:txBody>
          </p:sp>
          <p:sp>
            <p:nvSpPr>
              <p:cNvPr id="762691" name="Line 2883"/>
              <p:cNvSpPr>
                <a:spLocks noChangeShapeType="1"/>
              </p:cNvSpPr>
              <p:nvPr/>
            </p:nvSpPr>
            <p:spPr bwMode="auto">
              <a:xfrm>
                <a:off x="4477" y="1066"/>
                <a:ext cx="2" cy="16"/>
              </a:xfrm>
              <a:prstGeom prst="line">
                <a:avLst/>
              </a:prstGeom>
              <a:noFill/>
              <a:ln w="1588">
                <a:solidFill>
                  <a:srgbClr val="000000"/>
                </a:solidFill>
                <a:round/>
                <a:headEnd/>
                <a:tailEnd/>
              </a:ln>
            </p:spPr>
            <p:txBody>
              <a:bodyPr/>
              <a:lstStyle/>
              <a:p>
                <a:endParaRPr lang="fr-FR"/>
              </a:p>
            </p:txBody>
          </p:sp>
          <p:sp>
            <p:nvSpPr>
              <p:cNvPr id="762692" name="Line 2884"/>
              <p:cNvSpPr>
                <a:spLocks noChangeShapeType="1"/>
              </p:cNvSpPr>
              <p:nvPr/>
            </p:nvSpPr>
            <p:spPr bwMode="auto">
              <a:xfrm>
                <a:off x="4508" y="1066"/>
                <a:ext cx="1" cy="16"/>
              </a:xfrm>
              <a:prstGeom prst="line">
                <a:avLst/>
              </a:prstGeom>
              <a:noFill/>
              <a:ln w="1588">
                <a:solidFill>
                  <a:srgbClr val="000000"/>
                </a:solidFill>
                <a:round/>
                <a:headEnd/>
                <a:tailEnd/>
              </a:ln>
            </p:spPr>
            <p:txBody>
              <a:bodyPr/>
              <a:lstStyle/>
              <a:p>
                <a:endParaRPr lang="fr-FR"/>
              </a:p>
            </p:txBody>
          </p:sp>
          <p:sp>
            <p:nvSpPr>
              <p:cNvPr id="762693" name="Line 2885"/>
              <p:cNvSpPr>
                <a:spLocks noChangeShapeType="1"/>
              </p:cNvSpPr>
              <p:nvPr/>
            </p:nvSpPr>
            <p:spPr bwMode="auto">
              <a:xfrm>
                <a:off x="4568" y="1066"/>
                <a:ext cx="1" cy="16"/>
              </a:xfrm>
              <a:prstGeom prst="line">
                <a:avLst/>
              </a:prstGeom>
              <a:noFill/>
              <a:ln w="1588">
                <a:solidFill>
                  <a:srgbClr val="000000"/>
                </a:solidFill>
                <a:round/>
                <a:headEnd/>
                <a:tailEnd/>
              </a:ln>
            </p:spPr>
            <p:txBody>
              <a:bodyPr/>
              <a:lstStyle/>
              <a:p>
                <a:endParaRPr lang="fr-FR"/>
              </a:p>
            </p:txBody>
          </p:sp>
          <p:sp>
            <p:nvSpPr>
              <p:cNvPr id="762694" name="Line 2886"/>
              <p:cNvSpPr>
                <a:spLocks noChangeShapeType="1"/>
              </p:cNvSpPr>
              <p:nvPr/>
            </p:nvSpPr>
            <p:spPr bwMode="auto">
              <a:xfrm>
                <a:off x="4598" y="1066"/>
                <a:ext cx="1" cy="16"/>
              </a:xfrm>
              <a:prstGeom prst="line">
                <a:avLst/>
              </a:prstGeom>
              <a:noFill/>
              <a:ln w="1588">
                <a:solidFill>
                  <a:srgbClr val="000000"/>
                </a:solidFill>
                <a:round/>
                <a:headEnd/>
                <a:tailEnd/>
              </a:ln>
            </p:spPr>
            <p:txBody>
              <a:bodyPr/>
              <a:lstStyle/>
              <a:p>
                <a:endParaRPr lang="fr-FR"/>
              </a:p>
            </p:txBody>
          </p:sp>
          <p:sp>
            <p:nvSpPr>
              <p:cNvPr id="762695" name="Line 2887"/>
              <p:cNvSpPr>
                <a:spLocks noChangeShapeType="1"/>
              </p:cNvSpPr>
              <p:nvPr/>
            </p:nvSpPr>
            <p:spPr bwMode="auto">
              <a:xfrm>
                <a:off x="4627" y="1066"/>
                <a:ext cx="2" cy="16"/>
              </a:xfrm>
              <a:prstGeom prst="line">
                <a:avLst/>
              </a:prstGeom>
              <a:noFill/>
              <a:ln w="1588">
                <a:solidFill>
                  <a:srgbClr val="000000"/>
                </a:solidFill>
                <a:round/>
                <a:headEnd/>
                <a:tailEnd/>
              </a:ln>
            </p:spPr>
            <p:txBody>
              <a:bodyPr/>
              <a:lstStyle/>
              <a:p>
                <a:endParaRPr lang="fr-FR"/>
              </a:p>
            </p:txBody>
          </p:sp>
          <p:sp>
            <p:nvSpPr>
              <p:cNvPr id="762696" name="Line 2888"/>
              <p:cNvSpPr>
                <a:spLocks noChangeShapeType="1"/>
              </p:cNvSpPr>
              <p:nvPr/>
            </p:nvSpPr>
            <p:spPr bwMode="auto">
              <a:xfrm>
                <a:off x="4658" y="1066"/>
                <a:ext cx="1" cy="16"/>
              </a:xfrm>
              <a:prstGeom prst="line">
                <a:avLst/>
              </a:prstGeom>
              <a:noFill/>
              <a:ln w="1588">
                <a:solidFill>
                  <a:srgbClr val="000000"/>
                </a:solidFill>
                <a:round/>
                <a:headEnd/>
                <a:tailEnd/>
              </a:ln>
            </p:spPr>
            <p:txBody>
              <a:bodyPr/>
              <a:lstStyle/>
              <a:p>
                <a:endParaRPr lang="fr-FR"/>
              </a:p>
            </p:txBody>
          </p:sp>
          <p:sp>
            <p:nvSpPr>
              <p:cNvPr id="762697" name="Line 2889"/>
              <p:cNvSpPr>
                <a:spLocks noChangeShapeType="1"/>
              </p:cNvSpPr>
              <p:nvPr/>
            </p:nvSpPr>
            <p:spPr bwMode="auto">
              <a:xfrm>
                <a:off x="4688" y="1066"/>
                <a:ext cx="1" cy="16"/>
              </a:xfrm>
              <a:prstGeom prst="line">
                <a:avLst/>
              </a:prstGeom>
              <a:noFill/>
              <a:ln w="1588">
                <a:solidFill>
                  <a:srgbClr val="000000"/>
                </a:solidFill>
                <a:round/>
                <a:headEnd/>
                <a:tailEnd/>
              </a:ln>
            </p:spPr>
            <p:txBody>
              <a:bodyPr/>
              <a:lstStyle/>
              <a:p>
                <a:endParaRPr lang="fr-FR"/>
              </a:p>
            </p:txBody>
          </p:sp>
          <p:sp>
            <p:nvSpPr>
              <p:cNvPr id="762698" name="Line 2890"/>
              <p:cNvSpPr>
                <a:spLocks noChangeShapeType="1"/>
              </p:cNvSpPr>
              <p:nvPr/>
            </p:nvSpPr>
            <p:spPr bwMode="auto">
              <a:xfrm>
                <a:off x="4719" y="1066"/>
                <a:ext cx="1" cy="16"/>
              </a:xfrm>
              <a:prstGeom prst="line">
                <a:avLst/>
              </a:prstGeom>
              <a:noFill/>
              <a:ln w="1588">
                <a:solidFill>
                  <a:srgbClr val="000000"/>
                </a:solidFill>
                <a:round/>
                <a:headEnd/>
                <a:tailEnd/>
              </a:ln>
            </p:spPr>
            <p:txBody>
              <a:bodyPr/>
              <a:lstStyle/>
              <a:p>
                <a:endParaRPr lang="fr-FR"/>
              </a:p>
            </p:txBody>
          </p:sp>
          <p:sp>
            <p:nvSpPr>
              <p:cNvPr id="762699" name="Line 2891"/>
              <p:cNvSpPr>
                <a:spLocks noChangeShapeType="1"/>
              </p:cNvSpPr>
              <p:nvPr/>
            </p:nvSpPr>
            <p:spPr bwMode="auto">
              <a:xfrm>
                <a:off x="4749" y="1066"/>
                <a:ext cx="1" cy="16"/>
              </a:xfrm>
              <a:prstGeom prst="line">
                <a:avLst/>
              </a:prstGeom>
              <a:noFill/>
              <a:ln w="1588">
                <a:solidFill>
                  <a:srgbClr val="000000"/>
                </a:solidFill>
                <a:round/>
                <a:headEnd/>
                <a:tailEnd/>
              </a:ln>
            </p:spPr>
            <p:txBody>
              <a:bodyPr/>
              <a:lstStyle/>
              <a:p>
                <a:endParaRPr lang="fr-FR"/>
              </a:p>
            </p:txBody>
          </p:sp>
          <p:sp>
            <p:nvSpPr>
              <p:cNvPr id="762700" name="Line 2892"/>
              <p:cNvSpPr>
                <a:spLocks noChangeShapeType="1"/>
              </p:cNvSpPr>
              <p:nvPr/>
            </p:nvSpPr>
            <p:spPr bwMode="auto">
              <a:xfrm>
                <a:off x="4778" y="1066"/>
                <a:ext cx="1" cy="16"/>
              </a:xfrm>
              <a:prstGeom prst="line">
                <a:avLst/>
              </a:prstGeom>
              <a:noFill/>
              <a:ln w="1588">
                <a:solidFill>
                  <a:srgbClr val="000000"/>
                </a:solidFill>
                <a:round/>
                <a:headEnd/>
                <a:tailEnd/>
              </a:ln>
            </p:spPr>
            <p:txBody>
              <a:bodyPr/>
              <a:lstStyle/>
              <a:p>
                <a:endParaRPr lang="fr-FR"/>
              </a:p>
            </p:txBody>
          </p:sp>
          <p:sp>
            <p:nvSpPr>
              <p:cNvPr id="762701" name="Line 2893"/>
              <p:cNvSpPr>
                <a:spLocks noChangeShapeType="1"/>
              </p:cNvSpPr>
              <p:nvPr/>
            </p:nvSpPr>
            <p:spPr bwMode="auto">
              <a:xfrm>
                <a:off x="4809" y="1066"/>
                <a:ext cx="1" cy="16"/>
              </a:xfrm>
              <a:prstGeom prst="line">
                <a:avLst/>
              </a:prstGeom>
              <a:noFill/>
              <a:ln w="1588">
                <a:solidFill>
                  <a:srgbClr val="000000"/>
                </a:solidFill>
                <a:round/>
                <a:headEnd/>
                <a:tailEnd/>
              </a:ln>
            </p:spPr>
            <p:txBody>
              <a:bodyPr/>
              <a:lstStyle/>
              <a:p>
                <a:endParaRPr lang="fr-FR"/>
              </a:p>
            </p:txBody>
          </p:sp>
          <p:sp>
            <p:nvSpPr>
              <p:cNvPr id="762702" name="Line 2894"/>
              <p:cNvSpPr>
                <a:spLocks noChangeShapeType="1"/>
              </p:cNvSpPr>
              <p:nvPr/>
            </p:nvSpPr>
            <p:spPr bwMode="auto">
              <a:xfrm>
                <a:off x="4869" y="1066"/>
                <a:ext cx="0" cy="16"/>
              </a:xfrm>
              <a:prstGeom prst="line">
                <a:avLst/>
              </a:prstGeom>
              <a:noFill/>
              <a:ln w="1588">
                <a:solidFill>
                  <a:srgbClr val="000000"/>
                </a:solidFill>
                <a:round/>
                <a:headEnd/>
                <a:tailEnd/>
              </a:ln>
            </p:spPr>
            <p:txBody>
              <a:bodyPr/>
              <a:lstStyle/>
              <a:p>
                <a:endParaRPr lang="fr-FR"/>
              </a:p>
            </p:txBody>
          </p:sp>
          <p:sp>
            <p:nvSpPr>
              <p:cNvPr id="762703" name="Line 2895"/>
              <p:cNvSpPr>
                <a:spLocks noChangeShapeType="1"/>
              </p:cNvSpPr>
              <p:nvPr/>
            </p:nvSpPr>
            <p:spPr bwMode="auto">
              <a:xfrm>
                <a:off x="4898" y="1066"/>
                <a:ext cx="1" cy="16"/>
              </a:xfrm>
              <a:prstGeom prst="line">
                <a:avLst/>
              </a:prstGeom>
              <a:noFill/>
              <a:ln w="1588">
                <a:solidFill>
                  <a:srgbClr val="000000"/>
                </a:solidFill>
                <a:round/>
                <a:headEnd/>
                <a:tailEnd/>
              </a:ln>
            </p:spPr>
            <p:txBody>
              <a:bodyPr/>
              <a:lstStyle/>
              <a:p>
                <a:endParaRPr lang="fr-FR"/>
              </a:p>
            </p:txBody>
          </p:sp>
          <p:sp>
            <p:nvSpPr>
              <p:cNvPr id="762704" name="Line 2896"/>
              <p:cNvSpPr>
                <a:spLocks noChangeShapeType="1"/>
              </p:cNvSpPr>
              <p:nvPr/>
            </p:nvSpPr>
            <p:spPr bwMode="auto">
              <a:xfrm>
                <a:off x="4928" y="1066"/>
                <a:ext cx="1" cy="16"/>
              </a:xfrm>
              <a:prstGeom prst="line">
                <a:avLst/>
              </a:prstGeom>
              <a:noFill/>
              <a:ln w="1588">
                <a:solidFill>
                  <a:srgbClr val="000000"/>
                </a:solidFill>
                <a:round/>
                <a:headEnd/>
                <a:tailEnd/>
              </a:ln>
            </p:spPr>
            <p:txBody>
              <a:bodyPr/>
              <a:lstStyle/>
              <a:p>
                <a:endParaRPr lang="fr-FR"/>
              </a:p>
            </p:txBody>
          </p:sp>
          <p:sp>
            <p:nvSpPr>
              <p:cNvPr id="762705" name="Line 2897"/>
              <p:cNvSpPr>
                <a:spLocks noChangeShapeType="1"/>
              </p:cNvSpPr>
              <p:nvPr/>
            </p:nvSpPr>
            <p:spPr bwMode="auto">
              <a:xfrm>
                <a:off x="4960" y="1066"/>
                <a:ext cx="0" cy="16"/>
              </a:xfrm>
              <a:prstGeom prst="line">
                <a:avLst/>
              </a:prstGeom>
              <a:noFill/>
              <a:ln w="1588">
                <a:solidFill>
                  <a:srgbClr val="000000"/>
                </a:solidFill>
                <a:round/>
                <a:headEnd/>
                <a:tailEnd/>
              </a:ln>
            </p:spPr>
            <p:txBody>
              <a:bodyPr/>
              <a:lstStyle/>
              <a:p>
                <a:endParaRPr lang="fr-FR"/>
              </a:p>
            </p:txBody>
          </p:sp>
          <p:sp>
            <p:nvSpPr>
              <p:cNvPr id="762706" name="Line 2898"/>
              <p:cNvSpPr>
                <a:spLocks noChangeShapeType="1"/>
              </p:cNvSpPr>
              <p:nvPr/>
            </p:nvSpPr>
            <p:spPr bwMode="auto">
              <a:xfrm>
                <a:off x="4988" y="1066"/>
                <a:ext cx="2" cy="16"/>
              </a:xfrm>
              <a:prstGeom prst="line">
                <a:avLst/>
              </a:prstGeom>
              <a:noFill/>
              <a:ln w="1588">
                <a:solidFill>
                  <a:srgbClr val="000000"/>
                </a:solidFill>
                <a:round/>
                <a:headEnd/>
                <a:tailEnd/>
              </a:ln>
            </p:spPr>
            <p:txBody>
              <a:bodyPr/>
              <a:lstStyle/>
              <a:p>
                <a:endParaRPr lang="fr-FR"/>
              </a:p>
            </p:txBody>
          </p:sp>
          <p:sp>
            <p:nvSpPr>
              <p:cNvPr id="762707" name="Line 2899"/>
              <p:cNvSpPr>
                <a:spLocks noChangeShapeType="1"/>
              </p:cNvSpPr>
              <p:nvPr/>
            </p:nvSpPr>
            <p:spPr bwMode="auto">
              <a:xfrm>
                <a:off x="5019" y="1066"/>
                <a:ext cx="1" cy="16"/>
              </a:xfrm>
              <a:prstGeom prst="line">
                <a:avLst/>
              </a:prstGeom>
              <a:noFill/>
              <a:ln w="1588">
                <a:solidFill>
                  <a:srgbClr val="000000"/>
                </a:solidFill>
                <a:round/>
                <a:headEnd/>
                <a:tailEnd/>
              </a:ln>
            </p:spPr>
            <p:txBody>
              <a:bodyPr/>
              <a:lstStyle/>
              <a:p>
                <a:endParaRPr lang="fr-FR"/>
              </a:p>
            </p:txBody>
          </p:sp>
          <p:sp>
            <p:nvSpPr>
              <p:cNvPr id="762708" name="Line 2900"/>
              <p:cNvSpPr>
                <a:spLocks noChangeShapeType="1"/>
              </p:cNvSpPr>
              <p:nvPr/>
            </p:nvSpPr>
            <p:spPr bwMode="auto">
              <a:xfrm>
                <a:off x="5049" y="1066"/>
                <a:ext cx="1" cy="16"/>
              </a:xfrm>
              <a:prstGeom prst="line">
                <a:avLst/>
              </a:prstGeom>
              <a:noFill/>
              <a:ln w="1588">
                <a:solidFill>
                  <a:srgbClr val="000000"/>
                </a:solidFill>
                <a:round/>
                <a:headEnd/>
                <a:tailEnd/>
              </a:ln>
            </p:spPr>
            <p:txBody>
              <a:bodyPr/>
              <a:lstStyle/>
              <a:p>
                <a:endParaRPr lang="fr-FR"/>
              </a:p>
            </p:txBody>
          </p:sp>
          <p:sp>
            <p:nvSpPr>
              <p:cNvPr id="762709" name="Line 2901"/>
              <p:cNvSpPr>
                <a:spLocks noChangeShapeType="1"/>
              </p:cNvSpPr>
              <p:nvPr/>
            </p:nvSpPr>
            <p:spPr bwMode="auto">
              <a:xfrm>
                <a:off x="5079" y="1066"/>
                <a:ext cx="1" cy="16"/>
              </a:xfrm>
              <a:prstGeom prst="line">
                <a:avLst/>
              </a:prstGeom>
              <a:noFill/>
              <a:ln w="1588">
                <a:solidFill>
                  <a:srgbClr val="000000"/>
                </a:solidFill>
                <a:round/>
                <a:headEnd/>
                <a:tailEnd/>
              </a:ln>
            </p:spPr>
            <p:txBody>
              <a:bodyPr/>
              <a:lstStyle/>
              <a:p>
                <a:endParaRPr lang="fr-FR"/>
              </a:p>
            </p:txBody>
          </p:sp>
          <p:sp>
            <p:nvSpPr>
              <p:cNvPr id="762710" name="Line 2902"/>
              <p:cNvSpPr>
                <a:spLocks noChangeShapeType="1"/>
              </p:cNvSpPr>
              <p:nvPr/>
            </p:nvSpPr>
            <p:spPr bwMode="auto">
              <a:xfrm>
                <a:off x="5108" y="1066"/>
                <a:ext cx="2" cy="16"/>
              </a:xfrm>
              <a:prstGeom prst="line">
                <a:avLst/>
              </a:prstGeom>
              <a:noFill/>
              <a:ln w="1588">
                <a:solidFill>
                  <a:srgbClr val="000000"/>
                </a:solidFill>
                <a:round/>
                <a:headEnd/>
                <a:tailEnd/>
              </a:ln>
            </p:spPr>
            <p:txBody>
              <a:bodyPr/>
              <a:lstStyle/>
              <a:p>
                <a:endParaRPr lang="fr-FR"/>
              </a:p>
            </p:txBody>
          </p:sp>
          <p:sp>
            <p:nvSpPr>
              <p:cNvPr id="762711" name="Line 2903"/>
              <p:cNvSpPr>
                <a:spLocks noChangeShapeType="1"/>
              </p:cNvSpPr>
              <p:nvPr/>
            </p:nvSpPr>
            <p:spPr bwMode="auto">
              <a:xfrm>
                <a:off x="5168" y="1066"/>
                <a:ext cx="1" cy="16"/>
              </a:xfrm>
              <a:prstGeom prst="line">
                <a:avLst/>
              </a:prstGeom>
              <a:noFill/>
              <a:ln w="1588">
                <a:solidFill>
                  <a:srgbClr val="000000"/>
                </a:solidFill>
                <a:round/>
                <a:headEnd/>
                <a:tailEnd/>
              </a:ln>
            </p:spPr>
            <p:txBody>
              <a:bodyPr/>
              <a:lstStyle/>
              <a:p>
                <a:endParaRPr lang="fr-FR"/>
              </a:p>
            </p:txBody>
          </p:sp>
          <p:sp>
            <p:nvSpPr>
              <p:cNvPr id="762712" name="Line 2904"/>
              <p:cNvSpPr>
                <a:spLocks noChangeShapeType="1"/>
              </p:cNvSpPr>
              <p:nvPr/>
            </p:nvSpPr>
            <p:spPr bwMode="auto">
              <a:xfrm>
                <a:off x="5200" y="1066"/>
                <a:ext cx="0" cy="16"/>
              </a:xfrm>
              <a:prstGeom prst="line">
                <a:avLst/>
              </a:prstGeom>
              <a:noFill/>
              <a:ln w="1588">
                <a:solidFill>
                  <a:srgbClr val="000000"/>
                </a:solidFill>
                <a:round/>
                <a:headEnd/>
                <a:tailEnd/>
              </a:ln>
            </p:spPr>
            <p:txBody>
              <a:bodyPr/>
              <a:lstStyle/>
              <a:p>
                <a:endParaRPr lang="fr-FR"/>
              </a:p>
            </p:txBody>
          </p:sp>
          <p:grpSp>
            <p:nvGrpSpPr>
              <p:cNvPr id="762713" name="Group 2905"/>
              <p:cNvGrpSpPr>
                <a:grpSpLocks/>
              </p:cNvGrpSpPr>
              <p:nvPr/>
            </p:nvGrpSpPr>
            <p:grpSpPr bwMode="auto">
              <a:xfrm>
                <a:off x="3135" y="1066"/>
                <a:ext cx="2303" cy="1583"/>
                <a:chOff x="3086" y="1123"/>
                <a:chExt cx="2278" cy="1723"/>
              </a:xfrm>
            </p:grpSpPr>
            <p:sp>
              <p:nvSpPr>
                <p:cNvPr id="762714" name="Line 2906"/>
                <p:cNvSpPr>
                  <a:spLocks noChangeShapeType="1"/>
                </p:cNvSpPr>
                <p:nvPr/>
              </p:nvSpPr>
              <p:spPr bwMode="auto">
                <a:xfrm>
                  <a:off x="5157" y="1123"/>
                  <a:ext cx="1" cy="17"/>
                </a:xfrm>
                <a:prstGeom prst="line">
                  <a:avLst/>
                </a:prstGeom>
                <a:noFill/>
                <a:ln w="1588">
                  <a:solidFill>
                    <a:srgbClr val="000000"/>
                  </a:solidFill>
                  <a:round/>
                  <a:headEnd/>
                  <a:tailEnd/>
                </a:ln>
              </p:spPr>
              <p:txBody>
                <a:bodyPr/>
                <a:lstStyle/>
                <a:p>
                  <a:endParaRPr lang="fr-FR"/>
                </a:p>
              </p:txBody>
            </p:sp>
            <p:sp>
              <p:nvSpPr>
                <p:cNvPr id="762715" name="Line 2907"/>
                <p:cNvSpPr>
                  <a:spLocks noChangeShapeType="1"/>
                </p:cNvSpPr>
                <p:nvPr/>
              </p:nvSpPr>
              <p:spPr bwMode="auto">
                <a:xfrm>
                  <a:off x="5186" y="1123"/>
                  <a:ext cx="1" cy="17"/>
                </a:xfrm>
                <a:prstGeom prst="line">
                  <a:avLst/>
                </a:prstGeom>
                <a:noFill/>
                <a:ln w="1588">
                  <a:solidFill>
                    <a:srgbClr val="000000"/>
                  </a:solidFill>
                  <a:round/>
                  <a:headEnd/>
                  <a:tailEnd/>
                </a:ln>
              </p:spPr>
              <p:txBody>
                <a:bodyPr/>
                <a:lstStyle/>
                <a:p>
                  <a:endParaRPr lang="fr-FR"/>
                </a:p>
              </p:txBody>
            </p:sp>
            <p:sp>
              <p:nvSpPr>
                <p:cNvPr id="762716" name="Line 2908"/>
                <p:cNvSpPr>
                  <a:spLocks noChangeShapeType="1"/>
                </p:cNvSpPr>
                <p:nvPr/>
              </p:nvSpPr>
              <p:spPr bwMode="auto">
                <a:xfrm>
                  <a:off x="5216" y="1123"/>
                  <a:ext cx="1" cy="17"/>
                </a:xfrm>
                <a:prstGeom prst="line">
                  <a:avLst/>
                </a:prstGeom>
                <a:noFill/>
                <a:ln w="1588">
                  <a:solidFill>
                    <a:srgbClr val="000000"/>
                  </a:solidFill>
                  <a:round/>
                  <a:headEnd/>
                  <a:tailEnd/>
                </a:ln>
              </p:spPr>
              <p:txBody>
                <a:bodyPr/>
                <a:lstStyle/>
                <a:p>
                  <a:endParaRPr lang="fr-FR"/>
                </a:p>
              </p:txBody>
            </p:sp>
            <p:sp>
              <p:nvSpPr>
                <p:cNvPr id="762717" name="Line 2909"/>
                <p:cNvSpPr>
                  <a:spLocks noChangeShapeType="1"/>
                </p:cNvSpPr>
                <p:nvPr/>
              </p:nvSpPr>
              <p:spPr bwMode="auto">
                <a:xfrm>
                  <a:off x="5245" y="1123"/>
                  <a:ext cx="1" cy="17"/>
                </a:xfrm>
                <a:prstGeom prst="line">
                  <a:avLst/>
                </a:prstGeom>
                <a:noFill/>
                <a:ln w="1588">
                  <a:solidFill>
                    <a:srgbClr val="000000"/>
                  </a:solidFill>
                  <a:round/>
                  <a:headEnd/>
                  <a:tailEnd/>
                </a:ln>
              </p:spPr>
              <p:txBody>
                <a:bodyPr/>
                <a:lstStyle/>
                <a:p>
                  <a:endParaRPr lang="fr-FR"/>
                </a:p>
              </p:txBody>
            </p:sp>
            <p:sp>
              <p:nvSpPr>
                <p:cNvPr id="762718" name="Line 2910"/>
                <p:cNvSpPr>
                  <a:spLocks noChangeShapeType="1"/>
                </p:cNvSpPr>
                <p:nvPr/>
              </p:nvSpPr>
              <p:spPr bwMode="auto">
                <a:xfrm>
                  <a:off x="5275" y="1123"/>
                  <a:ext cx="1" cy="17"/>
                </a:xfrm>
                <a:prstGeom prst="line">
                  <a:avLst/>
                </a:prstGeom>
                <a:noFill/>
                <a:ln w="1588">
                  <a:solidFill>
                    <a:srgbClr val="000000"/>
                  </a:solidFill>
                  <a:round/>
                  <a:headEnd/>
                  <a:tailEnd/>
                </a:ln>
              </p:spPr>
              <p:txBody>
                <a:bodyPr/>
                <a:lstStyle/>
                <a:p>
                  <a:endParaRPr lang="fr-FR"/>
                </a:p>
              </p:txBody>
            </p:sp>
            <p:sp>
              <p:nvSpPr>
                <p:cNvPr id="762719" name="Line 2911"/>
                <p:cNvSpPr>
                  <a:spLocks noChangeShapeType="1"/>
                </p:cNvSpPr>
                <p:nvPr/>
              </p:nvSpPr>
              <p:spPr bwMode="auto">
                <a:xfrm>
                  <a:off x="5304" y="1123"/>
                  <a:ext cx="1" cy="17"/>
                </a:xfrm>
                <a:prstGeom prst="line">
                  <a:avLst/>
                </a:prstGeom>
                <a:noFill/>
                <a:ln w="1588">
                  <a:solidFill>
                    <a:srgbClr val="000000"/>
                  </a:solidFill>
                  <a:round/>
                  <a:headEnd/>
                  <a:tailEnd/>
                </a:ln>
              </p:spPr>
              <p:txBody>
                <a:bodyPr/>
                <a:lstStyle/>
                <a:p>
                  <a:endParaRPr lang="fr-FR"/>
                </a:p>
              </p:txBody>
            </p:sp>
            <p:sp>
              <p:nvSpPr>
                <p:cNvPr id="762720" name="Line 2912"/>
                <p:cNvSpPr>
                  <a:spLocks noChangeShapeType="1"/>
                </p:cNvSpPr>
                <p:nvPr/>
              </p:nvSpPr>
              <p:spPr bwMode="auto">
                <a:xfrm>
                  <a:off x="5334" y="1123"/>
                  <a:ext cx="1" cy="17"/>
                </a:xfrm>
                <a:prstGeom prst="line">
                  <a:avLst/>
                </a:prstGeom>
                <a:noFill/>
                <a:ln w="1588">
                  <a:solidFill>
                    <a:srgbClr val="000000"/>
                  </a:solidFill>
                  <a:round/>
                  <a:headEnd/>
                  <a:tailEnd/>
                </a:ln>
              </p:spPr>
              <p:txBody>
                <a:bodyPr/>
                <a:lstStyle/>
                <a:p>
                  <a:endParaRPr lang="fr-FR"/>
                </a:p>
              </p:txBody>
            </p:sp>
            <p:sp>
              <p:nvSpPr>
                <p:cNvPr id="762721" name="Line 2913"/>
                <p:cNvSpPr>
                  <a:spLocks noChangeShapeType="1"/>
                </p:cNvSpPr>
                <p:nvPr/>
              </p:nvSpPr>
              <p:spPr bwMode="auto">
                <a:xfrm flipV="1">
                  <a:off x="3286" y="1123"/>
                  <a:ext cx="1" cy="1722"/>
                </a:xfrm>
                <a:prstGeom prst="line">
                  <a:avLst/>
                </a:prstGeom>
                <a:noFill/>
                <a:ln w="1588">
                  <a:solidFill>
                    <a:srgbClr val="000000"/>
                  </a:solidFill>
                  <a:round/>
                  <a:headEnd/>
                  <a:tailEnd/>
                </a:ln>
              </p:spPr>
              <p:txBody>
                <a:bodyPr/>
                <a:lstStyle/>
                <a:p>
                  <a:endParaRPr lang="fr-FR"/>
                </a:p>
              </p:txBody>
            </p:sp>
            <p:sp>
              <p:nvSpPr>
                <p:cNvPr id="762722" name="Line 2914"/>
                <p:cNvSpPr>
                  <a:spLocks noChangeShapeType="1"/>
                </p:cNvSpPr>
                <p:nvPr/>
              </p:nvSpPr>
              <p:spPr bwMode="auto">
                <a:xfrm>
                  <a:off x="3286" y="2845"/>
                  <a:ext cx="42" cy="1"/>
                </a:xfrm>
                <a:prstGeom prst="line">
                  <a:avLst/>
                </a:prstGeom>
                <a:noFill/>
                <a:ln w="1588">
                  <a:solidFill>
                    <a:srgbClr val="000000"/>
                  </a:solidFill>
                  <a:round/>
                  <a:headEnd/>
                  <a:tailEnd/>
                </a:ln>
              </p:spPr>
              <p:txBody>
                <a:bodyPr/>
                <a:lstStyle/>
                <a:p>
                  <a:endParaRPr lang="fr-FR"/>
                </a:p>
              </p:txBody>
            </p:sp>
            <p:sp>
              <p:nvSpPr>
                <p:cNvPr id="762723" name="Freeform 2915"/>
                <p:cNvSpPr>
                  <a:spLocks/>
                </p:cNvSpPr>
                <p:nvPr/>
              </p:nvSpPr>
              <p:spPr bwMode="auto">
                <a:xfrm>
                  <a:off x="3209" y="2807"/>
                  <a:ext cx="22" cy="38"/>
                </a:xfrm>
                <a:custGeom>
                  <a:avLst/>
                  <a:gdLst/>
                  <a:ahLst/>
                  <a:cxnLst>
                    <a:cxn ang="0">
                      <a:pos x="19" y="0"/>
                    </a:cxn>
                    <a:cxn ang="0">
                      <a:pos x="2" y="0"/>
                    </a:cxn>
                    <a:cxn ang="0">
                      <a:pos x="1" y="15"/>
                    </a:cxn>
                    <a:cxn ang="0">
                      <a:pos x="2" y="14"/>
                    </a:cxn>
                    <a:cxn ang="0">
                      <a:pos x="7" y="12"/>
                    </a:cxn>
                    <a:cxn ang="0">
                      <a:pos x="12" y="12"/>
                    </a:cxn>
                    <a:cxn ang="0">
                      <a:pos x="17" y="14"/>
                    </a:cxn>
                    <a:cxn ang="0">
                      <a:pos x="21" y="18"/>
                    </a:cxn>
                    <a:cxn ang="0">
                      <a:pos x="22" y="24"/>
                    </a:cxn>
                    <a:cxn ang="0">
                      <a:pos x="22" y="27"/>
                    </a:cxn>
                    <a:cxn ang="0">
                      <a:pos x="21" y="33"/>
                    </a:cxn>
                    <a:cxn ang="0">
                      <a:pos x="17" y="37"/>
                    </a:cxn>
                    <a:cxn ang="0">
                      <a:pos x="12" y="38"/>
                    </a:cxn>
                    <a:cxn ang="0">
                      <a:pos x="7" y="38"/>
                    </a:cxn>
                    <a:cxn ang="0">
                      <a:pos x="2" y="37"/>
                    </a:cxn>
                    <a:cxn ang="0">
                      <a:pos x="1" y="35"/>
                    </a:cxn>
                    <a:cxn ang="0">
                      <a:pos x="0" y="31"/>
                    </a:cxn>
                  </a:cxnLst>
                  <a:rect l="0" t="0" r="r" b="b"/>
                  <a:pathLst>
                    <a:path w="22" h="38">
                      <a:moveTo>
                        <a:pt x="19" y="0"/>
                      </a:moveTo>
                      <a:lnTo>
                        <a:pt x="2" y="0"/>
                      </a:lnTo>
                      <a:lnTo>
                        <a:pt x="1" y="15"/>
                      </a:lnTo>
                      <a:lnTo>
                        <a:pt x="2" y="14"/>
                      </a:lnTo>
                      <a:lnTo>
                        <a:pt x="7" y="12"/>
                      </a:lnTo>
                      <a:lnTo>
                        <a:pt x="12" y="12"/>
                      </a:lnTo>
                      <a:lnTo>
                        <a:pt x="17" y="14"/>
                      </a:lnTo>
                      <a:lnTo>
                        <a:pt x="21" y="18"/>
                      </a:lnTo>
                      <a:lnTo>
                        <a:pt x="22" y="24"/>
                      </a:lnTo>
                      <a:lnTo>
                        <a:pt x="22" y="27"/>
                      </a:lnTo>
                      <a:lnTo>
                        <a:pt x="21" y="33"/>
                      </a:lnTo>
                      <a:lnTo>
                        <a:pt x="17" y="37"/>
                      </a:lnTo>
                      <a:lnTo>
                        <a:pt x="12" y="38"/>
                      </a:lnTo>
                      <a:lnTo>
                        <a:pt x="7" y="38"/>
                      </a:lnTo>
                      <a:lnTo>
                        <a:pt x="2" y="37"/>
                      </a:lnTo>
                      <a:lnTo>
                        <a:pt x="1" y="35"/>
                      </a:lnTo>
                      <a:lnTo>
                        <a:pt x="0" y="31"/>
                      </a:lnTo>
                    </a:path>
                  </a:pathLst>
                </a:custGeom>
                <a:noFill/>
                <a:ln w="1588">
                  <a:solidFill>
                    <a:srgbClr val="000000"/>
                  </a:solidFill>
                  <a:prstDash val="solid"/>
                  <a:round/>
                  <a:headEnd/>
                  <a:tailEnd/>
                </a:ln>
              </p:spPr>
              <p:txBody>
                <a:bodyPr/>
                <a:lstStyle/>
                <a:p>
                  <a:endParaRPr lang="fr-FR"/>
                </a:p>
              </p:txBody>
            </p:sp>
            <p:sp>
              <p:nvSpPr>
                <p:cNvPr id="762724" name="Freeform 2916"/>
                <p:cNvSpPr>
                  <a:spLocks/>
                </p:cNvSpPr>
                <p:nvPr/>
              </p:nvSpPr>
              <p:spPr bwMode="auto">
                <a:xfrm>
                  <a:off x="3241" y="2807"/>
                  <a:ext cx="23" cy="38"/>
                </a:xfrm>
                <a:custGeom>
                  <a:avLst/>
                  <a:gdLst/>
                  <a:ahLst/>
                  <a:cxnLst>
                    <a:cxn ang="0">
                      <a:pos x="9" y="0"/>
                    </a:cxn>
                    <a:cxn ang="0">
                      <a:pos x="5" y="1"/>
                    </a:cxn>
                    <a:cxn ang="0">
                      <a:pos x="2" y="7"/>
                    </a:cxn>
                    <a:cxn ang="0">
                      <a:pos x="0" y="15"/>
                    </a:cxn>
                    <a:cxn ang="0">
                      <a:pos x="0" y="21"/>
                    </a:cxn>
                    <a:cxn ang="0">
                      <a:pos x="2" y="31"/>
                    </a:cxn>
                    <a:cxn ang="0">
                      <a:pos x="5" y="37"/>
                    </a:cxn>
                    <a:cxn ang="0">
                      <a:pos x="9" y="38"/>
                    </a:cxn>
                    <a:cxn ang="0">
                      <a:pos x="13" y="38"/>
                    </a:cxn>
                    <a:cxn ang="0">
                      <a:pos x="18" y="37"/>
                    </a:cxn>
                    <a:cxn ang="0">
                      <a:pos x="22" y="31"/>
                    </a:cxn>
                    <a:cxn ang="0">
                      <a:pos x="23" y="21"/>
                    </a:cxn>
                    <a:cxn ang="0">
                      <a:pos x="23" y="15"/>
                    </a:cxn>
                    <a:cxn ang="0">
                      <a:pos x="22" y="7"/>
                    </a:cxn>
                    <a:cxn ang="0">
                      <a:pos x="18" y="1"/>
                    </a:cxn>
                    <a:cxn ang="0">
                      <a:pos x="13" y="0"/>
                    </a:cxn>
                    <a:cxn ang="0">
                      <a:pos x="9" y="0"/>
                    </a:cxn>
                  </a:cxnLst>
                  <a:rect l="0" t="0" r="r" b="b"/>
                  <a:pathLst>
                    <a:path w="23" h="38">
                      <a:moveTo>
                        <a:pt x="9" y="0"/>
                      </a:moveTo>
                      <a:lnTo>
                        <a:pt x="5" y="1"/>
                      </a:lnTo>
                      <a:lnTo>
                        <a:pt x="2" y="7"/>
                      </a:lnTo>
                      <a:lnTo>
                        <a:pt x="0" y="15"/>
                      </a:lnTo>
                      <a:lnTo>
                        <a:pt x="0" y="21"/>
                      </a:lnTo>
                      <a:lnTo>
                        <a:pt x="2" y="31"/>
                      </a:lnTo>
                      <a:lnTo>
                        <a:pt x="5" y="37"/>
                      </a:lnTo>
                      <a:lnTo>
                        <a:pt x="9" y="38"/>
                      </a:lnTo>
                      <a:lnTo>
                        <a:pt x="13" y="38"/>
                      </a:lnTo>
                      <a:lnTo>
                        <a:pt x="18" y="37"/>
                      </a:lnTo>
                      <a:lnTo>
                        <a:pt x="22" y="31"/>
                      </a:lnTo>
                      <a:lnTo>
                        <a:pt x="23" y="21"/>
                      </a:lnTo>
                      <a:lnTo>
                        <a:pt x="23" y="15"/>
                      </a:lnTo>
                      <a:lnTo>
                        <a:pt x="22" y="7"/>
                      </a:lnTo>
                      <a:lnTo>
                        <a:pt x="18" y="1"/>
                      </a:lnTo>
                      <a:lnTo>
                        <a:pt x="13" y="0"/>
                      </a:lnTo>
                      <a:lnTo>
                        <a:pt x="9" y="0"/>
                      </a:lnTo>
                    </a:path>
                  </a:pathLst>
                </a:custGeom>
                <a:noFill/>
                <a:ln w="1588">
                  <a:solidFill>
                    <a:srgbClr val="000000"/>
                  </a:solidFill>
                  <a:prstDash val="solid"/>
                  <a:round/>
                  <a:headEnd/>
                  <a:tailEnd/>
                </a:ln>
              </p:spPr>
              <p:txBody>
                <a:bodyPr/>
                <a:lstStyle/>
                <a:p>
                  <a:endParaRPr lang="fr-FR"/>
                </a:p>
              </p:txBody>
            </p:sp>
            <p:sp>
              <p:nvSpPr>
                <p:cNvPr id="762725" name="Line 2917"/>
                <p:cNvSpPr>
                  <a:spLocks noChangeShapeType="1"/>
                </p:cNvSpPr>
                <p:nvPr/>
              </p:nvSpPr>
              <p:spPr bwMode="auto">
                <a:xfrm>
                  <a:off x="3286" y="2501"/>
                  <a:ext cx="42" cy="1"/>
                </a:xfrm>
                <a:prstGeom prst="line">
                  <a:avLst/>
                </a:prstGeom>
                <a:noFill/>
                <a:ln w="1588">
                  <a:solidFill>
                    <a:srgbClr val="000000"/>
                  </a:solidFill>
                  <a:round/>
                  <a:headEnd/>
                  <a:tailEnd/>
                </a:ln>
              </p:spPr>
              <p:txBody>
                <a:bodyPr/>
                <a:lstStyle/>
                <a:p>
                  <a:endParaRPr lang="fr-FR"/>
                </a:p>
              </p:txBody>
            </p:sp>
            <p:sp>
              <p:nvSpPr>
                <p:cNvPr id="762726" name="Freeform 2918"/>
                <p:cNvSpPr>
                  <a:spLocks/>
                </p:cNvSpPr>
                <p:nvPr/>
              </p:nvSpPr>
              <p:spPr bwMode="auto">
                <a:xfrm>
                  <a:off x="3210" y="2484"/>
                  <a:ext cx="21" cy="40"/>
                </a:xfrm>
                <a:custGeom>
                  <a:avLst/>
                  <a:gdLst/>
                  <a:ahLst/>
                  <a:cxnLst>
                    <a:cxn ang="0">
                      <a:pos x="20" y="5"/>
                    </a:cxn>
                    <a:cxn ang="0">
                      <a:pos x="18" y="2"/>
                    </a:cxn>
                    <a:cxn ang="0">
                      <a:pos x="13" y="0"/>
                    </a:cxn>
                    <a:cxn ang="0">
                      <a:pos x="10" y="0"/>
                    </a:cxn>
                    <a:cxn ang="0">
                      <a:pos x="5" y="2"/>
                    </a:cxn>
                    <a:cxn ang="0">
                      <a:pos x="1" y="8"/>
                    </a:cxn>
                    <a:cxn ang="0">
                      <a:pos x="0" y="17"/>
                    </a:cxn>
                    <a:cxn ang="0">
                      <a:pos x="0" y="27"/>
                    </a:cxn>
                    <a:cxn ang="0">
                      <a:pos x="1" y="34"/>
                    </a:cxn>
                    <a:cxn ang="0">
                      <a:pos x="5" y="38"/>
                    </a:cxn>
                    <a:cxn ang="0">
                      <a:pos x="10" y="40"/>
                    </a:cxn>
                    <a:cxn ang="0">
                      <a:pos x="11" y="40"/>
                    </a:cxn>
                    <a:cxn ang="0">
                      <a:pos x="16" y="38"/>
                    </a:cxn>
                    <a:cxn ang="0">
                      <a:pos x="20" y="34"/>
                    </a:cxn>
                    <a:cxn ang="0">
                      <a:pos x="21" y="28"/>
                    </a:cxn>
                    <a:cxn ang="0">
                      <a:pos x="21" y="27"/>
                    </a:cxn>
                    <a:cxn ang="0">
                      <a:pos x="20" y="21"/>
                    </a:cxn>
                    <a:cxn ang="0">
                      <a:pos x="16" y="17"/>
                    </a:cxn>
                    <a:cxn ang="0">
                      <a:pos x="11" y="15"/>
                    </a:cxn>
                    <a:cxn ang="0">
                      <a:pos x="10" y="15"/>
                    </a:cxn>
                    <a:cxn ang="0">
                      <a:pos x="5" y="17"/>
                    </a:cxn>
                    <a:cxn ang="0">
                      <a:pos x="1" y="21"/>
                    </a:cxn>
                    <a:cxn ang="0">
                      <a:pos x="0" y="27"/>
                    </a:cxn>
                  </a:cxnLst>
                  <a:rect l="0" t="0" r="r" b="b"/>
                  <a:pathLst>
                    <a:path w="21" h="40">
                      <a:moveTo>
                        <a:pt x="20" y="5"/>
                      </a:moveTo>
                      <a:lnTo>
                        <a:pt x="18" y="2"/>
                      </a:lnTo>
                      <a:lnTo>
                        <a:pt x="13" y="0"/>
                      </a:lnTo>
                      <a:lnTo>
                        <a:pt x="10" y="0"/>
                      </a:lnTo>
                      <a:lnTo>
                        <a:pt x="5" y="2"/>
                      </a:lnTo>
                      <a:lnTo>
                        <a:pt x="1" y="8"/>
                      </a:lnTo>
                      <a:lnTo>
                        <a:pt x="0" y="17"/>
                      </a:lnTo>
                      <a:lnTo>
                        <a:pt x="0" y="27"/>
                      </a:lnTo>
                      <a:lnTo>
                        <a:pt x="1" y="34"/>
                      </a:lnTo>
                      <a:lnTo>
                        <a:pt x="5" y="38"/>
                      </a:lnTo>
                      <a:lnTo>
                        <a:pt x="10" y="40"/>
                      </a:lnTo>
                      <a:lnTo>
                        <a:pt x="11" y="40"/>
                      </a:lnTo>
                      <a:lnTo>
                        <a:pt x="16" y="38"/>
                      </a:lnTo>
                      <a:lnTo>
                        <a:pt x="20" y="34"/>
                      </a:lnTo>
                      <a:lnTo>
                        <a:pt x="21" y="28"/>
                      </a:lnTo>
                      <a:lnTo>
                        <a:pt x="21" y="27"/>
                      </a:lnTo>
                      <a:lnTo>
                        <a:pt x="20" y="21"/>
                      </a:lnTo>
                      <a:lnTo>
                        <a:pt x="16" y="17"/>
                      </a:lnTo>
                      <a:lnTo>
                        <a:pt x="11" y="15"/>
                      </a:lnTo>
                      <a:lnTo>
                        <a:pt x="10" y="15"/>
                      </a:lnTo>
                      <a:lnTo>
                        <a:pt x="5" y="17"/>
                      </a:lnTo>
                      <a:lnTo>
                        <a:pt x="1" y="21"/>
                      </a:lnTo>
                      <a:lnTo>
                        <a:pt x="0" y="27"/>
                      </a:lnTo>
                    </a:path>
                  </a:pathLst>
                </a:custGeom>
                <a:noFill/>
                <a:ln w="1588">
                  <a:solidFill>
                    <a:srgbClr val="000000"/>
                  </a:solidFill>
                  <a:prstDash val="solid"/>
                  <a:round/>
                  <a:headEnd/>
                  <a:tailEnd/>
                </a:ln>
              </p:spPr>
              <p:txBody>
                <a:bodyPr/>
                <a:lstStyle/>
                <a:p>
                  <a:endParaRPr lang="fr-FR"/>
                </a:p>
              </p:txBody>
            </p:sp>
            <p:sp>
              <p:nvSpPr>
                <p:cNvPr id="762727" name="Freeform 2919"/>
                <p:cNvSpPr>
                  <a:spLocks/>
                </p:cNvSpPr>
                <p:nvPr/>
              </p:nvSpPr>
              <p:spPr bwMode="auto">
                <a:xfrm>
                  <a:off x="3241" y="2484"/>
                  <a:ext cx="23" cy="40"/>
                </a:xfrm>
                <a:custGeom>
                  <a:avLst/>
                  <a:gdLst/>
                  <a:ahLst/>
                  <a:cxnLst>
                    <a:cxn ang="0">
                      <a:pos x="9" y="0"/>
                    </a:cxn>
                    <a:cxn ang="0">
                      <a:pos x="5" y="2"/>
                    </a:cxn>
                    <a:cxn ang="0">
                      <a:pos x="2" y="8"/>
                    </a:cxn>
                    <a:cxn ang="0">
                      <a:pos x="0" y="17"/>
                    </a:cxn>
                    <a:cxn ang="0">
                      <a:pos x="0" y="23"/>
                    </a:cxn>
                    <a:cxn ang="0">
                      <a:pos x="2" y="33"/>
                    </a:cxn>
                    <a:cxn ang="0">
                      <a:pos x="5" y="38"/>
                    </a:cxn>
                    <a:cxn ang="0">
                      <a:pos x="9" y="40"/>
                    </a:cxn>
                    <a:cxn ang="0">
                      <a:pos x="13" y="40"/>
                    </a:cxn>
                    <a:cxn ang="0">
                      <a:pos x="18" y="38"/>
                    </a:cxn>
                    <a:cxn ang="0">
                      <a:pos x="22" y="33"/>
                    </a:cxn>
                    <a:cxn ang="0">
                      <a:pos x="23" y="23"/>
                    </a:cxn>
                    <a:cxn ang="0">
                      <a:pos x="23" y="17"/>
                    </a:cxn>
                    <a:cxn ang="0">
                      <a:pos x="22" y="8"/>
                    </a:cxn>
                    <a:cxn ang="0">
                      <a:pos x="18" y="2"/>
                    </a:cxn>
                    <a:cxn ang="0">
                      <a:pos x="13" y="0"/>
                    </a:cxn>
                    <a:cxn ang="0">
                      <a:pos x="9" y="0"/>
                    </a:cxn>
                  </a:cxnLst>
                  <a:rect l="0" t="0" r="r" b="b"/>
                  <a:pathLst>
                    <a:path w="23" h="40">
                      <a:moveTo>
                        <a:pt x="9" y="0"/>
                      </a:moveTo>
                      <a:lnTo>
                        <a:pt x="5" y="2"/>
                      </a:lnTo>
                      <a:lnTo>
                        <a:pt x="2" y="8"/>
                      </a:lnTo>
                      <a:lnTo>
                        <a:pt x="0" y="17"/>
                      </a:lnTo>
                      <a:lnTo>
                        <a:pt x="0" y="23"/>
                      </a:lnTo>
                      <a:lnTo>
                        <a:pt x="2" y="33"/>
                      </a:lnTo>
                      <a:lnTo>
                        <a:pt x="5" y="38"/>
                      </a:lnTo>
                      <a:lnTo>
                        <a:pt x="9" y="40"/>
                      </a:lnTo>
                      <a:lnTo>
                        <a:pt x="13" y="40"/>
                      </a:lnTo>
                      <a:lnTo>
                        <a:pt x="18" y="38"/>
                      </a:lnTo>
                      <a:lnTo>
                        <a:pt x="22" y="33"/>
                      </a:lnTo>
                      <a:lnTo>
                        <a:pt x="23" y="23"/>
                      </a:lnTo>
                      <a:lnTo>
                        <a:pt x="23" y="17"/>
                      </a:lnTo>
                      <a:lnTo>
                        <a:pt x="22" y="8"/>
                      </a:lnTo>
                      <a:lnTo>
                        <a:pt x="18" y="2"/>
                      </a:lnTo>
                      <a:lnTo>
                        <a:pt x="13" y="0"/>
                      </a:lnTo>
                      <a:lnTo>
                        <a:pt x="9" y="0"/>
                      </a:lnTo>
                    </a:path>
                  </a:pathLst>
                </a:custGeom>
                <a:noFill/>
                <a:ln w="1588">
                  <a:solidFill>
                    <a:srgbClr val="000000"/>
                  </a:solidFill>
                  <a:prstDash val="solid"/>
                  <a:round/>
                  <a:headEnd/>
                  <a:tailEnd/>
                </a:ln>
              </p:spPr>
              <p:txBody>
                <a:bodyPr/>
                <a:lstStyle/>
                <a:p>
                  <a:endParaRPr lang="fr-FR"/>
                </a:p>
              </p:txBody>
            </p:sp>
            <p:sp>
              <p:nvSpPr>
                <p:cNvPr id="762728" name="Line 2920"/>
                <p:cNvSpPr>
                  <a:spLocks noChangeShapeType="1"/>
                </p:cNvSpPr>
                <p:nvPr/>
              </p:nvSpPr>
              <p:spPr bwMode="auto">
                <a:xfrm>
                  <a:off x="3286" y="2156"/>
                  <a:ext cx="42" cy="1"/>
                </a:xfrm>
                <a:prstGeom prst="line">
                  <a:avLst/>
                </a:prstGeom>
                <a:noFill/>
                <a:ln w="1588">
                  <a:solidFill>
                    <a:srgbClr val="000000"/>
                  </a:solidFill>
                  <a:round/>
                  <a:headEnd/>
                  <a:tailEnd/>
                </a:ln>
              </p:spPr>
              <p:txBody>
                <a:bodyPr/>
                <a:lstStyle/>
                <a:p>
                  <a:endParaRPr lang="fr-FR"/>
                </a:p>
              </p:txBody>
            </p:sp>
            <p:sp>
              <p:nvSpPr>
                <p:cNvPr id="762729" name="Line 2921"/>
                <p:cNvSpPr>
                  <a:spLocks noChangeShapeType="1"/>
                </p:cNvSpPr>
                <p:nvPr/>
              </p:nvSpPr>
              <p:spPr bwMode="auto">
                <a:xfrm flipH="1">
                  <a:off x="3215" y="2139"/>
                  <a:ext cx="16" cy="40"/>
                </a:xfrm>
                <a:prstGeom prst="line">
                  <a:avLst/>
                </a:prstGeom>
                <a:noFill/>
                <a:ln w="1588">
                  <a:solidFill>
                    <a:srgbClr val="000000"/>
                  </a:solidFill>
                  <a:round/>
                  <a:headEnd/>
                  <a:tailEnd/>
                </a:ln>
              </p:spPr>
              <p:txBody>
                <a:bodyPr/>
                <a:lstStyle/>
                <a:p>
                  <a:endParaRPr lang="fr-FR"/>
                </a:p>
              </p:txBody>
            </p:sp>
            <p:sp>
              <p:nvSpPr>
                <p:cNvPr id="762730" name="Line 2922"/>
                <p:cNvSpPr>
                  <a:spLocks noChangeShapeType="1"/>
                </p:cNvSpPr>
                <p:nvPr/>
              </p:nvSpPr>
              <p:spPr bwMode="auto">
                <a:xfrm>
                  <a:off x="3209" y="2139"/>
                  <a:ext cx="22" cy="1"/>
                </a:xfrm>
                <a:prstGeom prst="line">
                  <a:avLst/>
                </a:prstGeom>
                <a:noFill/>
                <a:ln w="1588">
                  <a:solidFill>
                    <a:srgbClr val="000000"/>
                  </a:solidFill>
                  <a:round/>
                  <a:headEnd/>
                  <a:tailEnd/>
                </a:ln>
              </p:spPr>
              <p:txBody>
                <a:bodyPr/>
                <a:lstStyle/>
                <a:p>
                  <a:endParaRPr lang="fr-FR"/>
                </a:p>
              </p:txBody>
            </p:sp>
            <p:sp>
              <p:nvSpPr>
                <p:cNvPr id="762731" name="Freeform 2923"/>
                <p:cNvSpPr>
                  <a:spLocks/>
                </p:cNvSpPr>
                <p:nvPr/>
              </p:nvSpPr>
              <p:spPr bwMode="auto">
                <a:xfrm>
                  <a:off x="3241" y="2139"/>
                  <a:ext cx="23" cy="40"/>
                </a:xfrm>
                <a:custGeom>
                  <a:avLst/>
                  <a:gdLst/>
                  <a:ahLst/>
                  <a:cxnLst>
                    <a:cxn ang="0">
                      <a:pos x="9" y="0"/>
                    </a:cxn>
                    <a:cxn ang="0">
                      <a:pos x="5" y="3"/>
                    </a:cxn>
                    <a:cxn ang="0">
                      <a:pos x="2" y="9"/>
                    </a:cxn>
                    <a:cxn ang="0">
                      <a:pos x="0" y="17"/>
                    </a:cxn>
                    <a:cxn ang="0">
                      <a:pos x="0" y="23"/>
                    </a:cxn>
                    <a:cxn ang="0">
                      <a:pos x="2" y="33"/>
                    </a:cxn>
                    <a:cxn ang="0">
                      <a:pos x="5" y="39"/>
                    </a:cxn>
                    <a:cxn ang="0">
                      <a:pos x="9" y="40"/>
                    </a:cxn>
                    <a:cxn ang="0">
                      <a:pos x="13" y="40"/>
                    </a:cxn>
                    <a:cxn ang="0">
                      <a:pos x="18" y="39"/>
                    </a:cxn>
                    <a:cxn ang="0">
                      <a:pos x="22" y="33"/>
                    </a:cxn>
                    <a:cxn ang="0">
                      <a:pos x="23" y="23"/>
                    </a:cxn>
                    <a:cxn ang="0">
                      <a:pos x="23" y="17"/>
                    </a:cxn>
                    <a:cxn ang="0">
                      <a:pos x="22" y="9"/>
                    </a:cxn>
                    <a:cxn ang="0">
                      <a:pos x="18" y="3"/>
                    </a:cxn>
                    <a:cxn ang="0">
                      <a:pos x="13" y="0"/>
                    </a:cxn>
                    <a:cxn ang="0">
                      <a:pos x="9" y="0"/>
                    </a:cxn>
                  </a:cxnLst>
                  <a:rect l="0" t="0" r="r" b="b"/>
                  <a:pathLst>
                    <a:path w="23" h="40">
                      <a:moveTo>
                        <a:pt x="9" y="0"/>
                      </a:moveTo>
                      <a:lnTo>
                        <a:pt x="5" y="3"/>
                      </a:lnTo>
                      <a:lnTo>
                        <a:pt x="2" y="9"/>
                      </a:lnTo>
                      <a:lnTo>
                        <a:pt x="0" y="17"/>
                      </a:lnTo>
                      <a:lnTo>
                        <a:pt x="0" y="23"/>
                      </a:lnTo>
                      <a:lnTo>
                        <a:pt x="2" y="33"/>
                      </a:lnTo>
                      <a:lnTo>
                        <a:pt x="5" y="39"/>
                      </a:lnTo>
                      <a:lnTo>
                        <a:pt x="9" y="40"/>
                      </a:lnTo>
                      <a:lnTo>
                        <a:pt x="13" y="40"/>
                      </a:lnTo>
                      <a:lnTo>
                        <a:pt x="18" y="39"/>
                      </a:lnTo>
                      <a:lnTo>
                        <a:pt x="22" y="33"/>
                      </a:lnTo>
                      <a:lnTo>
                        <a:pt x="23" y="23"/>
                      </a:lnTo>
                      <a:lnTo>
                        <a:pt x="23" y="17"/>
                      </a:lnTo>
                      <a:lnTo>
                        <a:pt x="22" y="9"/>
                      </a:lnTo>
                      <a:lnTo>
                        <a:pt x="18" y="3"/>
                      </a:lnTo>
                      <a:lnTo>
                        <a:pt x="13" y="0"/>
                      </a:lnTo>
                      <a:lnTo>
                        <a:pt x="9" y="0"/>
                      </a:lnTo>
                    </a:path>
                  </a:pathLst>
                </a:custGeom>
                <a:noFill/>
                <a:ln w="1588">
                  <a:solidFill>
                    <a:srgbClr val="000000"/>
                  </a:solidFill>
                  <a:prstDash val="solid"/>
                  <a:round/>
                  <a:headEnd/>
                  <a:tailEnd/>
                </a:ln>
              </p:spPr>
              <p:txBody>
                <a:bodyPr/>
                <a:lstStyle/>
                <a:p>
                  <a:endParaRPr lang="fr-FR"/>
                </a:p>
              </p:txBody>
            </p:sp>
            <p:sp>
              <p:nvSpPr>
                <p:cNvPr id="762732" name="Line 2924"/>
                <p:cNvSpPr>
                  <a:spLocks noChangeShapeType="1"/>
                </p:cNvSpPr>
                <p:nvPr/>
              </p:nvSpPr>
              <p:spPr bwMode="auto">
                <a:xfrm>
                  <a:off x="3286" y="1812"/>
                  <a:ext cx="42" cy="1"/>
                </a:xfrm>
                <a:prstGeom prst="line">
                  <a:avLst/>
                </a:prstGeom>
                <a:noFill/>
                <a:ln w="1588">
                  <a:solidFill>
                    <a:srgbClr val="000000"/>
                  </a:solidFill>
                  <a:round/>
                  <a:headEnd/>
                  <a:tailEnd/>
                </a:ln>
              </p:spPr>
              <p:txBody>
                <a:bodyPr/>
                <a:lstStyle/>
                <a:p>
                  <a:endParaRPr lang="fr-FR"/>
                </a:p>
              </p:txBody>
            </p:sp>
            <p:sp>
              <p:nvSpPr>
                <p:cNvPr id="762733" name="Freeform 2925"/>
                <p:cNvSpPr>
                  <a:spLocks/>
                </p:cNvSpPr>
                <p:nvPr/>
              </p:nvSpPr>
              <p:spPr bwMode="auto">
                <a:xfrm>
                  <a:off x="3209" y="1795"/>
                  <a:ext cx="22" cy="40"/>
                </a:xfrm>
                <a:custGeom>
                  <a:avLst/>
                  <a:gdLst/>
                  <a:ahLst/>
                  <a:cxnLst>
                    <a:cxn ang="0">
                      <a:pos x="7" y="0"/>
                    </a:cxn>
                    <a:cxn ang="0">
                      <a:pos x="2" y="1"/>
                    </a:cxn>
                    <a:cxn ang="0">
                      <a:pos x="1" y="5"/>
                    </a:cxn>
                    <a:cxn ang="0">
                      <a:pos x="1" y="10"/>
                    </a:cxn>
                    <a:cxn ang="0">
                      <a:pos x="2" y="13"/>
                    </a:cxn>
                    <a:cxn ang="0">
                      <a:pos x="6" y="15"/>
                    </a:cxn>
                    <a:cxn ang="0">
                      <a:pos x="12" y="17"/>
                    </a:cxn>
                    <a:cxn ang="0">
                      <a:pos x="17" y="18"/>
                    </a:cxn>
                    <a:cxn ang="0">
                      <a:pos x="21" y="23"/>
                    </a:cxn>
                    <a:cxn ang="0">
                      <a:pos x="22" y="27"/>
                    </a:cxn>
                    <a:cxn ang="0">
                      <a:pos x="22" y="33"/>
                    </a:cxn>
                    <a:cxn ang="0">
                      <a:pos x="21" y="35"/>
                    </a:cxn>
                    <a:cxn ang="0">
                      <a:pos x="19" y="38"/>
                    </a:cxn>
                    <a:cxn ang="0">
                      <a:pos x="14" y="40"/>
                    </a:cxn>
                    <a:cxn ang="0">
                      <a:pos x="7" y="40"/>
                    </a:cxn>
                    <a:cxn ang="0">
                      <a:pos x="2" y="38"/>
                    </a:cxn>
                    <a:cxn ang="0">
                      <a:pos x="1" y="35"/>
                    </a:cxn>
                    <a:cxn ang="0">
                      <a:pos x="0" y="33"/>
                    </a:cxn>
                    <a:cxn ang="0">
                      <a:pos x="0" y="27"/>
                    </a:cxn>
                    <a:cxn ang="0">
                      <a:pos x="1" y="23"/>
                    </a:cxn>
                    <a:cxn ang="0">
                      <a:pos x="5" y="18"/>
                    </a:cxn>
                    <a:cxn ang="0">
                      <a:pos x="9" y="17"/>
                    </a:cxn>
                    <a:cxn ang="0">
                      <a:pos x="16" y="15"/>
                    </a:cxn>
                    <a:cxn ang="0">
                      <a:pos x="19" y="13"/>
                    </a:cxn>
                    <a:cxn ang="0">
                      <a:pos x="21" y="10"/>
                    </a:cxn>
                    <a:cxn ang="0">
                      <a:pos x="21" y="5"/>
                    </a:cxn>
                    <a:cxn ang="0">
                      <a:pos x="19" y="1"/>
                    </a:cxn>
                    <a:cxn ang="0">
                      <a:pos x="14" y="0"/>
                    </a:cxn>
                    <a:cxn ang="0">
                      <a:pos x="7" y="0"/>
                    </a:cxn>
                  </a:cxnLst>
                  <a:rect l="0" t="0" r="r" b="b"/>
                  <a:pathLst>
                    <a:path w="22" h="40">
                      <a:moveTo>
                        <a:pt x="7" y="0"/>
                      </a:moveTo>
                      <a:lnTo>
                        <a:pt x="2" y="1"/>
                      </a:lnTo>
                      <a:lnTo>
                        <a:pt x="1" y="5"/>
                      </a:lnTo>
                      <a:lnTo>
                        <a:pt x="1" y="10"/>
                      </a:lnTo>
                      <a:lnTo>
                        <a:pt x="2" y="13"/>
                      </a:lnTo>
                      <a:lnTo>
                        <a:pt x="6" y="15"/>
                      </a:lnTo>
                      <a:lnTo>
                        <a:pt x="12" y="17"/>
                      </a:lnTo>
                      <a:lnTo>
                        <a:pt x="17" y="18"/>
                      </a:lnTo>
                      <a:lnTo>
                        <a:pt x="21" y="23"/>
                      </a:lnTo>
                      <a:lnTo>
                        <a:pt x="22" y="27"/>
                      </a:lnTo>
                      <a:lnTo>
                        <a:pt x="22" y="33"/>
                      </a:lnTo>
                      <a:lnTo>
                        <a:pt x="21" y="35"/>
                      </a:lnTo>
                      <a:lnTo>
                        <a:pt x="19" y="38"/>
                      </a:lnTo>
                      <a:lnTo>
                        <a:pt x="14" y="40"/>
                      </a:lnTo>
                      <a:lnTo>
                        <a:pt x="7" y="40"/>
                      </a:lnTo>
                      <a:lnTo>
                        <a:pt x="2" y="38"/>
                      </a:lnTo>
                      <a:lnTo>
                        <a:pt x="1" y="35"/>
                      </a:lnTo>
                      <a:lnTo>
                        <a:pt x="0" y="33"/>
                      </a:lnTo>
                      <a:lnTo>
                        <a:pt x="0" y="27"/>
                      </a:lnTo>
                      <a:lnTo>
                        <a:pt x="1" y="23"/>
                      </a:lnTo>
                      <a:lnTo>
                        <a:pt x="5" y="18"/>
                      </a:lnTo>
                      <a:lnTo>
                        <a:pt x="9" y="17"/>
                      </a:lnTo>
                      <a:lnTo>
                        <a:pt x="16" y="15"/>
                      </a:lnTo>
                      <a:lnTo>
                        <a:pt x="19" y="13"/>
                      </a:lnTo>
                      <a:lnTo>
                        <a:pt x="21" y="10"/>
                      </a:lnTo>
                      <a:lnTo>
                        <a:pt x="21" y="5"/>
                      </a:lnTo>
                      <a:lnTo>
                        <a:pt x="19" y="1"/>
                      </a:lnTo>
                      <a:lnTo>
                        <a:pt x="14" y="0"/>
                      </a:lnTo>
                      <a:lnTo>
                        <a:pt x="7" y="0"/>
                      </a:lnTo>
                    </a:path>
                  </a:pathLst>
                </a:custGeom>
                <a:noFill/>
                <a:ln w="1588">
                  <a:solidFill>
                    <a:srgbClr val="000000"/>
                  </a:solidFill>
                  <a:prstDash val="solid"/>
                  <a:round/>
                  <a:headEnd/>
                  <a:tailEnd/>
                </a:ln>
              </p:spPr>
              <p:txBody>
                <a:bodyPr/>
                <a:lstStyle/>
                <a:p>
                  <a:endParaRPr lang="fr-FR"/>
                </a:p>
              </p:txBody>
            </p:sp>
            <p:sp>
              <p:nvSpPr>
                <p:cNvPr id="762734" name="Freeform 2926"/>
                <p:cNvSpPr>
                  <a:spLocks/>
                </p:cNvSpPr>
                <p:nvPr/>
              </p:nvSpPr>
              <p:spPr bwMode="auto">
                <a:xfrm>
                  <a:off x="3241" y="1795"/>
                  <a:ext cx="23" cy="40"/>
                </a:xfrm>
                <a:custGeom>
                  <a:avLst/>
                  <a:gdLst/>
                  <a:ahLst/>
                  <a:cxnLst>
                    <a:cxn ang="0">
                      <a:pos x="9" y="0"/>
                    </a:cxn>
                    <a:cxn ang="0">
                      <a:pos x="5" y="1"/>
                    </a:cxn>
                    <a:cxn ang="0">
                      <a:pos x="2" y="7"/>
                    </a:cxn>
                    <a:cxn ang="0">
                      <a:pos x="0" y="17"/>
                    </a:cxn>
                    <a:cxn ang="0">
                      <a:pos x="0" y="23"/>
                    </a:cxn>
                    <a:cxn ang="0">
                      <a:pos x="2" y="33"/>
                    </a:cxn>
                    <a:cxn ang="0">
                      <a:pos x="5" y="38"/>
                    </a:cxn>
                    <a:cxn ang="0">
                      <a:pos x="9" y="40"/>
                    </a:cxn>
                    <a:cxn ang="0">
                      <a:pos x="13" y="40"/>
                    </a:cxn>
                    <a:cxn ang="0">
                      <a:pos x="18" y="38"/>
                    </a:cxn>
                    <a:cxn ang="0">
                      <a:pos x="22" y="33"/>
                    </a:cxn>
                    <a:cxn ang="0">
                      <a:pos x="23" y="23"/>
                    </a:cxn>
                    <a:cxn ang="0">
                      <a:pos x="23" y="17"/>
                    </a:cxn>
                    <a:cxn ang="0">
                      <a:pos x="22" y="7"/>
                    </a:cxn>
                    <a:cxn ang="0">
                      <a:pos x="18" y="1"/>
                    </a:cxn>
                    <a:cxn ang="0">
                      <a:pos x="13" y="0"/>
                    </a:cxn>
                    <a:cxn ang="0">
                      <a:pos x="9" y="0"/>
                    </a:cxn>
                  </a:cxnLst>
                  <a:rect l="0" t="0" r="r" b="b"/>
                  <a:pathLst>
                    <a:path w="23" h="40">
                      <a:moveTo>
                        <a:pt x="9" y="0"/>
                      </a:moveTo>
                      <a:lnTo>
                        <a:pt x="5" y="1"/>
                      </a:lnTo>
                      <a:lnTo>
                        <a:pt x="2" y="7"/>
                      </a:lnTo>
                      <a:lnTo>
                        <a:pt x="0" y="17"/>
                      </a:lnTo>
                      <a:lnTo>
                        <a:pt x="0" y="23"/>
                      </a:lnTo>
                      <a:lnTo>
                        <a:pt x="2" y="33"/>
                      </a:lnTo>
                      <a:lnTo>
                        <a:pt x="5" y="38"/>
                      </a:lnTo>
                      <a:lnTo>
                        <a:pt x="9" y="40"/>
                      </a:lnTo>
                      <a:lnTo>
                        <a:pt x="13" y="40"/>
                      </a:lnTo>
                      <a:lnTo>
                        <a:pt x="18" y="38"/>
                      </a:lnTo>
                      <a:lnTo>
                        <a:pt x="22" y="33"/>
                      </a:lnTo>
                      <a:lnTo>
                        <a:pt x="23" y="23"/>
                      </a:lnTo>
                      <a:lnTo>
                        <a:pt x="23" y="17"/>
                      </a:lnTo>
                      <a:lnTo>
                        <a:pt x="22" y="7"/>
                      </a:lnTo>
                      <a:lnTo>
                        <a:pt x="18" y="1"/>
                      </a:lnTo>
                      <a:lnTo>
                        <a:pt x="13" y="0"/>
                      </a:lnTo>
                      <a:lnTo>
                        <a:pt x="9" y="0"/>
                      </a:lnTo>
                    </a:path>
                  </a:pathLst>
                </a:custGeom>
                <a:noFill/>
                <a:ln w="1588">
                  <a:solidFill>
                    <a:srgbClr val="000000"/>
                  </a:solidFill>
                  <a:prstDash val="solid"/>
                  <a:round/>
                  <a:headEnd/>
                  <a:tailEnd/>
                </a:ln>
              </p:spPr>
              <p:txBody>
                <a:bodyPr/>
                <a:lstStyle/>
                <a:p>
                  <a:endParaRPr lang="fr-FR"/>
                </a:p>
              </p:txBody>
            </p:sp>
            <p:sp>
              <p:nvSpPr>
                <p:cNvPr id="762735" name="Line 2927"/>
                <p:cNvSpPr>
                  <a:spLocks noChangeShapeType="1"/>
                </p:cNvSpPr>
                <p:nvPr/>
              </p:nvSpPr>
              <p:spPr bwMode="auto">
                <a:xfrm>
                  <a:off x="3286" y="1467"/>
                  <a:ext cx="42" cy="1"/>
                </a:xfrm>
                <a:prstGeom prst="line">
                  <a:avLst/>
                </a:prstGeom>
                <a:noFill/>
                <a:ln w="1588">
                  <a:solidFill>
                    <a:srgbClr val="000000"/>
                  </a:solidFill>
                  <a:round/>
                  <a:headEnd/>
                  <a:tailEnd/>
                </a:ln>
              </p:spPr>
              <p:txBody>
                <a:bodyPr/>
                <a:lstStyle/>
                <a:p>
                  <a:endParaRPr lang="fr-FR"/>
                </a:p>
              </p:txBody>
            </p:sp>
            <p:sp>
              <p:nvSpPr>
                <p:cNvPr id="762736" name="Freeform 2928"/>
                <p:cNvSpPr>
                  <a:spLocks/>
                </p:cNvSpPr>
                <p:nvPr/>
              </p:nvSpPr>
              <p:spPr bwMode="auto">
                <a:xfrm>
                  <a:off x="3209" y="1450"/>
                  <a:ext cx="21" cy="40"/>
                </a:xfrm>
                <a:custGeom>
                  <a:avLst/>
                  <a:gdLst/>
                  <a:ahLst/>
                  <a:cxnLst>
                    <a:cxn ang="0">
                      <a:pos x="21" y="13"/>
                    </a:cxn>
                    <a:cxn ang="0">
                      <a:pos x="19" y="19"/>
                    </a:cxn>
                    <a:cxn ang="0">
                      <a:pos x="16" y="23"/>
                    </a:cxn>
                    <a:cxn ang="0">
                      <a:pos x="11" y="25"/>
                    </a:cxn>
                    <a:cxn ang="0">
                      <a:pos x="9" y="25"/>
                    </a:cxn>
                    <a:cxn ang="0">
                      <a:pos x="5" y="23"/>
                    </a:cxn>
                    <a:cxn ang="0">
                      <a:pos x="1" y="19"/>
                    </a:cxn>
                    <a:cxn ang="0">
                      <a:pos x="0" y="13"/>
                    </a:cxn>
                    <a:cxn ang="0">
                      <a:pos x="0" y="12"/>
                    </a:cxn>
                    <a:cxn ang="0">
                      <a:pos x="1" y="6"/>
                    </a:cxn>
                    <a:cxn ang="0">
                      <a:pos x="5" y="2"/>
                    </a:cxn>
                    <a:cxn ang="0">
                      <a:pos x="9" y="0"/>
                    </a:cxn>
                    <a:cxn ang="0">
                      <a:pos x="11" y="0"/>
                    </a:cxn>
                    <a:cxn ang="0">
                      <a:pos x="16" y="2"/>
                    </a:cxn>
                    <a:cxn ang="0">
                      <a:pos x="19" y="6"/>
                    </a:cxn>
                    <a:cxn ang="0">
                      <a:pos x="21" y="13"/>
                    </a:cxn>
                    <a:cxn ang="0">
                      <a:pos x="21" y="23"/>
                    </a:cxn>
                    <a:cxn ang="0">
                      <a:pos x="19" y="33"/>
                    </a:cxn>
                    <a:cxn ang="0">
                      <a:pos x="16" y="39"/>
                    </a:cxn>
                    <a:cxn ang="0">
                      <a:pos x="11" y="40"/>
                    </a:cxn>
                    <a:cxn ang="0">
                      <a:pos x="7" y="40"/>
                    </a:cxn>
                    <a:cxn ang="0">
                      <a:pos x="2" y="39"/>
                    </a:cxn>
                    <a:cxn ang="0">
                      <a:pos x="1" y="35"/>
                    </a:cxn>
                  </a:cxnLst>
                  <a:rect l="0" t="0" r="r" b="b"/>
                  <a:pathLst>
                    <a:path w="21" h="40">
                      <a:moveTo>
                        <a:pt x="21" y="13"/>
                      </a:moveTo>
                      <a:lnTo>
                        <a:pt x="19" y="19"/>
                      </a:lnTo>
                      <a:lnTo>
                        <a:pt x="16" y="23"/>
                      </a:lnTo>
                      <a:lnTo>
                        <a:pt x="11" y="25"/>
                      </a:lnTo>
                      <a:lnTo>
                        <a:pt x="9" y="25"/>
                      </a:lnTo>
                      <a:lnTo>
                        <a:pt x="5" y="23"/>
                      </a:lnTo>
                      <a:lnTo>
                        <a:pt x="1" y="19"/>
                      </a:lnTo>
                      <a:lnTo>
                        <a:pt x="0" y="13"/>
                      </a:lnTo>
                      <a:lnTo>
                        <a:pt x="0" y="12"/>
                      </a:lnTo>
                      <a:lnTo>
                        <a:pt x="1" y="6"/>
                      </a:lnTo>
                      <a:lnTo>
                        <a:pt x="5" y="2"/>
                      </a:lnTo>
                      <a:lnTo>
                        <a:pt x="9" y="0"/>
                      </a:lnTo>
                      <a:lnTo>
                        <a:pt x="11" y="0"/>
                      </a:lnTo>
                      <a:lnTo>
                        <a:pt x="16" y="2"/>
                      </a:lnTo>
                      <a:lnTo>
                        <a:pt x="19" y="6"/>
                      </a:lnTo>
                      <a:lnTo>
                        <a:pt x="21" y="13"/>
                      </a:lnTo>
                      <a:lnTo>
                        <a:pt x="21" y="23"/>
                      </a:lnTo>
                      <a:lnTo>
                        <a:pt x="19" y="33"/>
                      </a:lnTo>
                      <a:lnTo>
                        <a:pt x="16" y="39"/>
                      </a:lnTo>
                      <a:lnTo>
                        <a:pt x="11" y="40"/>
                      </a:lnTo>
                      <a:lnTo>
                        <a:pt x="7" y="40"/>
                      </a:lnTo>
                      <a:lnTo>
                        <a:pt x="2" y="39"/>
                      </a:lnTo>
                      <a:lnTo>
                        <a:pt x="1" y="35"/>
                      </a:lnTo>
                    </a:path>
                  </a:pathLst>
                </a:custGeom>
                <a:noFill/>
                <a:ln w="1588">
                  <a:solidFill>
                    <a:srgbClr val="000000"/>
                  </a:solidFill>
                  <a:prstDash val="solid"/>
                  <a:round/>
                  <a:headEnd/>
                  <a:tailEnd/>
                </a:ln>
              </p:spPr>
              <p:txBody>
                <a:bodyPr/>
                <a:lstStyle/>
                <a:p>
                  <a:endParaRPr lang="fr-FR"/>
                </a:p>
              </p:txBody>
            </p:sp>
            <p:sp>
              <p:nvSpPr>
                <p:cNvPr id="762737" name="Freeform 2929"/>
                <p:cNvSpPr>
                  <a:spLocks/>
                </p:cNvSpPr>
                <p:nvPr/>
              </p:nvSpPr>
              <p:spPr bwMode="auto">
                <a:xfrm>
                  <a:off x="3241" y="1450"/>
                  <a:ext cx="23" cy="40"/>
                </a:xfrm>
                <a:custGeom>
                  <a:avLst/>
                  <a:gdLst/>
                  <a:ahLst/>
                  <a:cxnLst>
                    <a:cxn ang="0">
                      <a:pos x="9" y="0"/>
                    </a:cxn>
                    <a:cxn ang="0">
                      <a:pos x="5" y="2"/>
                    </a:cxn>
                    <a:cxn ang="0">
                      <a:pos x="2" y="7"/>
                    </a:cxn>
                    <a:cxn ang="0">
                      <a:pos x="0" y="17"/>
                    </a:cxn>
                    <a:cxn ang="0">
                      <a:pos x="0" y="23"/>
                    </a:cxn>
                    <a:cxn ang="0">
                      <a:pos x="2" y="33"/>
                    </a:cxn>
                    <a:cxn ang="0">
                      <a:pos x="5" y="39"/>
                    </a:cxn>
                    <a:cxn ang="0">
                      <a:pos x="9" y="40"/>
                    </a:cxn>
                    <a:cxn ang="0">
                      <a:pos x="13" y="40"/>
                    </a:cxn>
                    <a:cxn ang="0">
                      <a:pos x="18" y="39"/>
                    </a:cxn>
                    <a:cxn ang="0">
                      <a:pos x="22" y="33"/>
                    </a:cxn>
                    <a:cxn ang="0">
                      <a:pos x="23" y="23"/>
                    </a:cxn>
                    <a:cxn ang="0">
                      <a:pos x="23" y="17"/>
                    </a:cxn>
                    <a:cxn ang="0">
                      <a:pos x="22" y="7"/>
                    </a:cxn>
                    <a:cxn ang="0">
                      <a:pos x="18" y="2"/>
                    </a:cxn>
                    <a:cxn ang="0">
                      <a:pos x="13" y="0"/>
                    </a:cxn>
                    <a:cxn ang="0">
                      <a:pos x="9" y="0"/>
                    </a:cxn>
                  </a:cxnLst>
                  <a:rect l="0" t="0" r="r" b="b"/>
                  <a:pathLst>
                    <a:path w="23" h="40">
                      <a:moveTo>
                        <a:pt x="9" y="0"/>
                      </a:moveTo>
                      <a:lnTo>
                        <a:pt x="5" y="2"/>
                      </a:lnTo>
                      <a:lnTo>
                        <a:pt x="2" y="7"/>
                      </a:lnTo>
                      <a:lnTo>
                        <a:pt x="0" y="17"/>
                      </a:lnTo>
                      <a:lnTo>
                        <a:pt x="0" y="23"/>
                      </a:lnTo>
                      <a:lnTo>
                        <a:pt x="2" y="33"/>
                      </a:lnTo>
                      <a:lnTo>
                        <a:pt x="5" y="39"/>
                      </a:lnTo>
                      <a:lnTo>
                        <a:pt x="9" y="40"/>
                      </a:lnTo>
                      <a:lnTo>
                        <a:pt x="13" y="40"/>
                      </a:lnTo>
                      <a:lnTo>
                        <a:pt x="18" y="39"/>
                      </a:lnTo>
                      <a:lnTo>
                        <a:pt x="22" y="33"/>
                      </a:lnTo>
                      <a:lnTo>
                        <a:pt x="23" y="23"/>
                      </a:lnTo>
                      <a:lnTo>
                        <a:pt x="23" y="17"/>
                      </a:lnTo>
                      <a:lnTo>
                        <a:pt x="22" y="7"/>
                      </a:lnTo>
                      <a:lnTo>
                        <a:pt x="18" y="2"/>
                      </a:lnTo>
                      <a:lnTo>
                        <a:pt x="13" y="0"/>
                      </a:lnTo>
                      <a:lnTo>
                        <a:pt x="9" y="0"/>
                      </a:lnTo>
                    </a:path>
                  </a:pathLst>
                </a:custGeom>
                <a:noFill/>
                <a:ln w="1588">
                  <a:solidFill>
                    <a:srgbClr val="000000"/>
                  </a:solidFill>
                  <a:prstDash val="solid"/>
                  <a:round/>
                  <a:headEnd/>
                  <a:tailEnd/>
                </a:ln>
              </p:spPr>
              <p:txBody>
                <a:bodyPr/>
                <a:lstStyle/>
                <a:p>
                  <a:endParaRPr lang="fr-FR"/>
                </a:p>
              </p:txBody>
            </p:sp>
            <p:sp>
              <p:nvSpPr>
                <p:cNvPr id="762738" name="Line 2930"/>
                <p:cNvSpPr>
                  <a:spLocks noChangeShapeType="1"/>
                </p:cNvSpPr>
                <p:nvPr/>
              </p:nvSpPr>
              <p:spPr bwMode="auto">
                <a:xfrm>
                  <a:off x="3286" y="1123"/>
                  <a:ext cx="42" cy="1"/>
                </a:xfrm>
                <a:prstGeom prst="line">
                  <a:avLst/>
                </a:prstGeom>
                <a:noFill/>
                <a:ln w="1588">
                  <a:solidFill>
                    <a:srgbClr val="000000"/>
                  </a:solidFill>
                  <a:round/>
                  <a:headEnd/>
                  <a:tailEnd/>
                </a:ln>
              </p:spPr>
              <p:txBody>
                <a:bodyPr/>
                <a:lstStyle/>
                <a:p>
                  <a:endParaRPr lang="fr-FR"/>
                </a:p>
              </p:txBody>
            </p:sp>
            <p:sp>
              <p:nvSpPr>
                <p:cNvPr id="762739" name="Freeform 2931"/>
                <p:cNvSpPr>
                  <a:spLocks/>
                </p:cNvSpPr>
                <p:nvPr/>
              </p:nvSpPr>
              <p:spPr bwMode="auto">
                <a:xfrm>
                  <a:off x="3180" y="1123"/>
                  <a:ext cx="9" cy="40"/>
                </a:xfrm>
                <a:custGeom>
                  <a:avLst/>
                  <a:gdLst/>
                  <a:ahLst/>
                  <a:cxnLst>
                    <a:cxn ang="0">
                      <a:pos x="0" y="7"/>
                    </a:cxn>
                    <a:cxn ang="0">
                      <a:pos x="4" y="6"/>
                    </a:cxn>
                    <a:cxn ang="0">
                      <a:pos x="9" y="0"/>
                    </a:cxn>
                    <a:cxn ang="0">
                      <a:pos x="9" y="40"/>
                    </a:cxn>
                  </a:cxnLst>
                  <a:rect l="0" t="0" r="r" b="b"/>
                  <a:pathLst>
                    <a:path w="9" h="40">
                      <a:moveTo>
                        <a:pt x="0" y="7"/>
                      </a:moveTo>
                      <a:lnTo>
                        <a:pt x="4" y="6"/>
                      </a:lnTo>
                      <a:lnTo>
                        <a:pt x="9" y="0"/>
                      </a:lnTo>
                      <a:lnTo>
                        <a:pt x="9" y="40"/>
                      </a:lnTo>
                    </a:path>
                  </a:pathLst>
                </a:custGeom>
                <a:noFill/>
                <a:ln w="1588">
                  <a:solidFill>
                    <a:srgbClr val="000000"/>
                  </a:solidFill>
                  <a:prstDash val="solid"/>
                  <a:round/>
                  <a:headEnd/>
                  <a:tailEnd/>
                </a:ln>
              </p:spPr>
              <p:txBody>
                <a:bodyPr/>
                <a:lstStyle/>
                <a:p>
                  <a:endParaRPr lang="fr-FR"/>
                </a:p>
              </p:txBody>
            </p:sp>
            <p:sp>
              <p:nvSpPr>
                <p:cNvPr id="762740" name="Freeform 2932"/>
                <p:cNvSpPr>
                  <a:spLocks/>
                </p:cNvSpPr>
                <p:nvPr/>
              </p:nvSpPr>
              <p:spPr bwMode="auto">
                <a:xfrm>
                  <a:off x="3209" y="1123"/>
                  <a:ext cx="22" cy="40"/>
                </a:xfrm>
                <a:custGeom>
                  <a:avLst/>
                  <a:gdLst/>
                  <a:ahLst/>
                  <a:cxnLst>
                    <a:cxn ang="0">
                      <a:pos x="9" y="0"/>
                    </a:cxn>
                    <a:cxn ang="0">
                      <a:pos x="5" y="1"/>
                    </a:cxn>
                    <a:cxn ang="0">
                      <a:pos x="1" y="7"/>
                    </a:cxn>
                    <a:cxn ang="0">
                      <a:pos x="0" y="17"/>
                    </a:cxn>
                    <a:cxn ang="0">
                      <a:pos x="0" y="23"/>
                    </a:cxn>
                    <a:cxn ang="0">
                      <a:pos x="1" y="31"/>
                    </a:cxn>
                    <a:cxn ang="0">
                      <a:pos x="5" y="37"/>
                    </a:cxn>
                    <a:cxn ang="0">
                      <a:pos x="9" y="40"/>
                    </a:cxn>
                    <a:cxn ang="0">
                      <a:pos x="12" y="40"/>
                    </a:cxn>
                    <a:cxn ang="0">
                      <a:pos x="17" y="37"/>
                    </a:cxn>
                    <a:cxn ang="0">
                      <a:pos x="21" y="31"/>
                    </a:cxn>
                    <a:cxn ang="0">
                      <a:pos x="22" y="23"/>
                    </a:cxn>
                    <a:cxn ang="0">
                      <a:pos x="22" y="17"/>
                    </a:cxn>
                    <a:cxn ang="0">
                      <a:pos x="21" y="7"/>
                    </a:cxn>
                    <a:cxn ang="0">
                      <a:pos x="17" y="1"/>
                    </a:cxn>
                    <a:cxn ang="0">
                      <a:pos x="12" y="0"/>
                    </a:cxn>
                    <a:cxn ang="0">
                      <a:pos x="9" y="0"/>
                    </a:cxn>
                  </a:cxnLst>
                  <a:rect l="0" t="0" r="r" b="b"/>
                  <a:pathLst>
                    <a:path w="22" h="40">
                      <a:moveTo>
                        <a:pt x="9" y="0"/>
                      </a:moveTo>
                      <a:lnTo>
                        <a:pt x="5" y="1"/>
                      </a:lnTo>
                      <a:lnTo>
                        <a:pt x="1" y="7"/>
                      </a:lnTo>
                      <a:lnTo>
                        <a:pt x="0" y="17"/>
                      </a:lnTo>
                      <a:lnTo>
                        <a:pt x="0" y="23"/>
                      </a:lnTo>
                      <a:lnTo>
                        <a:pt x="1" y="31"/>
                      </a:lnTo>
                      <a:lnTo>
                        <a:pt x="5" y="37"/>
                      </a:lnTo>
                      <a:lnTo>
                        <a:pt x="9" y="40"/>
                      </a:lnTo>
                      <a:lnTo>
                        <a:pt x="12" y="40"/>
                      </a:lnTo>
                      <a:lnTo>
                        <a:pt x="17" y="37"/>
                      </a:lnTo>
                      <a:lnTo>
                        <a:pt x="21" y="31"/>
                      </a:lnTo>
                      <a:lnTo>
                        <a:pt x="22" y="23"/>
                      </a:lnTo>
                      <a:lnTo>
                        <a:pt x="22" y="17"/>
                      </a:lnTo>
                      <a:lnTo>
                        <a:pt x="21" y="7"/>
                      </a:lnTo>
                      <a:lnTo>
                        <a:pt x="17" y="1"/>
                      </a:lnTo>
                      <a:lnTo>
                        <a:pt x="12" y="0"/>
                      </a:lnTo>
                      <a:lnTo>
                        <a:pt x="9" y="0"/>
                      </a:lnTo>
                    </a:path>
                  </a:pathLst>
                </a:custGeom>
                <a:noFill/>
                <a:ln w="1588">
                  <a:solidFill>
                    <a:srgbClr val="000000"/>
                  </a:solidFill>
                  <a:prstDash val="solid"/>
                  <a:round/>
                  <a:headEnd/>
                  <a:tailEnd/>
                </a:ln>
              </p:spPr>
              <p:txBody>
                <a:bodyPr/>
                <a:lstStyle/>
                <a:p>
                  <a:endParaRPr lang="fr-FR"/>
                </a:p>
              </p:txBody>
            </p:sp>
            <p:sp>
              <p:nvSpPr>
                <p:cNvPr id="762741" name="Freeform 2933"/>
                <p:cNvSpPr>
                  <a:spLocks/>
                </p:cNvSpPr>
                <p:nvPr/>
              </p:nvSpPr>
              <p:spPr bwMode="auto">
                <a:xfrm>
                  <a:off x="3241" y="1123"/>
                  <a:ext cx="23" cy="40"/>
                </a:xfrm>
                <a:custGeom>
                  <a:avLst/>
                  <a:gdLst/>
                  <a:ahLst/>
                  <a:cxnLst>
                    <a:cxn ang="0">
                      <a:pos x="9" y="0"/>
                    </a:cxn>
                    <a:cxn ang="0">
                      <a:pos x="5" y="1"/>
                    </a:cxn>
                    <a:cxn ang="0">
                      <a:pos x="2" y="7"/>
                    </a:cxn>
                    <a:cxn ang="0">
                      <a:pos x="0" y="17"/>
                    </a:cxn>
                    <a:cxn ang="0">
                      <a:pos x="0" y="23"/>
                    </a:cxn>
                    <a:cxn ang="0">
                      <a:pos x="2" y="31"/>
                    </a:cxn>
                    <a:cxn ang="0">
                      <a:pos x="5" y="37"/>
                    </a:cxn>
                    <a:cxn ang="0">
                      <a:pos x="9" y="40"/>
                    </a:cxn>
                    <a:cxn ang="0">
                      <a:pos x="13" y="40"/>
                    </a:cxn>
                    <a:cxn ang="0">
                      <a:pos x="18" y="37"/>
                    </a:cxn>
                    <a:cxn ang="0">
                      <a:pos x="22" y="31"/>
                    </a:cxn>
                    <a:cxn ang="0">
                      <a:pos x="23" y="23"/>
                    </a:cxn>
                    <a:cxn ang="0">
                      <a:pos x="23" y="17"/>
                    </a:cxn>
                    <a:cxn ang="0">
                      <a:pos x="22" y="7"/>
                    </a:cxn>
                    <a:cxn ang="0">
                      <a:pos x="18" y="1"/>
                    </a:cxn>
                    <a:cxn ang="0">
                      <a:pos x="13" y="0"/>
                    </a:cxn>
                    <a:cxn ang="0">
                      <a:pos x="9" y="0"/>
                    </a:cxn>
                  </a:cxnLst>
                  <a:rect l="0" t="0" r="r" b="b"/>
                  <a:pathLst>
                    <a:path w="23" h="40">
                      <a:moveTo>
                        <a:pt x="9" y="0"/>
                      </a:moveTo>
                      <a:lnTo>
                        <a:pt x="5" y="1"/>
                      </a:lnTo>
                      <a:lnTo>
                        <a:pt x="2" y="7"/>
                      </a:lnTo>
                      <a:lnTo>
                        <a:pt x="0" y="17"/>
                      </a:lnTo>
                      <a:lnTo>
                        <a:pt x="0" y="23"/>
                      </a:lnTo>
                      <a:lnTo>
                        <a:pt x="2" y="31"/>
                      </a:lnTo>
                      <a:lnTo>
                        <a:pt x="5" y="37"/>
                      </a:lnTo>
                      <a:lnTo>
                        <a:pt x="9" y="40"/>
                      </a:lnTo>
                      <a:lnTo>
                        <a:pt x="13" y="40"/>
                      </a:lnTo>
                      <a:lnTo>
                        <a:pt x="18" y="37"/>
                      </a:lnTo>
                      <a:lnTo>
                        <a:pt x="22" y="31"/>
                      </a:lnTo>
                      <a:lnTo>
                        <a:pt x="23" y="23"/>
                      </a:lnTo>
                      <a:lnTo>
                        <a:pt x="23" y="17"/>
                      </a:lnTo>
                      <a:lnTo>
                        <a:pt x="22" y="7"/>
                      </a:lnTo>
                      <a:lnTo>
                        <a:pt x="18" y="1"/>
                      </a:lnTo>
                      <a:lnTo>
                        <a:pt x="13" y="0"/>
                      </a:lnTo>
                      <a:lnTo>
                        <a:pt x="9" y="0"/>
                      </a:lnTo>
                    </a:path>
                  </a:pathLst>
                </a:custGeom>
                <a:noFill/>
                <a:ln w="1588">
                  <a:solidFill>
                    <a:srgbClr val="000000"/>
                  </a:solidFill>
                  <a:prstDash val="solid"/>
                  <a:round/>
                  <a:headEnd/>
                  <a:tailEnd/>
                </a:ln>
              </p:spPr>
              <p:txBody>
                <a:bodyPr/>
                <a:lstStyle/>
                <a:p>
                  <a:endParaRPr lang="fr-FR"/>
                </a:p>
              </p:txBody>
            </p:sp>
            <p:sp>
              <p:nvSpPr>
                <p:cNvPr id="762742" name="Line 2934"/>
                <p:cNvSpPr>
                  <a:spLocks noChangeShapeType="1"/>
                </p:cNvSpPr>
                <p:nvPr/>
              </p:nvSpPr>
              <p:spPr bwMode="auto">
                <a:xfrm>
                  <a:off x="3286" y="2811"/>
                  <a:ext cx="21" cy="1"/>
                </a:xfrm>
                <a:prstGeom prst="line">
                  <a:avLst/>
                </a:prstGeom>
                <a:noFill/>
                <a:ln w="1588">
                  <a:solidFill>
                    <a:srgbClr val="000000"/>
                  </a:solidFill>
                  <a:round/>
                  <a:headEnd/>
                  <a:tailEnd/>
                </a:ln>
              </p:spPr>
              <p:txBody>
                <a:bodyPr/>
                <a:lstStyle/>
                <a:p>
                  <a:endParaRPr lang="fr-FR"/>
                </a:p>
              </p:txBody>
            </p:sp>
            <p:sp>
              <p:nvSpPr>
                <p:cNvPr id="762743" name="Line 2935"/>
                <p:cNvSpPr>
                  <a:spLocks noChangeShapeType="1"/>
                </p:cNvSpPr>
                <p:nvPr/>
              </p:nvSpPr>
              <p:spPr bwMode="auto">
                <a:xfrm>
                  <a:off x="3286" y="2776"/>
                  <a:ext cx="21" cy="1"/>
                </a:xfrm>
                <a:prstGeom prst="line">
                  <a:avLst/>
                </a:prstGeom>
                <a:noFill/>
                <a:ln w="1588">
                  <a:solidFill>
                    <a:srgbClr val="000000"/>
                  </a:solidFill>
                  <a:round/>
                  <a:headEnd/>
                  <a:tailEnd/>
                </a:ln>
              </p:spPr>
              <p:txBody>
                <a:bodyPr/>
                <a:lstStyle/>
                <a:p>
                  <a:endParaRPr lang="fr-FR"/>
                </a:p>
              </p:txBody>
            </p:sp>
            <p:sp>
              <p:nvSpPr>
                <p:cNvPr id="762744" name="Line 2936"/>
                <p:cNvSpPr>
                  <a:spLocks noChangeShapeType="1"/>
                </p:cNvSpPr>
                <p:nvPr/>
              </p:nvSpPr>
              <p:spPr bwMode="auto">
                <a:xfrm>
                  <a:off x="3286" y="2742"/>
                  <a:ext cx="21" cy="1"/>
                </a:xfrm>
                <a:prstGeom prst="line">
                  <a:avLst/>
                </a:prstGeom>
                <a:noFill/>
                <a:ln w="1588">
                  <a:solidFill>
                    <a:srgbClr val="000000"/>
                  </a:solidFill>
                  <a:round/>
                  <a:headEnd/>
                  <a:tailEnd/>
                </a:ln>
              </p:spPr>
              <p:txBody>
                <a:bodyPr/>
                <a:lstStyle/>
                <a:p>
                  <a:endParaRPr lang="fr-FR"/>
                </a:p>
              </p:txBody>
            </p:sp>
            <p:sp>
              <p:nvSpPr>
                <p:cNvPr id="762745" name="Line 2937"/>
                <p:cNvSpPr>
                  <a:spLocks noChangeShapeType="1"/>
                </p:cNvSpPr>
                <p:nvPr/>
              </p:nvSpPr>
              <p:spPr bwMode="auto">
                <a:xfrm>
                  <a:off x="3286" y="2708"/>
                  <a:ext cx="21" cy="1"/>
                </a:xfrm>
                <a:prstGeom prst="line">
                  <a:avLst/>
                </a:prstGeom>
                <a:noFill/>
                <a:ln w="1588">
                  <a:solidFill>
                    <a:srgbClr val="000000"/>
                  </a:solidFill>
                  <a:round/>
                  <a:headEnd/>
                  <a:tailEnd/>
                </a:ln>
              </p:spPr>
              <p:txBody>
                <a:bodyPr/>
                <a:lstStyle/>
                <a:p>
                  <a:endParaRPr lang="fr-FR"/>
                </a:p>
              </p:txBody>
            </p:sp>
            <p:sp>
              <p:nvSpPr>
                <p:cNvPr id="762746" name="Line 2938"/>
                <p:cNvSpPr>
                  <a:spLocks noChangeShapeType="1"/>
                </p:cNvSpPr>
                <p:nvPr/>
              </p:nvSpPr>
              <p:spPr bwMode="auto">
                <a:xfrm>
                  <a:off x="3286" y="2673"/>
                  <a:ext cx="21" cy="1"/>
                </a:xfrm>
                <a:prstGeom prst="line">
                  <a:avLst/>
                </a:prstGeom>
                <a:noFill/>
                <a:ln w="1588">
                  <a:solidFill>
                    <a:srgbClr val="000000"/>
                  </a:solidFill>
                  <a:round/>
                  <a:headEnd/>
                  <a:tailEnd/>
                </a:ln>
              </p:spPr>
              <p:txBody>
                <a:bodyPr/>
                <a:lstStyle/>
                <a:p>
                  <a:endParaRPr lang="fr-FR"/>
                </a:p>
              </p:txBody>
            </p:sp>
            <p:sp>
              <p:nvSpPr>
                <p:cNvPr id="762747" name="Line 2939"/>
                <p:cNvSpPr>
                  <a:spLocks noChangeShapeType="1"/>
                </p:cNvSpPr>
                <p:nvPr/>
              </p:nvSpPr>
              <p:spPr bwMode="auto">
                <a:xfrm>
                  <a:off x="3286" y="2639"/>
                  <a:ext cx="21" cy="1"/>
                </a:xfrm>
                <a:prstGeom prst="line">
                  <a:avLst/>
                </a:prstGeom>
                <a:noFill/>
                <a:ln w="1588">
                  <a:solidFill>
                    <a:srgbClr val="000000"/>
                  </a:solidFill>
                  <a:round/>
                  <a:headEnd/>
                  <a:tailEnd/>
                </a:ln>
              </p:spPr>
              <p:txBody>
                <a:bodyPr/>
                <a:lstStyle/>
                <a:p>
                  <a:endParaRPr lang="fr-FR"/>
                </a:p>
              </p:txBody>
            </p:sp>
            <p:sp>
              <p:nvSpPr>
                <p:cNvPr id="762748" name="Line 2940"/>
                <p:cNvSpPr>
                  <a:spLocks noChangeShapeType="1"/>
                </p:cNvSpPr>
                <p:nvPr/>
              </p:nvSpPr>
              <p:spPr bwMode="auto">
                <a:xfrm>
                  <a:off x="3286" y="2604"/>
                  <a:ext cx="21" cy="1"/>
                </a:xfrm>
                <a:prstGeom prst="line">
                  <a:avLst/>
                </a:prstGeom>
                <a:noFill/>
                <a:ln w="1588">
                  <a:solidFill>
                    <a:srgbClr val="000000"/>
                  </a:solidFill>
                  <a:round/>
                  <a:headEnd/>
                  <a:tailEnd/>
                </a:ln>
              </p:spPr>
              <p:txBody>
                <a:bodyPr/>
                <a:lstStyle/>
                <a:p>
                  <a:endParaRPr lang="fr-FR"/>
                </a:p>
              </p:txBody>
            </p:sp>
            <p:sp>
              <p:nvSpPr>
                <p:cNvPr id="762749" name="Line 2941"/>
                <p:cNvSpPr>
                  <a:spLocks noChangeShapeType="1"/>
                </p:cNvSpPr>
                <p:nvPr/>
              </p:nvSpPr>
              <p:spPr bwMode="auto">
                <a:xfrm>
                  <a:off x="3286" y="2570"/>
                  <a:ext cx="21" cy="1"/>
                </a:xfrm>
                <a:prstGeom prst="line">
                  <a:avLst/>
                </a:prstGeom>
                <a:noFill/>
                <a:ln w="1588">
                  <a:solidFill>
                    <a:srgbClr val="000000"/>
                  </a:solidFill>
                  <a:round/>
                  <a:headEnd/>
                  <a:tailEnd/>
                </a:ln>
              </p:spPr>
              <p:txBody>
                <a:bodyPr/>
                <a:lstStyle/>
                <a:p>
                  <a:endParaRPr lang="fr-FR"/>
                </a:p>
              </p:txBody>
            </p:sp>
            <p:sp>
              <p:nvSpPr>
                <p:cNvPr id="762750" name="Line 2942"/>
                <p:cNvSpPr>
                  <a:spLocks noChangeShapeType="1"/>
                </p:cNvSpPr>
                <p:nvPr/>
              </p:nvSpPr>
              <p:spPr bwMode="auto">
                <a:xfrm>
                  <a:off x="3286" y="2535"/>
                  <a:ext cx="21" cy="1"/>
                </a:xfrm>
                <a:prstGeom prst="line">
                  <a:avLst/>
                </a:prstGeom>
                <a:noFill/>
                <a:ln w="1588">
                  <a:solidFill>
                    <a:srgbClr val="000000"/>
                  </a:solidFill>
                  <a:round/>
                  <a:headEnd/>
                  <a:tailEnd/>
                </a:ln>
              </p:spPr>
              <p:txBody>
                <a:bodyPr/>
                <a:lstStyle/>
                <a:p>
                  <a:endParaRPr lang="fr-FR"/>
                </a:p>
              </p:txBody>
            </p:sp>
            <p:sp>
              <p:nvSpPr>
                <p:cNvPr id="762751" name="Line 2943"/>
                <p:cNvSpPr>
                  <a:spLocks noChangeShapeType="1"/>
                </p:cNvSpPr>
                <p:nvPr/>
              </p:nvSpPr>
              <p:spPr bwMode="auto">
                <a:xfrm>
                  <a:off x="3286" y="2466"/>
                  <a:ext cx="21" cy="1"/>
                </a:xfrm>
                <a:prstGeom prst="line">
                  <a:avLst/>
                </a:prstGeom>
                <a:noFill/>
                <a:ln w="1588">
                  <a:solidFill>
                    <a:srgbClr val="000000"/>
                  </a:solidFill>
                  <a:round/>
                  <a:headEnd/>
                  <a:tailEnd/>
                </a:ln>
              </p:spPr>
              <p:txBody>
                <a:bodyPr/>
                <a:lstStyle/>
                <a:p>
                  <a:endParaRPr lang="fr-FR"/>
                </a:p>
              </p:txBody>
            </p:sp>
            <p:sp>
              <p:nvSpPr>
                <p:cNvPr id="762752" name="Line 2944"/>
                <p:cNvSpPr>
                  <a:spLocks noChangeShapeType="1"/>
                </p:cNvSpPr>
                <p:nvPr/>
              </p:nvSpPr>
              <p:spPr bwMode="auto">
                <a:xfrm>
                  <a:off x="3286" y="2432"/>
                  <a:ext cx="21" cy="1"/>
                </a:xfrm>
                <a:prstGeom prst="line">
                  <a:avLst/>
                </a:prstGeom>
                <a:noFill/>
                <a:ln w="1588">
                  <a:solidFill>
                    <a:srgbClr val="000000"/>
                  </a:solidFill>
                  <a:round/>
                  <a:headEnd/>
                  <a:tailEnd/>
                </a:ln>
              </p:spPr>
              <p:txBody>
                <a:bodyPr/>
                <a:lstStyle/>
                <a:p>
                  <a:endParaRPr lang="fr-FR"/>
                </a:p>
              </p:txBody>
            </p:sp>
            <p:sp>
              <p:nvSpPr>
                <p:cNvPr id="762753" name="Line 2945"/>
                <p:cNvSpPr>
                  <a:spLocks noChangeShapeType="1"/>
                </p:cNvSpPr>
                <p:nvPr/>
              </p:nvSpPr>
              <p:spPr bwMode="auto">
                <a:xfrm>
                  <a:off x="3286" y="2397"/>
                  <a:ext cx="21" cy="1"/>
                </a:xfrm>
                <a:prstGeom prst="line">
                  <a:avLst/>
                </a:prstGeom>
                <a:noFill/>
                <a:ln w="1588">
                  <a:solidFill>
                    <a:srgbClr val="000000"/>
                  </a:solidFill>
                  <a:round/>
                  <a:headEnd/>
                  <a:tailEnd/>
                </a:ln>
              </p:spPr>
              <p:txBody>
                <a:bodyPr/>
                <a:lstStyle/>
                <a:p>
                  <a:endParaRPr lang="fr-FR"/>
                </a:p>
              </p:txBody>
            </p:sp>
            <p:sp>
              <p:nvSpPr>
                <p:cNvPr id="762754" name="Line 2946"/>
                <p:cNvSpPr>
                  <a:spLocks noChangeShapeType="1"/>
                </p:cNvSpPr>
                <p:nvPr/>
              </p:nvSpPr>
              <p:spPr bwMode="auto">
                <a:xfrm>
                  <a:off x="3286" y="2363"/>
                  <a:ext cx="21" cy="1"/>
                </a:xfrm>
                <a:prstGeom prst="line">
                  <a:avLst/>
                </a:prstGeom>
                <a:noFill/>
                <a:ln w="1588">
                  <a:solidFill>
                    <a:srgbClr val="000000"/>
                  </a:solidFill>
                  <a:round/>
                  <a:headEnd/>
                  <a:tailEnd/>
                </a:ln>
              </p:spPr>
              <p:txBody>
                <a:bodyPr/>
                <a:lstStyle/>
                <a:p>
                  <a:endParaRPr lang="fr-FR"/>
                </a:p>
              </p:txBody>
            </p:sp>
            <p:sp>
              <p:nvSpPr>
                <p:cNvPr id="762755" name="Line 2947"/>
                <p:cNvSpPr>
                  <a:spLocks noChangeShapeType="1"/>
                </p:cNvSpPr>
                <p:nvPr/>
              </p:nvSpPr>
              <p:spPr bwMode="auto">
                <a:xfrm>
                  <a:off x="3286" y="2329"/>
                  <a:ext cx="21" cy="1"/>
                </a:xfrm>
                <a:prstGeom prst="line">
                  <a:avLst/>
                </a:prstGeom>
                <a:noFill/>
                <a:ln w="1588">
                  <a:solidFill>
                    <a:srgbClr val="000000"/>
                  </a:solidFill>
                  <a:round/>
                  <a:headEnd/>
                  <a:tailEnd/>
                </a:ln>
              </p:spPr>
              <p:txBody>
                <a:bodyPr/>
                <a:lstStyle/>
                <a:p>
                  <a:endParaRPr lang="fr-FR"/>
                </a:p>
              </p:txBody>
            </p:sp>
            <p:sp>
              <p:nvSpPr>
                <p:cNvPr id="762756" name="Line 2948"/>
                <p:cNvSpPr>
                  <a:spLocks noChangeShapeType="1"/>
                </p:cNvSpPr>
                <p:nvPr/>
              </p:nvSpPr>
              <p:spPr bwMode="auto">
                <a:xfrm>
                  <a:off x="3286" y="2294"/>
                  <a:ext cx="21" cy="1"/>
                </a:xfrm>
                <a:prstGeom prst="line">
                  <a:avLst/>
                </a:prstGeom>
                <a:noFill/>
                <a:ln w="1588">
                  <a:solidFill>
                    <a:srgbClr val="000000"/>
                  </a:solidFill>
                  <a:round/>
                  <a:headEnd/>
                  <a:tailEnd/>
                </a:ln>
              </p:spPr>
              <p:txBody>
                <a:bodyPr/>
                <a:lstStyle/>
                <a:p>
                  <a:endParaRPr lang="fr-FR"/>
                </a:p>
              </p:txBody>
            </p:sp>
            <p:sp>
              <p:nvSpPr>
                <p:cNvPr id="762757" name="Line 2949"/>
                <p:cNvSpPr>
                  <a:spLocks noChangeShapeType="1"/>
                </p:cNvSpPr>
                <p:nvPr/>
              </p:nvSpPr>
              <p:spPr bwMode="auto">
                <a:xfrm>
                  <a:off x="3286" y="2260"/>
                  <a:ext cx="21" cy="1"/>
                </a:xfrm>
                <a:prstGeom prst="line">
                  <a:avLst/>
                </a:prstGeom>
                <a:noFill/>
                <a:ln w="1588">
                  <a:solidFill>
                    <a:srgbClr val="000000"/>
                  </a:solidFill>
                  <a:round/>
                  <a:headEnd/>
                  <a:tailEnd/>
                </a:ln>
              </p:spPr>
              <p:txBody>
                <a:bodyPr/>
                <a:lstStyle/>
                <a:p>
                  <a:endParaRPr lang="fr-FR"/>
                </a:p>
              </p:txBody>
            </p:sp>
            <p:sp>
              <p:nvSpPr>
                <p:cNvPr id="762758" name="Line 2950"/>
                <p:cNvSpPr>
                  <a:spLocks noChangeShapeType="1"/>
                </p:cNvSpPr>
                <p:nvPr/>
              </p:nvSpPr>
              <p:spPr bwMode="auto">
                <a:xfrm>
                  <a:off x="3286" y="2225"/>
                  <a:ext cx="21" cy="1"/>
                </a:xfrm>
                <a:prstGeom prst="line">
                  <a:avLst/>
                </a:prstGeom>
                <a:noFill/>
                <a:ln w="1588">
                  <a:solidFill>
                    <a:srgbClr val="000000"/>
                  </a:solidFill>
                  <a:round/>
                  <a:headEnd/>
                  <a:tailEnd/>
                </a:ln>
              </p:spPr>
              <p:txBody>
                <a:bodyPr/>
                <a:lstStyle/>
                <a:p>
                  <a:endParaRPr lang="fr-FR"/>
                </a:p>
              </p:txBody>
            </p:sp>
            <p:sp>
              <p:nvSpPr>
                <p:cNvPr id="762759" name="Line 2951"/>
                <p:cNvSpPr>
                  <a:spLocks noChangeShapeType="1"/>
                </p:cNvSpPr>
                <p:nvPr/>
              </p:nvSpPr>
              <p:spPr bwMode="auto">
                <a:xfrm>
                  <a:off x="3286" y="2191"/>
                  <a:ext cx="21" cy="1"/>
                </a:xfrm>
                <a:prstGeom prst="line">
                  <a:avLst/>
                </a:prstGeom>
                <a:noFill/>
                <a:ln w="1588">
                  <a:solidFill>
                    <a:srgbClr val="000000"/>
                  </a:solidFill>
                  <a:round/>
                  <a:headEnd/>
                  <a:tailEnd/>
                </a:ln>
              </p:spPr>
              <p:txBody>
                <a:bodyPr/>
                <a:lstStyle/>
                <a:p>
                  <a:endParaRPr lang="fr-FR"/>
                </a:p>
              </p:txBody>
            </p:sp>
            <p:sp>
              <p:nvSpPr>
                <p:cNvPr id="762760" name="Line 2952"/>
                <p:cNvSpPr>
                  <a:spLocks noChangeShapeType="1"/>
                </p:cNvSpPr>
                <p:nvPr/>
              </p:nvSpPr>
              <p:spPr bwMode="auto">
                <a:xfrm>
                  <a:off x="3286" y="2122"/>
                  <a:ext cx="21" cy="1"/>
                </a:xfrm>
                <a:prstGeom prst="line">
                  <a:avLst/>
                </a:prstGeom>
                <a:noFill/>
                <a:ln w="1588">
                  <a:solidFill>
                    <a:srgbClr val="000000"/>
                  </a:solidFill>
                  <a:round/>
                  <a:headEnd/>
                  <a:tailEnd/>
                </a:ln>
              </p:spPr>
              <p:txBody>
                <a:bodyPr/>
                <a:lstStyle/>
                <a:p>
                  <a:endParaRPr lang="fr-FR"/>
                </a:p>
              </p:txBody>
            </p:sp>
            <p:sp>
              <p:nvSpPr>
                <p:cNvPr id="762761" name="Line 2953"/>
                <p:cNvSpPr>
                  <a:spLocks noChangeShapeType="1"/>
                </p:cNvSpPr>
                <p:nvPr/>
              </p:nvSpPr>
              <p:spPr bwMode="auto">
                <a:xfrm>
                  <a:off x="3286" y="2087"/>
                  <a:ext cx="21" cy="1"/>
                </a:xfrm>
                <a:prstGeom prst="line">
                  <a:avLst/>
                </a:prstGeom>
                <a:noFill/>
                <a:ln w="1588">
                  <a:solidFill>
                    <a:srgbClr val="000000"/>
                  </a:solidFill>
                  <a:round/>
                  <a:headEnd/>
                  <a:tailEnd/>
                </a:ln>
              </p:spPr>
              <p:txBody>
                <a:bodyPr/>
                <a:lstStyle/>
                <a:p>
                  <a:endParaRPr lang="fr-FR"/>
                </a:p>
              </p:txBody>
            </p:sp>
            <p:sp>
              <p:nvSpPr>
                <p:cNvPr id="762762" name="Line 2954"/>
                <p:cNvSpPr>
                  <a:spLocks noChangeShapeType="1"/>
                </p:cNvSpPr>
                <p:nvPr/>
              </p:nvSpPr>
              <p:spPr bwMode="auto">
                <a:xfrm>
                  <a:off x="3286" y="2053"/>
                  <a:ext cx="21" cy="1"/>
                </a:xfrm>
                <a:prstGeom prst="line">
                  <a:avLst/>
                </a:prstGeom>
                <a:noFill/>
                <a:ln w="1588">
                  <a:solidFill>
                    <a:srgbClr val="000000"/>
                  </a:solidFill>
                  <a:round/>
                  <a:headEnd/>
                  <a:tailEnd/>
                </a:ln>
              </p:spPr>
              <p:txBody>
                <a:bodyPr/>
                <a:lstStyle/>
                <a:p>
                  <a:endParaRPr lang="fr-FR"/>
                </a:p>
              </p:txBody>
            </p:sp>
            <p:sp>
              <p:nvSpPr>
                <p:cNvPr id="762763" name="Line 2955"/>
                <p:cNvSpPr>
                  <a:spLocks noChangeShapeType="1"/>
                </p:cNvSpPr>
                <p:nvPr/>
              </p:nvSpPr>
              <p:spPr bwMode="auto">
                <a:xfrm>
                  <a:off x="3286" y="2019"/>
                  <a:ext cx="21" cy="1"/>
                </a:xfrm>
                <a:prstGeom prst="line">
                  <a:avLst/>
                </a:prstGeom>
                <a:noFill/>
                <a:ln w="1588">
                  <a:solidFill>
                    <a:srgbClr val="000000"/>
                  </a:solidFill>
                  <a:round/>
                  <a:headEnd/>
                  <a:tailEnd/>
                </a:ln>
              </p:spPr>
              <p:txBody>
                <a:bodyPr/>
                <a:lstStyle/>
                <a:p>
                  <a:endParaRPr lang="fr-FR"/>
                </a:p>
              </p:txBody>
            </p:sp>
            <p:sp>
              <p:nvSpPr>
                <p:cNvPr id="762764" name="Line 2956"/>
                <p:cNvSpPr>
                  <a:spLocks noChangeShapeType="1"/>
                </p:cNvSpPr>
                <p:nvPr/>
              </p:nvSpPr>
              <p:spPr bwMode="auto">
                <a:xfrm>
                  <a:off x="3286" y="1984"/>
                  <a:ext cx="21" cy="1"/>
                </a:xfrm>
                <a:prstGeom prst="line">
                  <a:avLst/>
                </a:prstGeom>
                <a:noFill/>
                <a:ln w="1588">
                  <a:solidFill>
                    <a:srgbClr val="000000"/>
                  </a:solidFill>
                  <a:round/>
                  <a:headEnd/>
                  <a:tailEnd/>
                </a:ln>
              </p:spPr>
              <p:txBody>
                <a:bodyPr/>
                <a:lstStyle/>
                <a:p>
                  <a:endParaRPr lang="fr-FR"/>
                </a:p>
              </p:txBody>
            </p:sp>
            <p:sp>
              <p:nvSpPr>
                <p:cNvPr id="762765" name="Line 2957"/>
                <p:cNvSpPr>
                  <a:spLocks noChangeShapeType="1"/>
                </p:cNvSpPr>
                <p:nvPr/>
              </p:nvSpPr>
              <p:spPr bwMode="auto">
                <a:xfrm>
                  <a:off x="3286" y="1950"/>
                  <a:ext cx="21" cy="1"/>
                </a:xfrm>
                <a:prstGeom prst="line">
                  <a:avLst/>
                </a:prstGeom>
                <a:noFill/>
                <a:ln w="1588">
                  <a:solidFill>
                    <a:srgbClr val="000000"/>
                  </a:solidFill>
                  <a:round/>
                  <a:headEnd/>
                  <a:tailEnd/>
                </a:ln>
              </p:spPr>
              <p:txBody>
                <a:bodyPr/>
                <a:lstStyle/>
                <a:p>
                  <a:endParaRPr lang="fr-FR"/>
                </a:p>
              </p:txBody>
            </p:sp>
            <p:sp>
              <p:nvSpPr>
                <p:cNvPr id="762766" name="Line 2958"/>
                <p:cNvSpPr>
                  <a:spLocks noChangeShapeType="1"/>
                </p:cNvSpPr>
                <p:nvPr/>
              </p:nvSpPr>
              <p:spPr bwMode="auto">
                <a:xfrm>
                  <a:off x="3286" y="1915"/>
                  <a:ext cx="21" cy="1"/>
                </a:xfrm>
                <a:prstGeom prst="line">
                  <a:avLst/>
                </a:prstGeom>
                <a:noFill/>
                <a:ln w="1588">
                  <a:solidFill>
                    <a:srgbClr val="000000"/>
                  </a:solidFill>
                  <a:round/>
                  <a:headEnd/>
                  <a:tailEnd/>
                </a:ln>
              </p:spPr>
              <p:txBody>
                <a:bodyPr/>
                <a:lstStyle/>
                <a:p>
                  <a:endParaRPr lang="fr-FR"/>
                </a:p>
              </p:txBody>
            </p:sp>
            <p:sp>
              <p:nvSpPr>
                <p:cNvPr id="762767" name="Line 2959"/>
                <p:cNvSpPr>
                  <a:spLocks noChangeShapeType="1"/>
                </p:cNvSpPr>
                <p:nvPr/>
              </p:nvSpPr>
              <p:spPr bwMode="auto">
                <a:xfrm>
                  <a:off x="3286" y="1881"/>
                  <a:ext cx="21" cy="1"/>
                </a:xfrm>
                <a:prstGeom prst="line">
                  <a:avLst/>
                </a:prstGeom>
                <a:noFill/>
                <a:ln w="1588">
                  <a:solidFill>
                    <a:srgbClr val="000000"/>
                  </a:solidFill>
                  <a:round/>
                  <a:headEnd/>
                  <a:tailEnd/>
                </a:ln>
              </p:spPr>
              <p:txBody>
                <a:bodyPr/>
                <a:lstStyle/>
                <a:p>
                  <a:endParaRPr lang="fr-FR"/>
                </a:p>
              </p:txBody>
            </p:sp>
            <p:sp>
              <p:nvSpPr>
                <p:cNvPr id="762768" name="Line 2960"/>
                <p:cNvSpPr>
                  <a:spLocks noChangeShapeType="1"/>
                </p:cNvSpPr>
                <p:nvPr/>
              </p:nvSpPr>
              <p:spPr bwMode="auto">
                <a:xfrm>
                  <a:off x="3286" y="1846"/>
                  <a:ext cx="21" cy="1"/>
                </a:xfrm>
                <a:prstGeom prst="line">
                  <a:avLst/>
                </a:prstGeom>
                <a:noFill/>
                <a:ln w="1588">
                  <a:solidFill>
                    <a:srgbClr val="000000"/>
                  </a:solidFill>
                  <a:round/>
                  <a:headEnd/>
                  <a:tailEnd/>
                </a:ln>
              </p:spPr>
              <p:txBody>
                <a:bodyPr/>
                <a:lstStyle/>
                <a:p>
                  <a:endParaRPr lang="fr-FR"/>
                </a:p>
              </p:txBody>
            </p:sp>
            <p:sp>
              <p:nvSpPr>
                <p:cNvPr id="762769" name="Line 2961"/>
                <p:cNvSpPr>
                  <a:spLocks noChangeShapeType="1"/>
                </p:cNvSpPr>
                <p:nvPr/>
              </p:nvSpPr>
              <p:spPr bwMode="auto">
                <a:xfrm>
                  <a:off x="3286" y="1777"/>
                  <a:ext cx="21" cy="1"/>
                </a:xfrm>
                <a:prstGeom prst="line">
                  <a:avLst/>
                </a:prstGeom>
                <a:noFill/>
                <a:ln w="1588">
                  <a:solidFill>
                    <a:srgbClr val="000000"/>
                  </a:solidFill>
                  <a:round/>
                  <a:headEnd/>
                  <a:tailEnd/>
                </a:ln>
              </p:spPr>
              <p:txBody>
                <a:bodyPr/>
                <a:lstStyle/>
                <a:p>
                  <a:endParaRPr lang="fr-FR"/>
                </a:p>
              </p:txBody>
            </p:sp>
            <p:sp>
              <p:nvSpPr>
                <p:cNvPr id="762770" name="Line 2962"/>
                <p:cNvSpPr>
                  <a:spLocks noChangeShapeType="1"/>
                </p:cNvSpPr>
                <p:nvPr/>
              </p:nvSpPr>
              <p:spPr bwMode="auto">
                <a:xfrm>
                  <a:off x="3286" y="1743"/>
                  <a:ext cx="21" cy="1"/>
                </a:xfrm>
                <a:prstGeom prst="line">
                  <a:avLst/>
                </a:prstGeom>
                <a:noFill/>
                <a:ln w="1588">
                  <a:solidFill>
                    <a:srgbClr val="000000"/>
                  </a:solidFill>
                  <a:round/>
                  <a:headEnd/>
                  <a:tailEnd/>
                </a:ln>
              </p:spPr>
              <p:txBody>
                <a:bodyPr/>
                <a:lstStyle/>
                <a:p>
                  <a:endParaRPr lang="fr-FR"/>
                </a:p>
              </p:txBody>
            </p:sp>
            <p:sp>
              <p:nvSpPr>
                <p:cNvPr id="762771" name="Line 2963"/>
                <p:cNvSpPr>
                  <a:spLocks noChangeShapeType="1"/>
                </p:cNvSpPr>
                <p:nvPr/>
              </p:nvSpPr>
              <p:spPr bwMode="auto">
                <a:xfrm>
                  <a:off x="3286" y="1708"/>
                  <a:ext cx="21" cy="1"/>
                </a:xfrm>
                <a:prstGeom prst="line">
                  <a:avLst/>
                </a:prstGeom>
                <a:noFill/>
                <a:ln w="1588">
                  <a:solidFill>
                    <a:srgbClr val="000000"/>
                  </a:solidFill>
                  <a:round/>
                  <a:headEnd/>
                  <a:tailEnd/>
                </a:ln>
              </p:spPr>
              <p:txBody>
                <a:bodyPr/>
                <a:lstStyle/>
                <a:p>
                  <a:endParaRPr lang="fr-FR"/>
                </a:p>
              </p:txBody>
            </p:sp>
            <p:sp>
              <p:nvSpPr>
                <p:cNvPr id="762772" name="Line 2964"/>
                <p:cNvSpPr>
                  <a:spLocks noChangeShapeType="1"/>
                </p:cNvSpPr>
                <p:nvPr/>
              </p:nvSpPr>
              <p:spPr bwMode="auto">
                <a:xfrm>
                  <a:off x="3286" y="1674"/>
                  <a:ext cx="21" cy="1"/>
                </a:xfrm>
                <a:prstGeom prst="line">
                  <a:avLst/>
                </a:prstGeom>
                <a:noFill/>
                <a:ln w="1588">
                  <a:solidFill>
                    <a:srgbClr val="000000"/>
                  </a:solidFill>
                  <a:round/>
                  <a:headEnd/>
                  <a:tailEnd/>
                </a:ln>
              </p:spPr>
              <p:txBody>
                <a:bodyPr/>
                <a:lstStyle/>
                <a:p>
                  <a:endParaRPr lang="fr-FR"/>
                </a:p>
              </p:txBody>
            </p:sp>
            <p:sp>
              <p:nvSpPr>
                <p:cNvPr id="762773" name="Line 2965"/>
                <p:cNvSpPr>
                  <a:spLocks noChangeShapeType="1"/>
                </p:cNvSpPr>
                <p:nvPr/>
              </p:nvSpPr>
              <p:spPr bwMode="auto">
                <a:xfrm>
                  <a:off x="3286" y="1640"/>
                  <a:ext cx="21" cy="1"/>
                </a:xfrm>
                <a:prstGeom prst="line">
                  <a:avLst/>
                </a:prstGeom>
                <a:noFill/>
                <a:ln w="1588">
                  <a:solidFill>
                    <a:srgbClr val="000000"/>
                  </a:solidFill>
                  <a:round/>
                  <a:headEnd/>
                  <a:tailEnd/>
                </a:ln>
              </p:spPr>
              <p:txBody>
                <a:bodyPr/>
                <a:lstStyle/>
                <a:p>
                  <a:endParaRPr lang="fr-FR"/>
                </a:p>
              </p:txBody>
            </p:sp>
            <p:sp>
              <p:nvSpPr>
                <p:cNvPr id="762774" name="Line 2966"/>
                <p:cNvSpPr>
                  <a:spLocks noChangeShapeType="1"/>
                </p:cNvSpPr>
                <p:nvPr/>
              </p:nvSpPr>
              <p:spPr bwMode="auto">
                <a:xfrm>
                  <a:off x="3286" y="1605"/>
                  <a:ext cx="21" cy="1"/>
                </a:xfrm>
                <a:prstGeom prst="line">
                  <a:avLst/>
                </a:prstGeom>
                <a:noFill/>
                <a:ln w="1588">
                  <a:solidFill>
                    <a:srgbClr val="000000"/>
                  </a:solidFill>
                  <a:round/>
                  <a:headEnd/>
                  <a:tailEnd/>
                </a:ln>
              </p:spPr>
              <p:txBody>
                <a:bodyPr/>
                <a:lstStyle/>
                <a:p>
                  <a:endParaRPr lang="fr-FR"/>
                </a:p>
              </p:txBody>
            </p:sp>
            <p:sp>
              <p:nvSpPr>
                <p:cNvPr id="762775" name="Line 2967"/>
                <p:cNvSpPr>
                  <a:spLocks noChangeShapeType="1"/>
                </p:cNvSpPr>
                <p:nvPr/>
              </p:nvSpPr>
              <p:spPr bwMode="auto">
                <a:xfrm>
                  <a:off x="3286" y="1571"/>
                  <a:ext cx="21" cy="1"/>
                </a:xfrm>
                <a:prstGeom prst="line">
                  <a:avLst/>
                </a:prstGeom>
                <a:noFill/>
                <a:ln w="1588">
                  <a:solidFill>
                    <a:srgbClr val="000000"/>
                  </a:solidFill>
                  <a:round/>
                  <a:headEnd/>
                  <a:tailEnd/>
                </a:ln>
              </p:spPr>
              <p:txBody>
                <a:bodyPr/>
                <a:lstStyle/>
                <a:p>
                  <a:endParaRPr lang="fr-FR"/>
                </a:p>
              </p:txBody>
            </p:sp>
            <p:sp>
              <p:nvSpPr>
                <p:cNvPr id="762776" name="Line 2968"/>
                <p:cNvSpPr>
                  <a:spLocks noChangeShapeType="1"/>
                </p:cNvSpPr>
                <p:nvPr/>
              </p:nvSpPr>
              <p:spPr bwMode="auto">
                <a:xfrm>
                  <a:off x="3286" y="1536"/>
                  <a:ext cx="21" cy="1"/>
                </a:xfrm>
                <a:prstGeom prst="line">
                  <a:avLst/>
                </a:prstGeom>
                <a:noFill/>
                <a:ln w="1588">
                  <a:solidFill>
                    <a:srgbClr val="000000"/>
                  </a:solidFill>
                  <a:round/>
                  <a:headEnd/>
                  <a:tailEnd/>
                </a:ln>
              </p:spPr>
              <p:txBody>
                <a:bodyPr/>
                <a:lstStyle/>
                <a:p>
                  <a:endParaRPr lang="fr-FR"/>
                </a:p>
              </p:txBody>
            </p:sp>
            <p:sp>
              <p:nvSpPr>
                <p:cNvPr id="762777" name="Line 2969"/>
                <p:cNvSpPr>
                  <a:spLocks noChangeShapeType="1"/>
                </p:cNvSpPr>
                <p:nvPr/>
              </p:nvSpPr>
              <p:spPr bwMode="auto">
                <a:xfrm>
                  <a:off x="3286" y="1502"/>
                  <a:ext cx="21" cy="1"/>
                </a:xfrm>
                <a:prstGeom prst="line">
                  <a:avLst/>
                </a:prstGeom>
                <a:noFill/>
                <a:ln w="1588">
                  <a:solidFill>
                    <a:srgbClr val="000000"/>
                  </a:solidFill>
                  <a:round/>
                  <a:headEnd/>
                  <a:tailEnd/>
                </a:ln>
              </p:spPr>
              <p:txBody>
                <a:bodyPr/>
                <a:lstStyle/>
                <a:p>
                  <a:endParaRPr lang="fr-FR"/>
                </a:p>
              </p:txBody>
            </p:sp>
            <p:sp>
              <p:nvSpPr>
                <p:cNvPr id="762778" name="Line 2970"/>
                <p:cNvSpPr>
                  <a:spLocks noChangeShapeType="1"/>
                </p:cNvSpPr>
                <p:nvPr/>
              </p:nvSpPr>
              <p:spPr bwMode="auto">
                <a:xfrm>
                  <a:off x="3286" y="1433"/>
                  <a:ext cx="21" cy="1"/>
                </a:xfrm>
                <a:prstGeom prst="line">
                  <a:avLst/>
                </a:prstGeom>
                <a:noFill/>
                <a:ln w="1588">
                  <a:solidFill>
                    <a:srgbClr val="000000"/>
                  </a:solidFill>
                  <a:round/>
                  <a:headEnd/>
                  <a:tailEnd/>
                </a:ln>
              </p:spPr>
              <p:txBody>
                <a:bodyPr/>
                <a:lstStyle/>
                <a:p>
                  <a:endParaRPr lang="fr-FR"/>
                </a:p>
              </p:txBody>
            </p:sp>
            <p:sp>
              <p:nvSpPr>
                <p:cNvPr id="762779" name="Line 2971"/>
                <p:cNvSpPr>
                  <a:spLocks noChangeShapeType="1"/>
                </p:cNvSpPr>
                <p:nvPr/>
              </p:nvSpPr>
              <p:spPr bwMode="auto">
                <a:xfrm>
                  <a:off x="3286" y="1398"/>
                  <a:ext cx="21" cy="1"/>
                </a:xfrm>
                <a:prstGeom prst="line">
                  <a:avLst/>
                </a:prstGeom>
                <a:noFill/>
                <a:ln w="1588">
                  <a:solidFill>
                    <a:srgbClr val="000000"/>
                  </a:solidFill>
                  <a:round/>
                  <a:headEnd/>
                  <a:tailEnd/>
                </a:ln>
              </p:spPr>
              <p:txBody>
                <a:bodyPr/>
                <a:lstStyle/>
                <a:p>
                  <a:endParaRPr lang="fr-FR"/>
                </a:p>
              </p:txBody>
            </p:sp>
            <p:sp>
              <p:nvSpPr>
                <p:cNvPr id="762780" name="Line 2972"/>
                <p:cNvSpPr>
                  <a:spLocks noChangeShapeType="1"/>
                </p:cNvSpPr>
                <p:nvPr/>
              </p:nvSpPr>
              <p:spPr bwMode="auto">
                <a:xfrm>
                  <a:off x="3286" y="1364"/>
                  <a:ext cx="21" cy="1"/>
                </a:xfrm>
                <a:prstGeom prst="line">
                  <a:avLst/>
                </a:prstGeom>
                <a:noFill/>
                <a:ln w="1588">
                  <a:solidFill>
                    <a:srgbClr val="000000"/>
                  </a:solidFill>
                  <a:round/>
                  <a:headEnd/>
                  <a:tailEnd/>
                </a:ln>
              </p:spPr>
              <p:txBody>
                <a:bodyPr/>
                <a:lstStyle/>
                <a:p>
                  <a:endParaRPr lang="fr-FR"/>
                </a:p>
              </p:txBody>
            </p:sp>
            <p:sp>
              <p:nvSpPr>
                <p:cNvPr id="762781" name="Line 2973"/>
                <p:cNvSpPr>
                  <a:spLocks noChangeShapeType="1"/>
                </p:cNvSpPr>
                <p:nvPr/>
              </p:nvSpPr>
              <p:spPr bwMode="auto">
                <a:xfrm>
                  <a:off x="3286" y="1330"/>
                  <a:ext cx="21" cy="1"/>
                </a:xfrm>
                <a:prstGeom prst="line">
                  <a:avLst/>
                </a:prstGeom>
                <a:noFill/>
                <a:ln w="1588">
                  <a:solidFill>
                    <a:srgbClr val="000000"/>
                  </a:solidFill>
                  <a:round/>
                  <a:headEnd/>
                  <a:tailEnd/>
                </a:ln>
              </p:spPr>
              <p:txBody>
                <a:bodyPr/>
                <a:lstStyle/>
                <a:p>
                  <a:endParaRPr lang="fr-FR"/>
                </a:p>
              </p:txBody>
            </p:sp>
            <p:sp>
              <p:nvSpPr>
                <p:cNvPr id="762782" name="Line 2974"/>
                <p:cNvSpPr>
                  <a:spLocks noChangeShapeType="1"/>
                </p:cNvSpPr>
                <p:nvPr/>
              </p:nvSpPr>
              <p:spPr bwMode="auto">
                <a:xfrm>
                  <a:off x="3286" y="1295"/>
                  <a:ext cx="21" cy="1"/>
                </a:xfrm>
                <a:prstGeom prst="line">
                  <a:avLst/>
                </a:prstGeom>
                <a:noFill/>
                <a:ln w="1588">
                  <a:solidFill>
                    <a:srgbClr val="000000"/>
                  </a:solidFill>
                  <a:round/>
                  <a:headEnd/>
                  <a:tailEnd/>
                </a:ln>
              </p:spPr>
              <p:txBody>
                <a:bodyPr/>
                <a:lstStyle/>
                <a:p>
                  <a:endParaRPr lang="fr-FR"/>
                </a:p>
              </p:txBody>
            </p:sp>
            <p:sp>
              <p:nvSpPr>
                <p:cNvPr id="762783" name="Line 2975"/>
                <p:cNvSpPr>
                  <a:spLocks noChangeShapeType="1"/>
                </p:cNvSpPr>
                <p:nvPr/>
              </p:nvSpPr>
              <p:spPr bwMode="auto">
                <a:xfrm>
                  <a:off x="3286" y="1261"/>
                  <a:ext cx="21" cy="1"/>
                </a:xfrm>
                <a:prstGeom prst="line">
                  <a:avLst/>
                </a:prstGeom>
                <a:noFill/>
                <a:ln w="1588">
                  <a:solidFill>
                    <a:srgbClr val="000000"/>
                  </a:solidFill>
                  <a:round/>
                  <a:headEnd/>
                  <a:tailEnd/>
                </a:ln>
              </p:spPr>
              <p:txBody>
                <a:bodyPr/>
                <a:lstStyle/>
                <a:p>
                  <a:endParaRPr lang="fr-FR"/>
                </a:p>
              </p:txBody>
            </p:sp>
            <p:sp>
              <p:nvSpPr>
                <p:cNvPr id="762784" name="Line 2976"/>
                <p:cNvSpPr>
                  <a:spLocks noChangeShapeType="1"/>
                </p:cNvSpPr>
                <p:nvPr/>
              </p:nvSpPr>
              <p:spPr bwMode="auto">
                <a:xfrm>
                  <a:off x="3286" y="1226"/>
                  <a:ext cx="21" cy="1"/>
                </a:xfrm>
                <a:prstGeom prst="line">
                  <a:avLst/>
                </a:prstGeom>
                <a:noFill/>
                <a:ln w="1588">
                  <a:solidFill>
                    <a:srgbClr val="000000"/>
                  </a:solidFill>
                  <a:round/>
                  <a:headEnd/>
                  <a:tailEnd/>
                </a:ln>
              </p:spPr>
              <p:txBody>
                <a:bodyPr/>
                <a:lstStyle/>
                <a:p>
                  <a:endParaRPr lang="fr-FR"/>
                </a:p>
              </p:txBody>
            </p:sp>
            <p:sp>
              <p:nvSpPr>
                <p:cNvPr id="762785" name="Line 2977"/>
                <p:cNvSpPr>
                  <a:spLocks noChangeShapeType="1"/>
                </p:cNvSpPr>
                <p:nvPr/>
              </p:nvSpPr>
              <p:spPr bwMode="auto">
                <a:xfrm>
                  <a:off x="3286" y="1192"/>
                  <a:ext cx="21" cy="1"/>
                </a:xfrm>
                <a:prstGeom prst="line">
                  <a:avLst/>
                </a:prstGeom>
                <a:noFill/>
                <a:ln w="1588">
                  <a:solidFill>
                    <a:srgbClr val="000000"/>
                  </a:solidFill>
                  <a:round/>
                  <a:headEnd/>
                  <a:tailEnd/>
                </a:ln>
              </p:spPr>
              <p:txBody>
                <a:bodyPr/>
                <a:lstStyle/>
                <a:p>
                  <a:endParaRPr lang="fr-FR"/>
                </a:p>
              </p:txBody>
            </p:sp>
            <p:sp>
              <p:nvSpPr>
                <p:cNvPr id="762786" name="Line 2978"/>
                <p:cNvSpPr>
                  <a:spLocks noChangeShapeType="1"/>
                </p:cNvSpPr>
                <p:nvPr/>
              </p:nvSpPr>
              <p:spPr bwMode="auto">
                <a:xfrm>
                  <a:off x="3286" y="1157"/>
                  <a:ext cx="21" cy="1"/>
                </a:xfrm>
                <a:prstGeom prst="line">
                  <a:avLst/>
                </a:prstGeom>
                <a:noFill/>
                <a:ln w="1588">
                  <a:solidFill>
                    <a:srgbClr val="000000"/>
                  </a:solidFill>
                  <a:round/>
                  <a:headEnd/>
                  <a:tailEnd/>
                </a:ln>
              </p:spPr>
              <p:txBody>
                <a:bodyPr/>
                <a:lstStyle/>
                <a:p>
                  <a:endParaRPr lang="fr-FR"/>
                </a:p>
              </p:txBody>
            </p:sp>
            <p:sp>
              <p:nvSpPr>
                <p:cNvPr id="762787" name="Freeform 2979"/>
                <p:cNvSpPr>
                  <a:spLocks/>
                </p:cNvSpPr>
                <p:nvPr/>
              </p:nvSpPr>
              <p:spPr bwMode="auto">
                <a:xfrm>
                  <a:off x="3092" y="2241"/>
                  <a:ext cx="34" cy="26"/>
                </a:xfrm>
                <a:custGeom>
                  <a:avLst/>
                  <a:gdLst/>
                  <a:ahLst/>
                  <a:cxnLst>
                    <a:cxn ang="0">
                      <a:pos x="5" y="0"/>
                    </a:cxn>
                    <a:cxn ang="0">
                      <a:pos x="1" y="4"/>
                    </a:cxn>
                    <a:cxn ang="0">
                      <a:pos x="0" y="10"/>
                    </a:cxn>
                    <a:cxn ang="0">
                      <a:pos x="0" y="17"/>
                    </a:cxn>
                    <a:cxn ang="0">
                      <a:pos x="1" y="23"/>
                    </a:cxn>
                    <a:cxn ang="0">
                      <a:pos x="5" y="26"/>
                    </a:cxn>
                    <a:cxn ang="0">
                      <a:pos x="8" y="26"/>
                    </a:cxn>
                    <a:cxn ang="0">
                      <a:pos x="11" y="24"/>
                    </a:cxn>
                    <a:cxn ang="0">
                      <a:pos x="13" y="23"/>
                    </a:cxn>
                    <a:cxn ang="0">
                      <a:pos x="14" y="19"/>
                    </a:cxn>
                    <a:cxn ang="0">
                      <a:pos x="18" y="7"/>
                    </a:cxn>
                    <a:cxn ang="0">
                      <a:pos x="19" y="4"/>
                    </a:cxn>
                    <a:cxn ang="0">
                      <a:pos x="21" y="1"/>
                    </a:cxn>
                    <a:cxn ang="0">
                      <a:pos x="24" y="0"/>
                    </a:cxn>
                    <a:cxn ang="0">
                      <a:pos x="29" y="0"/>
                    </a:cxn>
                    <a:cxn ang="0">
                      <a:pos x="33" y="4"/>
                    </a:cxn>
                    <a:cxn ang="0">
                      <a:pos x="34" y="10"/>
                    </a:cxn>
                    <a:cxn ang="0">
                      <a:pos x="34" y="17"/>
                    </a:cxn>
                    <a:cxn ang="0">
                      <a:pos x="33" y="23"/>
                    </a:cxn>
                    <a:cxn ang="0">
                      <a:pos x="29" y="26"/>
                    </a:cxn>
                  </a:cxnLst>
                  <a:rect l="0" t="0" r="r" b="b"/>
                  <a:pathLst>
                    <a:path w="34" h="26">
                      <a:moveTo>
                        <a:pt x="5" y="0"/>
                      </a:moveTo>
                      <a:lnTo>
                        <a:pt x="1" y="4"/>
                      </a:lnTo>
                      <a:lnTo>
                        <a:pt x="0" y="10"/>
                      </a:lnTo>
                      <a:lnTo>
                        <a:pt x="0" y="17"/>
                      </a:lnTo>
                      <a:lnTo>
                        <a:pt x="1" y="23"/>
                      </a:lnTo>
                      <a:lnTo>
                        <a:pt x="5" y="26"/>
                      </a:lnTo>
                      <a:lnTo>
                        <a:pt x="8" y="26"/>
                      </a:lnTo>
                      <a:lnTo>
                        <a:pt x="11" y="24"/>
                      </a:lnTo>
                      <a:lnTo>
                        <a:pt x="13" y="23"/>
                      </a:lnTo>
                      <a:lnTo>
                        <a:pt x="14" y="19"/>
                      </a:lnTo>
                      <a:lnTo>
                        <a:pt x="18" y="7"/>
                      </a:lnTo>
                      <a:lnTo>
                        <a:pt x="19" y="4"/>
                      </a:lnTo>
                      <a:lnTo>
                        <a:pt x="21" y="1"/>
                      </a:lnTo>
                      <a:lnTo>
                        <a:pt x="24" y="0"/>
                      </a:lnTo>
                      <a:lnTo>
                        <a:pt x="29" y="0"/>
                      </a:lnTo>
                      <a:lnTo>
                        <a:pt x="33" y="4"/>
                      </a:lnTo>
                      <a:lnTo>
                        <a:pt x="34" y="10"/>
                      </a:lnTo>
                      <a:lnTo>
                        <a:pt x="34" y="17"/>
                      </a:lnTo>
                      <a:lnTo>
                        <a:pt x="33" y="23"/>
                      </a:lnTo>
                      <a:lnTo>
                        <a:pt x="29" y="26"/>
                      </a:lnTo>
                    </a:path>
                  </a:pathLst>
                </a:custGeom>
                <a:noFill/>
                <a:ln w="1588">
                  <a:solidFill>
                    <a:srgbClr val="000000"/>
                  </a:solidFill>
                  <a:prstDash val="solid"/>
                  <a:round/>
                  <a:headEnd/>
                  <a:tailEnd/>
                </a:ln>
              </p:spPr>
              <p:txBody>
                <a:bodyPr/>
                <a:lstStyle/>
                <a:p>
                  <a:endParaRPr lang="fr-FR"/>
                </a:p>
              </p:txBody>
            </p:sp>
            <p:sp>
              <p:nvSpPr>
                <p:cNvPr id="762788" name="Line 2980"/>
                <p:cNvSpPr>
                  <a:spLocks noChangeShapeType="1"/>
                </p:cNvSpPr>
                <p:nvPr/>
              </p:nvSpPr>
              <p:spPr bwMode="auto">
                <a:xfrm>
                  <a:off x="3092" y="2228"/>
                  <a:ext cx="34" cy="1"/>
                </a:xfrm>
                <a:prstGeom prst="line">
                  <a:avLst/>
                </a:prstGeom>
                <a:noFill/>
                <a:ln w="1588">
                  <a:solidFill>
                    <a:srgbClr val="000000"/>
                  </a:solidFill>
                  <a:round/>
                  <a:headEnd/>
                  <a:tailEnd/>
                </a:ln>
              </p:spPr>
              <p:txBody>
                <a:bodyPr/>
                <a:lstStyle/>
                <a:p>
                  <a:endParaRPr lang="fr-FR"/>
                </a:p>
              </p:txBody>
            </p:sp>
            <p:sp>
              <p:nvSpPr>
                <p:cNvPr id="762789" name="Freeform 2981"/>
                <p:cNvSpPr>
                  <a:spLocks/>
                </p:cNvSpPr>
                <p:nvPr/>
              </p:nvSpPr>
              <p:spPr bwMode="auto">
                <a:xfrm>
                  <a:off x="3092" y="2201"/>
                  <a:ext cx="16" cy="27"/>
                </a:xfrm>
                <a:custGeom>
                  <a:avLst/>
                  <a:gdLst/>
                  <a:ahLst/>
                  <a:cxnLst>
                    <a:cxn ang="0">
                      <a:pos x="0" y="27"/>
                    </a:cxn>
                    <a:cxn ang="0">
                      <a:pos x="0" y="10"/>
                    </a:cxn>
                    <a:cxn ang="0">
                      <a:pos x="1" y="4"/>
                    </a:cxn>
                    <a:cxn ang="0">
                      <a:pos x="3" y="1"/>
                    </a:cxn>
                    <a:cxn ang="0">
                      <a:pos x="6" y="0"/>
                    </a:cxn>
                    <a:cxn ang="0">
                      <a:pos x="10" y="0"/>
                    </a:cxn>
                    <a:cxn ang="0">
                      <a:pos x="13" y="1"/>
                    </a:cxn>
                    <a:cxn ang="0">
                      <a:pos x="14" y="4"/>
                    </a:cxn>
                    <a:cxn ang="0">
                      <a:pos x="16" y="10"/>
                    </a:cxn>
                    <a:cxn ang="0">
                      <a:pos x="16" y="27"/>
                    </a:cxn>
                  </a:cxnLst>
                  <a:rect l="0" t="0" r="r" b="b"/>
                  <a:pathLst>
                    <a:path w="16" h="27">
                      <a:moveTo>
                        <a:pt x="0" y="27"/>
                      </a:moveTo>
                      <a:lnTo>
                        <a:pt x="0" y="10"/>
                      </a:lnTo>
                      <a:lnTo>
                        <a:pt x="1" y="4"/>
                      </a:lnTo>
                      <a:lnTo>
                        <a:pt x="3" y="1"/>
                      </a:lnTo>
                      <a:lnTo>
                        <a:pt x="6" y="0"/>
                      </a:lnTo>
                      <a:lnTo>
                        <a:pt x="10" y="0"/>
                      </a:lnTo>
                      <a:lnTo>
                        <a:pt x="13" y="1"/>
                      </a:lnTo>
                      <a:lnTo>
                        <a:pt x="14" y="4"/>
                      </a:lnTo>
                      <a:lnTo>
                        <a:pt x="16" y="10"/>
                      </a:lnTo>
                      <a:lnTo>
                        <a:pt x="16" y="27"/>
                      </a:lnTo>
                    </a:path>
                  </a:pathLst>
                </a:custGeom>
                <a:noFill/>
                <a:ln w="1588">
                  <a:solidFill>
                    <a:srgbClr val="000000"/>
                  </a:solidFill>
                  <a:prstDash val="solid"/>
                  <a:round/>
                  <a:headEnd/>
                  <a:tailEnd/>
                </a:ln>
              </p:spPr>
              <p:txBody>
                <a:bodyPr/>
                <a:lstStyle/>
                <a:p>
                  <a:endParaRPr lang="fr-FR"/>
                </a:p>
              </p:txBody>
            </p:sp>
            <p:sp>
              <p:nvSpPr>
                <p:cNvPr id="762790" name="Line 2982"/>
                <p:cNvSpPr>
                  <a:spLocks noChangeShapeType="1"/>
                </p:cNvSpPr>
                <p:nvPr/>
              </p:nvSpPr>
              <p:spPr bwMode="auto">
                <a:xfrm flipV="1">
                  <a:off x="3108" y="2201"/>
                  <a:ext cx="18" cy="13"/>
                </a:xfrm>
                <a:prstGeom prst="line">
                  <a:avLst/>
                </a:prstGeom>
                <a:noFill/>
                <a:ln w="1588">
                  <a:solidFill>
                    <a:srgbClr val="000000"/>
                  </a:solidFill>
                  <a:round/>
                  <a:headEnd/>
                  <a:tailEnd/>
                </a:ln>
              </p:spPr>
              <p:txBody>
                <a:bodyPr/>
                <a:lstStyle/>
                <a:p>
                  <a:endParaRPr lang="fr-FR"/>
                </a:p>
              </p:txBody>
            </p:sp>
            <p:sp>
              <p:nvSpPr>
                <p:cNvPr id="762791" name="Freeform 2983"/>
                <p:cNvSpPr>
                  <a:spLocks/>
                </p:cNvSpPr>
                <p:nvPr/>
              </p:nvSpPr>
              <p:spPr bwMode="auto">
                <a:xfrm>
                  <a:off x="3100" y="2161"/>
                  <a:ext cx="18" cy="18"/>
                </a:xfrm>
                <a:custGeom>
                  <a:avLst/>
                  <a:gdLst/>
                  <a:ahLst/>
                  <a:cxnLst>
                    <a:cxn ang="0">
                      <a:pos x="5" y="0"/>
                    </a:cxn>
                    <a:cxn ang="0">
                      <a:pos x="2" y="3"/>
                    </a:cxn>
                    <a:cxn ang="0">
                      <a:pos x="0" y="5"/>
                    </a:cxn>
                    <a:cxn ang="0">
                      <a:pos x="0" y="11"/>
                    </a:cxn>
                    <a:cxn ang="0">
                      <a:pos x="2" y="15"/>
                    </a:cxn>
                    <a:cxn ang="0">
                      <a:pos x="3" y="17"/>
                    </a:cxn>
                    <a:cxn ang="0">
                      <a:pos x="8" y="18"/>
                    </a:cxn>
                    <a:cxn ang="0">
                      <a:pos x="13" y="18"/>
                    </a:cxn>
                    <a:cxn ang="0">
                      <a:pos x="16" y="17"/>
                    </a:cxn>
                    <a:cxn ang="0">
                      <a:pos x="18" y="14"/>
                    </a:cxn>
                    <a:cxn ang="0">
                      <a:pos x="18" y="8"/>
                    </a:cxn>
                    <a:cxn ang="0">
                      <a:pos x="16" y="4"/>
                    </a:cxn>
                    <a:cxn ang="0">
                      <a:pos x="13" y="3"/>
                    </a:cxn>
                  </a:cxnLst>
                  <a:rect l="0" t="0" r="r" b="b"/>
                  <a:pathLst>
                    <a:path w="18" h="18">
                      <a:moveTo>
                        <a:pt x="5" y="0"/>
                      </a:moveTo>
                      <a:lnTo>
                        <a:pt x="2" y="3"/>
                      </a:lnTo>
                      <a:lnTo>
                        <a:pt x="0" y="5"/>
                      </a:lnTo>
                      <a:lnTo>
                        <a:pt x="0" y="11"/>
                      </a:lnTo>
                      <a:lnTo>
                        <a:pt x="2" y="15"/>
                      </a:lnTo>
                      <a:lnTo>
                        <a:pt x="3" y="17"/>
                      </a:lnTo>
                      <a:lnTo>
                        <a:pt x="8" y="18"/>
                      </a:lnTo>
                      <a:lnTo>
                        <a:pt x="13" y="18"/>
                      </a:lnTo>
                      <a:lnTo>
                        <a:pt x="16" y="17"/>
                      </a:lnTo>
                      <a:lnTo>
                        <a:pt x="18" y="14"/>
                      </a:lnTo>
                      <a:lnTo>
                        <a:pt x="18" y="8"/>
                      </a:lnTo>
                      <a:lnTo>
                        <a:pt x="16" y="4"/>
                      </a:lnTo>
                      <a:lnTo>
                        <a:pt x="13" y="3"/>
                      </a:lnTo>
                    </a:path>
                  </a:pathLst>
                </a:custGeom>
                <a:noFill/>
                <a:ln w="1588">
                  <a:solidFill>
                    <a:srgbClr val="000000"/>
                  </a:solidFill>
                  <a:prstDash val="solid"/>
                  <a:round/>
                  <a:headEnd/>
                  <a:tailEnd/>
                </a:ln>
              </p:spPr>
              <p:txBody>
                <a:bodyPr/>
                <a:lstStyle/>
                <a:p>
                  <a:endParaRPr lang="fr-FR"/>
                </a:p>
              </p:txBody>
            </p:sp>
            <p:sp>
              <p:nvSpPr>
                <p:cNvPr id="762792" name="Freeform 2984"/>
                <p:cNvSpPr>
                  <a:spLocks/>
                </p:cNvSpPr>
                <p:nvPr/>
              </p:nvSpPr>
              <p:spPr bwMode="auto">
                <a:xfrm>
                  <a:off x="3100" y="2172"/>
                  <a:ext cx="18" cy="6"/>
                </a:xfrm>
                <a:custGeom>
                  <a:avLst/>
                  <a:gdLst/>
                  <a:ahLst/>
                  <a:cxnLst>
                    <a:cxn ang="0">
                      <a:pos x="0" y="0"/>
                    </a:cxn>
                    <a:cxn ang="0">
                      <a:pos x="3" y="4"/>
                    </a:cxn>
                    <a:cxn ang="0">
                      <a:pos x="8" y="6"/>
                    </a:cxn>
                    <a:cxn ang="0">
                      <a:pos x="13" y="6"/>
                    </a:cxn>
                    <a:cxn ang="0">
                      <a:pos x="16" y="4"/>
                    </a:cxn>
                    <a:cxn ang="0">
                      <a:pos x="18" y="3"/>
                    </a:cxn>
                  </a:cxnLst>
                  <a:rect l="0" t="0" r="r" b="b"/>
                  <a:pathLst>
                    <a:path w="18" h="6">
                      <a:moveTo>
                        <a:pt x="0" y="0"/>
                      </a:moveTo>
                      <a:lnTo>
                        <a:pt x="3" y="4"/>
                      </a:lnTo>
                      <a:lnTo>
                        <a:pt x="8" y="6"/>
                      </a:lnTo>
                      <a:lnTo>
                        <a:pt x="13" y="6"/>
                      </a:lnTo>
                      <a:lnTo>
                        <a:pt x="16" y="4"/>
                      </a:lnTo>
                      <a:lnTo>
                        <a:pt x="18" y="3"/>
                      </a:lnTo>
                    </a:path>
                  </a:pathLst>
                </a:custGeom>
                <a:noFill/>
                <a:ln w="1588">
                  <a:solidFill>
                    <a:srgbClr val="000000"/>
                  </a:solidFill>
                  <a:prstDash val="solid"/>
                  <a:round/>
                  <a:headEnd/>
                  <a:tailEnd/>
                </a:ln>
              </p:spPr>
              <p:txBody>
                <a:bodyPr/>
                <a:lstStyle/>
                <a:p>
                  <a:endParaRPr lang="fr-FR"/>
                </a:p>
              </p:txBody>
            </p:sp>
            <p:sp>
              <p:nvSpPr>
                <p:cNvPr id="762793" name="Freeform 2985"/>
                <p:cNvSpPr>
                  <a:spLocks/>
                </p:cNvSpPr>
                <p:nvPr/>
              </p:nvSpPr>
              <p:spPr bwMode="auto">
                <a:xfrm>
                  <a:off x="3092" y="2149"/>
                  <a:ext cx="34" cy="40"/>
                </a:xfrm>
                <a:custGeom>
                  <a:avLst/>
                  <a:gdLst/>
                  <a:ahLst/>
                  <a:cxnLst>
                    <a:cxn ang="0">
                      <a:pos x="8" y="12"/>
                    </a:cxn>
                    <a:cxn ang="0">
                      <a:pos x="21" y="15"/>
                    </a:cxn>
                    <a:cxn ang="0">
                      <a:pos x="24" y="15"/>
                    </a:cxn>
                    <a:cxn ang="0">
                      <a:pos x="26" y="10"/>
                    </a:cxn>
                    <a:cxn ang="0">
                      <a:pos x="26" y="6"/>
                    </a:cxn>
                    <a:cxn ang="0">
                      <a:pos x="23" y="3"/>
                    </a:cxn>
                    <a:cxn ang="0">
                      <a:pos x="18" y="0"/>
                    </a:cxn>
                    <a:cxn ang="0">
                      <a:pos x="14" y="0"/>
                    </a:cxn>
                    <a:cxn ang="0">
                      <a:pos x="10" y="3"/>
                    </a:cxn>
                    <a:cxn ang="0">
                      <a:pos x="6" y="4"/>
                    </a:cxn>
                    <a:cxn ang="0">
                      <a:pos x="3" y="9"/>
                    </a:cxn>
                    <a:cxn ang="0">
                      <a:pos x="1" y="12"/>
                    </a:cxn>
                    <a:cxn ang="0">
                      <a:pos x="0" y="17"/>
                    </a:cxn>
                    <a:cxn ang="0">
                      <a:pos x="0" y="23"/>
                    </a:cxn>
                    <a:cxn ang="0">
                      <a:pos x="1" y="29"/>
                    </a:cxn>
                    <a:cxn ang="0">
                      <a:pos x="3" y="33"/>
                    </a:cxn>
                    <a:cxn ang="0">
                      <a:pos x="6" y="36"/>
                    </a:cxn>
                    <a:cxn ang="0">
                      <a:pos x="10" y="39"/>
                    </a:cxn>
                    <a:cxn ang="0">
                      <a:pos x="14" y="40"/>
                    </a:cxn>
                    <a:cxn ang="0">
                      <a:pos x="19" y="40"/>
                    </a:cxn>
                    <a:cxn ang="0">
                      <a:pos x="24" y="39"/>
                    </a:cxn>
                    <a:cxn ang="0">
                      <a:pos x="28" y="36"/>
                    </a:cxn>
                    <a:cxn ang="0">
                      <a:pos x="30" y="33"/>
                    </a:cxn>
                    <a:cxn ang="0">
                      <a:pos x="33" y="29"/>
                    </a:cxn>
                    <a:cxn ang="0">
                      <a:pos x="34" y="23"/>
                    </a:cxn>
                    <a:cxn ang="0">
                      <a:pos x="34" y="17"/>
                    </a:cxn>
                    <a:cxn ang="0">
                      <a:pos x="33" y="12"/>
                    </a:cxn>
                    <a:cxn ang="0">
                      <a:pos x="30" y="9"/>
                    </a:cxn>
                    <a:cxn ang="0">
                      <a:pos x="29" y="6"/>
                    </a:cxn>
                  </a:cxnLst>
                  <a:rect l="0" t="0" r="r" b="b"/>
                  <a:pathLst>
                    <a:path w="34" h="40">
                      <a:moveTo>
                        <a:pt x="8" y="12"/>
                      </a:moveTo>
                      <a:lnTo>
                        <a:pt x="21" y="15"/>
                      </a:lnTo>
                      <a:lnTo>
                        <a:pt x="24" y="15"/>
                      </a:lnTo>
                      <a:lnTo>
                        <a:pt x="26" y="10"/>
                      </a:lnTo>
                      <a:lnTo>
                        <a:pt x="26" y="6"/>
                      </a:lnTo>
                      <a:lnTo>
                        <a:pt x="23" y="3"/>
                      </a:lnTo>
                      <a:lnTo>
                        <a:pt x="18" y="0"/>
                      </a:lnTo>
                      <a:lnTo>
                        <a:pt x="14" y="0"/>
                      </a:lnTo>
                      <a:lnTo>
                        <a:pt x="10" y="3"/>
                      </a:lnTo>
                      <a:lnTo>
                        <a:pt x="6" y="4"/>
                      </a:lnTo>
                      <a:lnTo>
                        <a:pt x="3" y="9"/>
                      </a:lnTo>
                      <a:lnTo>
                        <a:pt x="1" y="12"/>
                      </a:lnTo>
                      <a:lnTo>
                        <a:pt x="0" y="17"/>
                      </a:lnTo>
                      <a:lnTo>
                        <a:pt x="0" y="23"/>
                      </a:lnTo>
                      <a:lnTo>
                        <a:pt x="1" y="29"/>
                      </a:lnTo>
                      <a:lnTo>
                        <a:pt x="3" y="33"/>
                      </a:lnTo>
                      <a:lnTo>
                        <a:pt x="6" y="36"/>
                      </a:lnTo>
                      <a:lnTo>
                        <a:pt x="10" y="39"/>
                      </a:lnTo>
                      <a:lnTo>
                        <a:pt x="14" y="40"/>
                      </a:lnTo>
                      <a:lnTo>
                        <a:pt x="19" y="40"/>
                      </a:lnTo>
                      <a:lnTo>
                        <a:pt x="24" y="39"/>
                      </a:lnTo>
                      <a:lnTo>
                        <a:pt x="28" y="36"/>
                      </a:lnTo>
                      <a:lnTo>
                        <a:pt x="30" y="33"/>
                      </a:lnTo>
                      <a:lnTo>
                        <a:pt x="33" y="29"/>
                      </a:lnTo>
                      <a:lnTo>
                        <a:pt x="34" y="23"/>
                      </a:lnTo>
                      <a:lnTo>
                        <a:pt x="34" y="17"/>
                      </a:lnTo>
                      <a:lnTo>
                        <a:pt x="33" y="12"/>
                      </a:lnTo>
                      <a:lnTo>
                        <a:pt x="30" y="9"/>
                      </a:lnTo>
                      <a:lnTo>
                        <a:pt x="29" y="6"/>
                      </a:lnTo>
                    </a:path>
                  </a:pathLst>
                </a:custGeom>
                <a:noFill/>
                <a:ln w="1588">
                  <a:solidFill>
                    <a:srgbClr val="000000"/>
                  </a:solidFill>
                  <a:prstDash val="solid"/>
                  <a:round/>
                  <a:headEnd/>
                  <a:tailEnd/>
                </a:ln>
              </p:spPr>
              <p:txBody>
                <a:bodyPr/>
                <a:lstStyle/>
                <a:p>
                  <a:endParaRPr lang="fr-FR"/>
                </a:p>
              </p:txBody>
            </p:sp>
            <p:sp>
              <p:nvSpPr>
                <p:cNvPr id="762794" name="Freeform 2986"/>
                <p:cNvSpPr>
                  <a:spLocks/>
                </p:cNvSpPr>
                <p:nvPr/>
              </p:nvSpPr>
              <p:spPr bwMode="auto">
                <a:xfrm>
                  <a:off x="3100" y="2159"/>
                  <a:ext cx="18" cy="2"/>
                </a:xfrm>
                <a:custGeom>
                  <a:avLst/>
                  <a:gdLst/>
                  <a:ahLst/>
                  <a:cxnLst>
                    <a:cxn ang="0">
                      <a:pos x="0" y="0"/>
                    </a:cxn>
                    <a:cxn ang="0">
                      <a:pos x="13" y="2"/>
                    </a:cxn>
                    <a:cxn ang="0">
                      <a:pos x="16" y="2"/>
                    </a:cxn>
                    <a:cxn ang="0">
                      <a:pos x="18" y="0"/>
                    </a:cxn>
                  </a:cxnLst>
                  <a:rect l="0" t="0" r="r" b="b"/>
                  <a:pathLst>
                    <a:path w="18" h="2">
                      <a:moveTo>
                        <a:pt x="0" y="0"/>
                      </a:moveTo>
                      <a:lnTo>
                        <a:pt x="13" y="2"/>
                      </a:lnTo>
                      <a:lnTo>
                        <a:pt x="16" y="2"/>
                      </a:lnTo>
                      <a:lnTo>
                        <a:pt x="18" y="0"/>
                      </a:lnTo>
                    </a:path>
                  </a:pathLst>
                </a:custGeom>
                <a:noFill/>
                <a:ln w="1588">
                  <a:solidFill>
                    <a:srgbClr val="000000"/>
                  </a:solidFill>
                  <a:prstDash val="solid"/>
                  <a:round/>
                  <a:headEnd/>
                  <a:tailEnd/>
                </a:ln>
              </p:spPr>
              <p:txBody>
                <a:bodyPr/>
                <a:lstStyle/>
                <a:p>
                  <a:endParaRPr lang="fr-FR"/>
                </a:p>
              </p:txBody>
            </p:sp>
            <p:sp>
              <p:nvSpPr>
                <p:cNvPr id="762795" name="Freeform 2987"/>
                <p:cNvSpPr>
                  <a:spLocks/>
                </p:cNvSpPr>
                <p:nvPr/>
              </p:nvSpPr>
              <p:spPr bwMode="auto">
                <a:xfrm>
                  <a:off x="3092" y="2123"/>
                  <a:ext cx="34" cy="9"/>
                </a:xfrm>
                <a:custGeom>
                  <a:avLst/>
                  <a:gdLst/>
                  <a:ahLst/>
                  <a:cxnLst>
                    <a:cxn ang="0">
                      <a:pos x="6" y="9"/>
                    </a:cxn>
                    <a:cxn ang="0">
                      <a:pos x="5" y="6"/>
                    </a:cxn>
                    <a:cxn ang="0">
                      <a:pos x="0" y="0"/>
                    </a:cxn>
                    <a:cxn ang="0">
                      <a:pos x="34" y="0"/>
                    </a:cxn>
                  </a:cxnLst>
                  <a:rect l="0" t="0" r="r" b="b"/>
                  <a:pathLst>
                    <a:path w="34" h="9">
                      <a:moveTo>
                        <a:pt x="6" y="9"/>
                      </a:moveTo>
                      <a:lnTo>
                        <a:pt x="5" y="6"/>
                      </a:lnTo>
                      <a:lnTo>
                        <a:pt x="0" y="0"/>
                      </a:lnTo>
                      <a:lnTo>
                        <a:pt x="34" y="0"/>
                      </a:lnTo>
                    </a:path>
                  </a:pathLst>
                </a:custGeom>
                <a:noFill/>
                <a:ln w="1588">
                  <a:solidFill>
                    <a:srgbClr val="000000"/>
                  </a:solidFill>
                  <a:prstDash val="solid"/>
                  <a:round/>
                  <a:headEnd/>
                  <a:tailEnd/>
                </a:ln>
              </p:spPr>
              <p:txBody>
                <a:bodyPr/>
                <a:lstStyle/>
                <a:p>
                  <a:endParaRPr lang="fr-FR"/>
                </a:p>
              </p:txBody>
            </p:sp>
            <p:sp>
              <p:nvSpPr>
                <p:cNvPr id="762796" name="Freeform 2988"/>
                <p:cNvSpPr>
                  <a:spLocks/>
                </p:cNvSpPr>
                <p:nvPr/>
              </p:nvSpPr>
              <p:spPr bwMode="auto">
                <a:xfrm>
                  <a:off x="3122" y="2095"/>
                  <a:ext cx="4" cy="4"/>
                </a:xfrm>
                <a:custGeom>
                  <a:avLst/>
                  <a:gdLst/>
                  <a:ahLst/>
                  <a:cxnLst>
                    <a:cxn ang="0">
                      <a:pos x="0" y="1"/>
                    </a:cxn>
                    <a:cxn ang="0">
                      <a:pos x="3" y="4"/>
                    </a:cxn>
                    <a:cxn ang="0">
                      <a:pos x="4" y="1"/>
                    </a:cxn>
                    <a:cxn ang="0">
                      <a:pos x="3" y="0"/>
                    </a:cxn>
                    <a:cxn ang="0">
                      <a:pos x="0" y="1"/>
                    </a:cxn>
                  </a:cxnLst>
                  <a:rect l="0" t="0" r="r" b="b"/>
                  <a:pathLst>
                    <a:path w="4" h="4">
                      <a:moveTo>
                        <a:pt x="0" y="1"/>
                      </a:moveTo>
                      <a:lnTo>
                        <a:pt x="3" y="4"/>
                      </a:lnTo>
                      <a:lnTo>
                        <a:pt x="4" y="1"/>
                      </a:lnTo>
                      <a:lnTo>
                        <a:pt x="3" y="0"/>
                      </a:lnTo>
                      <a:lnTo>
                        <a:pt x="0" y="1"/>
                      </a:lnTo>
                    </a:path>
                  </a:pathLst>
                </a:custGeom>
                <a:noFill/>
                <a:ln w="1588">
                  <a:solidFill>
                    <a:srgbClr val="000000"/>
                  </a:solidFill>
                  <a:prstDash val="solid"/>
                  <a:round/>
                  <a:headEnd/>
                  <a:tailEnd/>
                </a:ln>
              </p:spPr>
              <p:txBody>
                <a:bodyPr/>
                <a:lstStyle/>
                <a:p>
                  <a:endParaRPr lang="fr-FR"/>
                </a:p>
              </p:txBody>
            </p:sp>
            <p:sp>
              <p:nvSpPr>
                <p:cNvPr id="762797" name="Freeform 2989"/>
                <p:cNvSpPr>
                  <a:spLocks/>
                </p:cNvSpPr>
                <p:nvPr/>
              </p:nvSpPr>
              <p:spPr bwMode="auto">
                <a:xfrm>
                  <a:off x="3092" y="2054"/>
                  <a:ext cx="34" cy="25"/>
                </a:xfrm>
                <a:custGeom>
                  <a:avLst/>
                  <a:gdLst/>
                  <a:ahLst/>
                  <a:cxnLst>
                    <a:cxn ang="0">
                      <a:pos x="5" y="2"/>
                    </a:cxn>
                    <a:cxn ang="0">
                      <a:pos x="1" y="5"/>
                    </a:cxn>
                    <a:cxn ang="0">
                      <a:pos x="0" y="10"/>
                    </a:cxn>
                    <a:cxn ang="0">
                      <a:pos x="0" y="13"/>
                    </a:cxn>
                    <a:cxn ang="0">
                      <a:pos x="1" y="19"/>
                    </a:cxn>
                    <a:cxn ang="0">
                      <a:pos x="6" y="23"/>
                    </a:cxn>
                    <a:cxn ang="0">
                      <a:pos x="14" y="25"/>
                    </a:cxn>
                    <a:cxn ang="0">
                      <a:pos x="23" y="25"/>
                    </a:cxn>
                    <a:cxn ang="0">
                      <a:pos x="29" y="23"/>
                    </a:cxn>
                    <a:cxn ang="0">
                      <a:pos x="33" y="19"/>
                    </a:cxn>
                    <a:cxn ang="0">
                      <a:pos x="34" y="13"/>
                    </a:cxn>
                    <a:cxn ang="0">
                      <a:pos x="34" y="12"/>
                    </a:cxn>
                    <a:cxn ang="0">
                      <a:pos x="33" y="6"/>
                    </a:cxn>
                    <a:cxn ang="0">
                      <a:pos x="29" y="2"/>
                    </a:cxn>
                    <a:cxn ang="0">
                      <a:pos x="24" y="0"/>
                    </a:cxn>
                    <a:cxn ang="0">
                      <a:pos x="23" y="0"/>
                    </a:cxn>
                    <a:cxn ang="0">
                      <a:pos x="18" y="2"/>
                    </a:cxn>
                    <a:cxn ang="0">
                      <a:pos x="14" y="6"/>
                    </a:cxn>
                    <a:cxn ang="0">
                      <a:pos x="13" y="12"/>
                    </a:cxn>
                    <a:cxn ang="0">
                      <a:pos x="13" y="13"/>
                    </a:cxn>
                    <a:cxn ang="0">
                      <a:pos x="14" y="19"/>
                    </a:cxn>
                    <a:cxn ang="0">
                      <a:pos x="18" y="23"/>
                    </a:cxn>
                    <a:cxn ang="0">
                      <a:pos x="23" y="25"/>
                    </a:cxn>
                  </a:cxnLst>
                  <a:rect l="0" t="0" r="r" b="b"/>
                  <a:pathLst>
                    <a:path w="34" h="25">
                      <a:moveTo>
                        <a:pt x="5" y="2"/>
                      </a:moveTo>
                      <a:lnTo>
                        <a:pt x="1" y="5"/>
                      </a:lnTo>
                      <a:lnTo>
                        <a:pt x="0" y="10"/>
                      </a:lnTo>
                      <a:lnTo>
                        <a:pt x="0" y="13"/>
                      </a:lnTo>
                      <a:lnTo>
                        <a:pt x="1" y="19"/>
                      </a:lnTo>
                      <a:lnTo>
                        <a:pt x="6" y="23"/>
                      </a:lnTo>
                      <a:lnTo>
                        <a:pt x="14" y="25"/>
                      </a:lnTo>
                      <a:lnTo>
                        <a:pt x="23" y="25"/>
                      </a:lnTo>
                      <a:lnTo>
                        <a:pt x="29" y="23"/>
                      </a:lnTo>
                      <a:lnTo>
                        <a:pt x="33" y="19"/>
                      </a:lnTo>
                      <a:lnTo>
                        <a:pt x="34" y="13"/>
                      </a:lnTo>
                      <a:lnTo>
                        <a:pt x="34" y="12"/>
                      </a:lnTo>
                      <a:lnTo>
                        <a:pt x="33" y="6"/>
                      </a:lnTo>
                      <a:lnTo>
                        <a:pt x="29" y="2"/>
                      </a:lnTo>
                      <a:lnTo>
                        <a:pt x="24" y="0"/>
                      </a:lnTo>
                      <a:lnTo>
                        <a:pt x="23" y="0"/>
                      </a:lnTo>
                      <a:lnTo>
                        <a:pt x="18" y="2"/>
                      </a:lnTo>
                      <a:lnTo>
                        <a:pt x="14" y="6"/>
                      </a:lnTo>
                      <a:lnTo>
                        <a:pt x="13" y="12"/>
                      </a:lnTo>
                      <a:lnTo>
                        <a:pt x="13" y="13"/>
                      </a:lnTo>
                      <a:lnTo>
                        <a:pt x="14" y="19"/>
                      </a:lnTo>
                      <a:lnTo>
                        <a:pt x="18" y="23"/>
                      </a:lnTo>
                      <a:lnTo>
                        <a:pt x="23" y="25"/>
                      </a:lnTo>
                    </a:path>
                  </a:pathLst>
                </a:custGeom>
                <a:noFill/>
                <a:ln w="1588">
                  <a:solidFill>
                    <a:srgbClr val="000000"/>
                  </a:solidFill>
                  <a:prstDash val="solid"/>
                  <a:round/>
                  <a:headEnd/>
                  <a:tailEnd/>
                </a:ln>
              </p:spPr>
              <p:txBody>
                <a:bodyPr/>
                <a:lstStyle/>
                <a:p>
                  <a:endParaRPr lang="fr-FR"/>
                </a:p>
              </p:txBody>
            </p:sp>
            <p:sp>
              <p:nvSpPr>
                <p:cNvPr id="762798" name="Freeform 2990"/>
                <p:cNvSpPr>
                  <a:spLocks/>
                </p:cNvSpPr>
                <p:nvPr/>
              </p:nvSpPr>
              <p:spPr bwMode="auto">
                <a:xfrm>
                  <a:off x="3092" y="2017"/>
                  <a:ext cx="34" cy="26"/>
                </a:xfrm>
                <a:custGeom>
                  <a:avLst/>
                  <a:gdLst/>
                  <a:ahLst/>
                  <a:cxnLst>
                    <a:cxn ang="0">
                      <a:pos x="0" y="3"/>
                    </a:cxn>
                    <a:cxn ang="0">
                      <a:pos x="0" y="23"/>
                    </a:cxn>
                    <a:cxn ang="0">
                      <a:pos x="14" y="25"/>
                    </a:cxn>
                    <a:cxn ang="0">
                      <a:pos x="13" y="23"/>
                    </a:cxn>
                    <a:cxn ang="0">
                      <a:pos x="11" y="17"/>
                    </a:cxn>
                    <a:cxn ang="0">
                      <a:pos x="11" y="12"/>
                    </a:cxn>
                    <a:cxn ang="0">
                      <a:pos x="13" y="6"/>
                    </a:cxn>
                    <a:cxn ang="0">
                      <a:pos x="16" y="2"/>
                    </a:cxn>
                    <a:cxn ang="0">
                      <a:pos x="21" y="0"/>
                    </a:cxn>
                    <a:cxn ang="0">
                      <a:pos x="24" y="0"/>
                    </a:cxn>
                    <a:cxn ang="0">
                      <a:pos x="29" y="2"/>
                    </a:cxn>
                    <a:cxn ang="0">
                      <a:pos x="33" y="6"/>
                    </a:cxn>
                    <a:cxn ang="0">
                      <a:pos x="34" y="12"/>
                    </a:cxn>
                    <a:cxn ang="0">
                      <a:pos x="34" y="17"/>
                    </a:cxn>
                    <a:cxn ang="0">
                      <a:pos x="33" y="23"/>
                    </a:cxn>
                    <a:cxn ang="0">
                      <a:pos x="30" y="25"/>
                    </a:cxn>
                    <a:cxn ang="0">
                      <a:pos x="28" y="26"/>
                    </a:cxn>
                  </a:cxnLst>
                  <a:rect l="0" t="0" r="r" b="b"/>
                  <a:pathLst>
                    <a:path w="34" h="26">
                      <a:moveTo>
                        <a:pt x="0" y="3"/>
                      </a:moveTo>
                      <a:lnTo>
                        <a:pt x="0" y="23"/>
                      </a:lnTo>
                      <a:lnTo>
                        <a:pt x="14" y="25"/>
                      </a:lnTo>
                      <a:lnTo>
                        <a:pt x="13" y="23"/>
                      </a:lnTo>
                      <a:lnTo>
                        <a:pt x="11" y="17"/>
                      </a:lnTo>
                      <a:lnTo>
                        <a:pt x="11" y="12"/>
                      </a:lnTo>
                      <a:lnTo>
                        <a:pt x="13" y="6"/>
                      </a:lnTo>
                      <a:lnTo>
                        <a:pt x="16" y="2"/>
                      </a:lnTo>
                      <a:lnTo>
                        <a:pt x="21" y="0"/>
                      </a:lnTo>
                      <a:lnTo>
                        <a:pt x="24" y="0"/>
                      </a:lnTo>
                      <a:lnTo>
                        <a:pt x="29" y="2"/>
                      </a:lnTo>
                      <a:lnTo>
                        <a:pt x="33" y="6"/>
                      </a:lnTo>
                      <a:lnTo>
                        <a:pt x="34" y="12"/>
                      </a:lnTo>
                      <a:lnTo>
                        <a:pt x="34" y="17"/>
                      </a:lnTo>
                      <a:lnTo>
                        <a:pt x="33" y="23"/>
                      </a:lnTo>
                      <a:lnTo>
                        <a:pt x="30" y="25"/>
                      </a:lnTo>
                      <a:lnTo>
                        <a:pt x="28" y="26"/>
                      </a:lnTo>
                    </a:path>
                  </a:pathLst>
                </a:custGeom>
                <a:noFill/>
                <a:ln w="1588">
                  <a:solidFill>
                    <a:srgbClr val="000000"/>
                  </a:solidFill>
                  <a:prstDash val="solid"/>
                  <a:round/>
                  <a:headEnd/>
                  <a:tailEnd/>
                </a:ln>
              </p:spPr>
              <p:txBody>
                <a:bodyPr/>
                <a:lstStyle/>
                <a:p>
                  <a:endParaRPr lang="fr-FR"/>
                </a:p>
              </p:txBody>
            </p:sp>
            <p:sp>
              <p:nvSpPr>
                <p:cNvPr id="762799" name="Line 2991"/>
                <p:cNvSpPr>
                  <a:spLocks noChangeShapeType="1"/>
                </p:cNvSpPr>
                <p:nvPr/>
              </p:nvSpPr>
              <p:spPr bwMode="auto">
                <a:xfrm>
                  <a:off x="3103" y="1997"/>
                  <a:ext cx="37" cy="11"/>
                </a:xfrm>
                <a:prstGeom prst="line">
                  <a:avLst/>
                </a:prstGeom>
                <a:noFill/>
                <a:ln w="1588">
                  <a:solidFill>
                    <a:srgbClr val="000000"/>
                  </a:solidFill>
                  <a:round/>
                  <a:headEnd/>
                  <a:tailEnd/>
                </a:ln>
              </p:spPr>
              <p:txBody>
                <a:bodyPr/>
                <a:lstStyle/>
                <a:p>
                  <a:endParaRPr lang="fr-FR"/>
                </a:p>
              </p:txBody>
            </p:sp>
            <p:sp>
              <p:nvSpPr>
                <p:cNvPr id="762800" name="Line 2992"/>
                <p:cNvSpPr>
                  <a:spLocks noChangeShapeType="1"/>
                </p:cNvSpPr>
                <p:nvPr/>
              </p:nvSpPr>
              <p:spPr bwMode="auto">
                <a:xfrm>
                  <a:off x="3103" y="1996"/>
                  <a:ext cx="37" cy="11"/>
                </a:xfrm>
                <a:prstGeom prst="line">
                  <a:avLst/>
                </a:prstGeom>
                <a:noFill/>
                <a:ln w="1588">
                  <a:solidFill>
                    <a:srgbClr val="000000"/>
                  </a:solidFill>
                  <a:round/>
                  <a:headEnd/>
                  <a:tailEnd/>
                </a:ln>
              </p:spPr>
              <p:txBody>
                <a:bodyPr/>
                <a:lstStyle/>
                <a:p>
                  <a:endParaRPr lang="fr-FR"/>
                </a:p>
              </p:txBody>
            </p:sp>
            <p:sp>
              <p:nvSpPr>
                <p:cNvPr id="762801" name="Freeform 2993"/>
                <p:cNvSpPr>
                  <a:spLocks/>
                </p:cNvSpPr>
                <p:nvPr/>
              </p:nvSpPr>
              <p:spPr bwMode="auto">
                <a:xfrm>
                  <a:off x="3108" y="1980"/>
                  <a:ext cx="18" cy="20"/>
                </a:xfrm>
                <a:custGeom>
                  <a:avLst/>
                  <a:gdLst/>
                  <a:ahLst/>
                  <a:cxnLst>
                    <a:cxn ang="0">
                      <a:pos x="0" y="17"/>
                    </a:cxn>
                    <a:cxn ang="0">
                      <a:pos x="10" y="20"/>
                    </a:cxn>
                    <a:cxn ang="0">
                      <a:pos x="14" y="20"/>
                    </a:cxn>
                    <a:cxn ang="0">
                      <a:pos x="18" y="16"/>
                    </a:cxn>
                    <a:cxn ang="0">
                      <a:pos x="18" y="11"/>
                    </a:cxn>
                    <a:cxn ang="0">
                      <a:pos x="17" y="8"/>
                    </a:cxn>
                    <a:cxn ang="0">
                      <a:pos x="13" y="4"/>
                    </a:cxn>
                    <a:cxn ang="0">
                      <a:pos x="8" y="0"/>
                    </a:cxn>
                  </a:cxnLst>
                  <a:rect l="0" t="0" r="r" b="b"/>
                  <a:pathLst>
                    <a:path w="18" h="20">
                      <a:moveTo>
                        <a:pt x="0" y="17"/>
                      </a:moveTo>
                      <a:lnTo>
                        <a:pt x="10" y="20"/>
                      </a:lnTo>
                      <a:lnTo>
                        <a:pt x="14" y="20"/>
                      </a:lnTo>
                      <a:lnTo>
                        <a:pt x="18" y="16"/>
                      </a:lnTo>
                      <a:lnTo>
                        <a:pt x="18" y="11"/>
                      </a:lnTo>
                      <a:lnTo>
                        <a:pt x="17" y="8"/>
                      </a:lnTo>
                      <a:lnTo>
                        <a:pt x="13" y="4"/>
                      </a:lnTo>
                      <a:lnTo>
                        <a:pt x="8" y="0"/>
                      </a:lnTo>
                    </a:path>
                  </a:pathLst>
                </a:custGeom>
                <a:noFill/>
                <a:ln w="1588">
                  <a:solidFill>
                    <a:srgbClr val="000000"/>
                  </a:solidFill>
                  <a:prstDash val="solid"/>
                  <a:round/>
                  <a:headEnd/>
                  <a:tailEnd/>
                </a:ln>
              </p:spPr>
              <p:txBody>
                <a:bodyPr/>
                <a:lstStyle/>
                <a:p>
                  <a:endParaRPr lang="fr-FR"/>
                </a:p>
              </p:txBody>
            </p:sp>
            <p:sp>
              <p:nvSpPr>
                <p:cNvPr id="762802" name="Freeform 2994"/>
                <p:cNvSpPr>
                  <a:spLocks/>
                </p:cNvSpPr>
                <p:nvPr/>
              </p:nvSpPr>
              <p:spPr bwMode="auto">
                <a:xfrm>
                  <a:off x="3103" y="1968"/>
                  <a:ext cx="23" cy="15"/>
                </a:xfrm>
                <a:custGeom>
                  <a:avLst/>
                  <a:gdLst/>
                  <a:ahLst/>
                  <a:cxnLst>
                    <a:cxn ang="0">
                      <a:pos x="0" y="9"/>
                    </a:cxn>
                    <a:cxn ang="0">
                      <a:pos x="18" y="15"/>
                    </a:cxn>
                    <a:cxn ang="0">
                      <a:pos x="22" y="15"/>
                    </a:cxn>
                    <a:cxn ang="0">
                      <a:pos x="23" y="12"/>
                    </a:cxn>
                    <a:cxn ang="0">
                      <a:pos x="23" y="7"/>
                    </a:cxn>
                    <a:cxn ang="0">
                      <a:pos x="19" y="3"/>
                    </a:cxn>
                    <a:cxn ang="0">
                      <a:pos x="17" y="0"/>
                    </a:cxn>
                  </a:cxnLst>
                  <a:rect l="0" t="0" r="r" b="b"/>
                  <a:pathLst>
                    <a:path w="23" h="15">
                      <a:moveTo>
                        <a:pt x="0" y="9"/>
                      </a:moveTo>
                      <a:lnTo>
                        <a:pt x="18" y="15"/>
                      </a:lnTo>
                      <a:lnTo>
                        <a:pt x="22" y="15"/>
                      </a:lnTo>
                      <a:lnTo>
                        <a:pt x="23" y="12"/>
                      </a:lnTo>
                      <a:lnTo>
                        <a:pt x="23" y="7"/>
                      </a:lnTo>
                      <a:lnTo>
                        <a:pt x="19" y="3"/>
                      </a:lnTo>
                      <a:lnTo>
                        <a:pt x="17" y="0"/>
                      </a:lnTo>
                    </a:path>
                  </a:pathLst>
                </a:custGeom>
                <a:noFill/>
                <a:ln w="1588">
                  <a:solidFill>
                    <a:srgbClr val="000000"/>
                  </a:solidFill>
                  <a:prstDash val="solid"/>
                  <a:round/>
                  <a:headEnd/>
                  <a:tailEnd/>
                </a:ln>
              </p:spPr>
              <p:txBody>
                <a:bodyPr/>
                <a:lstStyle/>
                <a:p>
                  <a:endParaRPr lang="fr-FR"/>
                </a:p>
              </p:txBody>
            </p:sp>
            <p:sp>
              <p:nvSpPr>
                <p:cNvPr id="762803" name="Freeform 2995"/>
                <p:cNvSpPr>
                  <a:spLocks/>
                </p:cNvSpPr>
                <p:nvPr/>
              </p:nvSpPr>
              <p:spPr bwMode="auto">
                <a:xfrm>
                  <a:off x="3103" y="1975"/>
                  <a:ext cx="23" cy="5"/>
                </a:xfrm>
                <a:custGeom>
                  <a:avLst/>
                  <a:gdLst/>
                  <a:ahLst/>
                  <a:cxnLst>
                    <a:cxn ang="0">
                      <a:pos x="0" y="0"/>
                    </a:cxn>
                    <a:cxn ang="0">
                      <a:pos x="18" y="5"/>
                    </a:cxn>
                    <a:cxn ang="0">
                      <a:pos x="22" y="5"/>
                    </a:cxn>
                    <a:cxn ang="0">
                      <a:pos x="23" y="3"/>
                    </a:cxn>
                  </a:cxnLst>
                  <a:rect l="0" t="0" r="r" b="b"/>
                  <a:pathLst>
                    <a:path w="23" h="5">
                      <a:moveTo>
                        <a:pt x="0" y="0"/>
                      </a:moveTo>
                      <a:lnTo>
                        <a:pt x="18" y="5"/>
                      </a:lnTo>
                      <a:lnTo>
                        <a:pt x="22" y="5"/>
                      </a:lnTo>
                      <a:lnTo>
                        <a:pt x="23" y="3"/>
                      </a:lnTo>
                    </a:path>
                  </a:pathLst>
                </a:custGeom>
                <a:noFill/>
                <a:ln w="1588">
                  <a:solidFill>
                    <a:srgbClr val="000000"/>
                  </a:solidFill>
                  <a:prstDash val="solid"/>
                  <a:round/>
                  <a:headEnd/>
                  <a:tailEnd/>
                </a:ln>
              </p:spPr>
              <p:txBody>
                <a:bodyPr/>
                <a:lstStyle/>
                <a:p>
                  <a:endParaRPr lang="fr-FR"/>
                </a:p>
              </p:txBody>
            </p:sp>
            <p:sp>
              <p:nvSpPr>
                <p:cNvPr id="762804" name="Line 2996"/>
                <p:cNvSpPr>
                  <a:spLocks noChangeShapeType="1"/>
                </p:cNvSpPr>
                <p:nvPr/>
              </p:nvSpPr>
              <p:spPr bwMode="auto">
                <a:xfrm>
                  <a:off x="3103" y="1960"/>
                  <a:ext cx="23" cy="1"/>
                </a:xfrm>
                <a:prstGeom prst="line">
                  <a:avLst/>
                </a:prstGeom>
                <a:noFill/>
                <a:ln w="1588">
                  <a:solidFill>
                    <a:srgbClr val="000000"/>
                  </a:solidFill>
                  <a:round/>
                  <a:headEnd/>
                  <a:tailEnd/>
                </a:ln>
              </p:spPr>
              <p:txBody>
                <a:bodyPr/>
                <a:lstStyle/>
                <a:p>
                  <a:endParaRPr lang="fr-FR"/>
                </a:p>
              </p:txBody>
            </p:sp>
            <p:sp>
              <p:nvSpPr>
                <p:cNvPr id="762805" name="Freeform 2997"/>
                <p:cNvSpPr>
                  <a:spLocks/>
                </p:cNvSpPr>
                <p:nvPr/>
              </p:nvSpPr>
              <p:spPr bwMode="auto">
                <a:xfrm>
                  <a:off x="3103" y="1938"/>
                  <a:ext cx="23" cy="22"/>
                </a:xfrm>
                <a:custGeom>
                  <a:avLst/>
                  <a:gdLst/>
                  <a:ahLst/>
                  <a:cxnLst>
                    <a:cxn ang="0">
                      <a:pos x="7" y="22"/>
                    </a:cxn>
                    <a:cxn ang="0">
                      <a:pos x="2" y="16"/>
                    </a:cxn>
                    <a:cxn ang="0">
                      <a:pos x="0" y="12"/>
                    </a:cxn>
                    <a:cxn ang="0">
                      <a:pos x="0" y="6"/>
                    </a:cxn>
                    <a:cxn ang="0">
                      <a:pos x="2" y="3"/>
                    </a:cxn>
                    <a:cxn ang="0">
                      <a:pos x="7" y="0"/>
                    </a:cxn>
                    <a:cxn ang="0">
                      <a:pos x="23" y="0"/>
                    </a:cxn>
                  </a:cxnLst>
                  <a:rect l="0" t="0" r="r" b="b"/>
                  <a:pathLst>
                    <a:path w="23" h="22">
                      <a:moveTo>
                        <a:pt x="7" y="22"/>
                      </a:moveTo>
                      <a:lnTo>
                        <a:pt x="2" y="16"/>
                      </a:lnTo>
                      <a:lnTo>
                        <a:pt x="0" y="12"/>
                      </a:lnTo>
                      <a:lnTo>
                        <a:pt x="0" y="6"/>
                      </a:lnTo>
                      <a:lnTo>
                        <a:pt x="2" y="3"/>
                      </a:lnTo>
                      <a:lnTo>
                        <a:pt x="7" y="0"/>
                      </a:lnTo>
                      <a:lnTo>
                        <a:pt x="23" y="0"/>
                      </a:lnTo>
                    </a:path>
                  </a:pathLst>
                </a:custGeom>
                <a:noFill/>
                <a:ln w="1588">
                  <a:solidFill>
                    <a:srgbClr val="000000"/>
                  </a:solidFill>
                  <a:prstDash val="solid"/>
                  <a:round/>
                  <a:headEnd/>
                  <a:tailEnd/>
                </a:ln>
              </p:spPr>
              <p:txBody>
                <a:bodyPr/>
                <a:lstStyle/>
                <a:p>
                  <a:endParaRPr lang="fr-FR"/>
                </a:p>
              </p:txBody>
            </p:sp>
            <p:sp>
              <p:nvSpPr>
                <p:cNvPr id="762806" name="Freeform 2998"/>
                <p:cNvSpPr>
                  <a:spLocks/>
                </p:cNvSpPr>
                <p:nvPr/>
              </p:nvSpPr>
              <p:spPr bwMode="auto">
                <a:xfrm>
                  <a:off x="3103" y="1918"/>
                  <a:ext cx="23" cy="20"/>
                </a:xfrm>
                <a:custGeom>
                  <a:avLst/>
                  <a:gdLst/>
                  <a:ahLst/>
                  <a:cxnLst>
                    <a:cxn ang="0">
                      <a:pos x="7" y="20"/>
                    </a:cxn>
                    <a:cxn ang="0">
                      <a:pos x="2" y="14"/>
                    </a:cxn>
                    <a:cxn ang="0">
                      <a:pos x="0" y="12"/>
                    </a:cxn>
                    <a:cxn ang="0">
                      <a:pos x="0" y="6"/>
                    </a:cxn>
                    <a:cxn ang="0">
                      <a:pos x="2" y="1"/>
                    </a:cxn>
                    <a:cxn ang="0">
                      <a:pos x="7" y="0"/>
                    </a:cxn>
                    <a:cxn ang="0">
                      <a:pos x="23" y="0"/>
                    </a:cxn>
                  </a:cxnLst>
                  <a:rect l="0" t="0" r="r" b="b"/>
                  <a:pathLst>
                    <a:path w="23" h="20">
                      <a:moveTo>
                        <a:pt x="7" y="20"/>
                      </a:moveTo>
                      <a:lnTo>
                        <a:pt x="2" y="14"/>
                      </a:lnTo>
                      <a:lnTo>
                        <a:pt x="0" y="12"/>
                      </a:lnTo>
                      <a:lnTo>
                        <a:pt x="0" y="6"/>
                      </a:lnTo>
                      <a:lnTo>
                        <a:pt x="2" y="1"/>
                      </a:lnTo>
                      <a:lnTo>
                        <a:pt x="7" y="0"/>
                      </a:lnTo>
                      <a:lnTo>
                        <a:pt x="23" y="0"/>
                      </a:lnTo>
                    </a:path>
                  </a:pathLst>
                </a:custGeom>
                <a:noFill/>
                <a:ln w="1588">
                  <a:solidFill>
                    <a:srgbClr val="000000"/>
                  </a:solidFill>
                  <a:prstDash val="solid"/>
                  <a:round/>
                  <a:headEnd/>
                  <a:tailEnd/>
                </a:ln>
              </p:spPr>
              <p:txBody>
                <a:bodyPr/>
                <a:lstStyle/>
                <a:p>
                  <a:endParaRPr lang="fr-FR"/>
                </a:p>
              </p:txBody>
            </p:sp>
            <p:sp>
              <p:nvSpPr>
                <p:cNvPr id="762807" name="Freeform 2999"/>
                <p:cNvSpPr>
                  <a:spLocks/>
                </p:cNvSpPr>
                <p:nvPr/>
              </p:nvSpPr>
              <p:spPr bwMode="auto">
                <a:xfrm>
                  <a:off x="3086" y="1859"/>
                  <a:ext cx="54" cy="13"/>
                </a:xfrm>
                <a:custGeom>
                  <a:avLst/>
                  <a:gdLst/>
                  <a:ahLst/>
                  <a:cxnLst>
                    <a:cxn ang="0">
                      <a:pos x="0" y="0"/>
                    </a:cxn>
                    <a:cxn ang="0">
                      <a:pos x="2" y="3"/>
                    </a:cxn>
                    <a:cxn ang="0">
                      <a:pos x="7" y="7"/>
                    </a:cxn>
                    <a:cxn ang="0">
                      <a:pos x="14" y="12"/>
                    </a:cxn>
                    <a:cxn ang="0">
                      <a:pos x="22" y="13"/>
                    </a:cxn>
                    <a:cxn ang="0">
                      <a:pos x="29" y="13"/>
                    </a:cxn>
                    <a:cxn ang="0">
                      <a:pos x="36" y="12"/>
                    </a:cxn>
                    <a:cxn ang="0">
                      <a:pos x="45" y="7"/>
                    </a:cxn>
                    <a:cxn ang="0">
                      <a:pos x="50" y="3"/>
                    </a:cxn>
                    <a:cxn ang="0">
                      <a:pos x="54" y="0"/>
                    </a:cxn>
                  </a:cxnLst>
                  <a:rect l="0" t="0" r="r" b="b"/>
                  <a:pathLst>
                    <a:path w="54" h="13">
                      <a:moveTo>
                        <a:pt x="0" y="0"/>
                      </a:moveTo>
                      <a:lnTo>
                        <a:pt x="2" y="3"/>
                      </a:lnTo>
                      <a:lnTo>
                        <a:pt x="7" y="7"/>
                      </a:lnTo>
                      <a:lnTo>
                        <a:pt x="14" y="12"/>
                      </a:lnTo>
                      <a:lnTo>
                        <a:pt x="22" y="13"/>
                      </a:lnTo>
                      <a:lnTo>
                        <a:pt x="29" y="13"/>
                      </a:lnTo>
                      <a:lnTo>
                        <a:pt x="36" y="12"/>
                      </a:lnTo>
                      <a:lnTo>
                        <a:pt x="45" y="7"/>
                      </a:lnTo>
                      <a:lnTo>
                        <a:pt x="50" y="3"/>
                      </a:lnTo>
                      <a:lnTo>
                        <a:pt x="54" y="0"/>
                      </a:lnTo>
                    </a:path>
                  </a:pathLst>
                </a:custGeom>
                <a:noFill/>
                <a:ln w="1588">
                  <a:solidFill>
                    <a:srgbClr val="000000"/>
                  </a:solidFill>
                  <a:prstDash val="solid"/>
                  <a:round/>
                  <a:headEnd/>
                  <a:tailEnd/>
                </a:ln>
              </p:spPr>
              <p:txBody>
                <a:bodyPr/>
                <a:lstStyle/>
                <a:p>
                  <a:endParaRPr lang="fr-FR"/>
                </a:p>
              </p:txBody>
            </p:sp>
            <p:sp>
              <p:nvSpPr>
                <p:cNvPr id="762808" name="Freeform 3000"/>
                <p:cNvSpPr>
                  <a:spLocks/>
                </p:cNvSpPr>
                <p:nvPr/>
              </p:nvSpPr>
              <p:spPr bwMode="auto">
                <a:xfrm>
                  <a:off x="3090" y="1843"/>
                  <a:ext cx="3" cy="5"/>
                </a:xfrm>
                <a:custGeom>
                  <a:avLst/>
                  <a:gdLst/>
                  <a:ahLst/>
                  <a:cxnLst>
                    <a:cxn ang="0">
                      <a:pos x="2" y="5"/>
                    </a:cxn>
                    <a:cxn ang="0">
                      <a:pos x="3" y="2"/>
                    </a:cxn>
                    <a:cxn ang="0">
                      <a:pos x="2" y="0"/>
                    </a:cxn>
                    <a:cxn ang="0">
                      <a:pos x="0" y="2"/>
                    </a:cxn>
                    <a:cxn ang="0">
                      <a:pos x="2" y="5"/>
                    </a:cxn>
                  </a:cxnLst>
                  <a:rect l="0" t="0" r="r" b="b"/>
                  <a:pathLst>
                    <a:path w="3" h="5">
                      <a:moveTo>
                        <a:pt x="2" y="5"/>
                      </a:moveTo>
                      <a:lnTo>
                        <a:pt x="3" y="2"/>
                      </a:lnTo>
                      <a:lnTo>
                        <a:pt x="2" y="0"/>
                      </a:lnTo>
                      <a:lnTo>
                        <a:pt x="0" y="2"/>
                      </a:lnTo>
                      <a:lnTo>
                        <a:pt x="2" y="5"/>
                      </a:lnTo>
                    </a:path>
                  </a:pathLst>
                </a:custGeom>
                <a:noFill/>
                <a:ln w="1588">
                  <a:solidFill>
                    <a:srgbClr val="000000"/>
                  </a:solidFill>
                  <a:prstDash val="solid"/>
                  <a:round/>
                  <a:headEnd/>
                  <a:tailEnd/>
                </a:ln>
              </p:spPr>
              <p:txBody>
                <a:bodyPr/>
                <a:lstStyle/>
                <a:p>
                  <a:endParaRPr lang="fr-FR"/>
                </a:p>
              </p:txBody>
            </p:sp>
            <p:sp>
              <p:nvSpPr>
                <p:cNvPr id="762809" name="Line 3001"/>
                <p:cNvSpPr>
                  <a:spLocks noChangeShapeType="1"/>
                </p:cNvSpPr>
                <p:nvPr/>
              </p:nvSpPr>
              <p:spPr bwMode="auto">
                <a:xfrm>
                  <a:off x="3103" y="1845"/>
                  <a:ext cx="23" cy="1"/>
                </a:xfrm>
                <a:prstGeom prst="line">
                  <a:avLst/>
                </a:prstGeom>
                <a:noFill/>
                <a:ln w="1588">
                  <a:solidFill>
                    <a:srgbClr val="000000"/>
                  </a:solidFill>
                  <a:round/>
                  <a:headEnd/>
                  <a:tailEnd/>
                </a:ln>
              </p:spPr>
              <p:txBody>
                <a:bodyPr/>
                <a:lstStyle/>
                <a:p>
                  <a:endParaRPr lang="fr-FR"/>
                </a:p>
              </p:txBody>
            </p:sp>
            <p:sp>
              <p:nvSpPr>
                <p:cNvPr id="762810" name="Line 3002"/>
                <p:cNvSpPr>
                  <a:spLocks noChangeShapeType="1"/>
                </p:cNvSpPr>
                <p:nvPr/>
              </p:nvSpPr>
              <p:spPr bwMode="auto">
                <a:xfrm>
                  <a:off x="3103" y="1830"/>
                  <a:ext cx="23" cy="1"/>
                </a:xfrm>
                <a:prstGeom prst="line">
                  <a:avLst/>
                </a:prstGeom>
                <a:noFill/>
                <a:ln w="1588">
                  <a:solidFill>
                    <a:srgbClr val="000000"/>
                  </a:solidFill>
                  <a:round/>
                  <a:headEnd/>
                  <a:tailEnd/>
                </a:ln>
              </p:spPr>
              <p:txBody>
                <a:bodyPr/>
                <a:lstStyle/>
                <a:p>
                  <a:endParaRPr lang="fr-FR"/>
                </a:p>
              </p:txBody>
            </p:sp>
            <p:sp>
              <p:nvSpPr>
                <p:cNvPr id="762811" name="Freeform 3003"/>
                <p:cNvSpPr>
                  <a:spLocks/>
                </p:cNvSpPr>
                <p:nvPr/>
              </p:nvSpPr>
              <p:spPr bwMode="auto">
                <a:xfrm>
                  <a:off x="3103" y="1809"/>
                  <a:ext cx="23" cy="21"/>
                </a:xfrm>
                <a:custGeom>
                  <a:avLst/>
                  <a:gdLst/>
                  <a:ahLst/>
                  <a:cxnLst>
                    <a:cxn ang="0">
                      <a:pos x="7" y="21"/>
                    </a:cxn>
                    <a:cxn ang="0">
                      <a:pos x="2" y="16"/>
                    </a:cxn>
                    <a:cxn ang="0">
                      <a:pos x="0" y="11"/>
                    </a:cxn>
                    <a:cxn ang="0">
                      <a:pos x="0" y="6"/>
                    </a:cxn>
                    <a:cxn ang="0">
                      <a:pos x="2" y="3"/>
                    </a:cxn>
                    <a:cxn ang="0">
                      <a:pos x="7" y="0"/>
                    </a:cxn>
                    <a:cxn ang="0">
                      <a:pos x="23" y="0"/>
                    </a:cxn>
                  </a:cxnLst>
                  <a:rect l="0" t="0" r="r" b="b"/>
                  <a:pathLst>
                    <a:path w="23" h="21">
                      <a:moveTo>
                        <a:pt x="7" y="21"/>
                      </a:moveTo>
                      <a:lnTo>
                        <a:pt x="2" y="16"/>
                      </a:lnTo>
                      <a:lnTo>
                        <a:pt x="0" y="11"/>
                      </a:lnTo>
                      <a:lnTo>
                        <a:pt x="0" y="6"/>
                      </a:lnTo>
                      <a:lnTo>
                        <a:pt x="2" y="3"/>
                      </a:lnTo>
                      <a:lnTo>
                        <a:pt x="7" y="0"/>
                      </a:lnTo>
                      <a:lnTo>
                        <a:pt x="23" y="0"/>
                      </a:lnTo>
                    </a:path>
                  </a:pathLst>
                </a:custGeom>
                <a:noFill/>
                <a:ln w="1588">
                  <a:solidFill>
                    <a:srgbClr val="000000"/>
                  </a:solidFill>
                  <a:prstDash val="solid"/>
                  <a:round/>
                  <a:headEnd/>
                  <a:tailEnd/>
                </a:ln>
              </p:spPr>
              <p:txBody>
                <a:bodyPr/>
                <a:lstStyle/>
                <a:p>
                  <a:endParaRPr lang="fr-FR"/>
                </a:p>
              </p:txBody>
            </p:sp>
            <p:sp>
              <p:nvSpPr>
                <p:cNvPr id="762812" name="Line 3004"/>
                <p:cNvSpPr>
                  <a:spLocks noChangeShapeType="1"/>
                </p:cNvSpPr>
                <p:nvPr/>
              </p:nvSpPr>
              <p:spPr bwMode="auto">
                <a:xfrm>
                  <a:off x="3092" y="1731"/>
                  <a:ext cx="34" cy="35"/>
                </a:xfrm>
                <a:prstGeom prst="line">
                  <a:avLst/>
                </a:prstGeom>
                <a:noFill/>
                <a:ln w="1588">
                  <a:solidFill>
                    <a:srgbClr val="000000"/>
                  </a:solidFill>
                  <a:round/>
                  <a:headEnd/>
                  <a:tailEnd/>
                </a:ln>
              </p:spPr>
              <p:txBody>
                <a:bodyPr/>
                <a:lstStyle/>
                <a:p>
                  <a:endParaRPr lang="fr-FR"/>
                </a:p>
              </p:txBody>
            </p:sp>
            <p:sp>
              <p:nvSpPr>
                <p:cNvPr id="762813" name="Freeform 3005"/>
                <p:cNvSpPr>
                  <a:spLocks/>
                </p:cNvSpPr>
                <p:nvPr/>
              </p:nvSpPr>
              <p:spPr bwMode="auto">
                <a:xfrm>
                  <a:off x="3092" y="1731"/>
                  <a:ext cx="11" cy="35"/>
                </a:xfrm>
                <a:custGeom>
                  <a:avLst/>
                  <a:gdLst/>
                  <a:ahLst/>
                  <a:cxnLst>
                    <a:cxn ang="0">
                      <a:pos x="0" y="25"/>
                    </a:cxn>
                    <a:cxn ang="0">
                      <a:pos x="3" y="21"/>
                    </a:cxn>
                    <a:cxn ang="0">
                      <a:pos x="6" y="21"/>
                    </a:cxn>
                    <a:cxn ang="0">
                      <a:pos x="10" y="23"/>
                    </a:cxn>
                    <a:cxn ang="0">
                      <a:pos x="11" y="26"/>
                    </a:cxn>
                    <a:cxn ang="0">
                      <a:pos x="11" y="31"/>
                    </a:cxn>
                    <a:cxn ang="0">
                      <a:pos x="8" y="35"/>
                    </a:cxn>
                    <a:cxn ang="0">
                      <a:pos x="5" y="35"/>
                    </a:cxn>
                    <a:cxn ang="0">
                      <a:pos x="1" y="32"/>
                    </a:cxn>
                    <a:cxn ang="0">
                      <a:pos x="0" y="29"/>
                    </a:cxn>
                    <a:cxn ang="0">
                      <a:pos x="0" y="25"/>
                    </a:cxn>
                    <a:cxn ang="0">
                      <a:pos x="1" y="21"/>
                    </a:cxn>
                    <a:cxn ang="0">
                      <a:pos x="3" y="15"/>
                    </a:cxn>
                    <a:cxn ang="0">
                      <a:pos x="3" y="9"/>
                    </a:cxn>
                    <a:cxn ang="0">
                      <a:pos x="1" y="3"/>
                    </a:cxn>
                    <a:cxn ang="0">
                      <a:pos x="0" y="0"/>
                    </a:cxn>
                  </a:cxnLst>
                  <a:rect l="0" t="0" r="r" b="b"/>
                  <a:pathLst>
                    <a:path w="11" h="35">
                      <a:moveTo>
                        <a:pt x="0" y="25"/>
                      </a:moveTo>
                      <a:lnTo>
                        <a:pt x="3" y="21"/>
                      </a:lnTo>
                      <a:lnTo>
                        <a:pt x="6" y="21"/>
                      </a:lnTo>
                      <a:lnTo>
                        <a:pt x="10" y="23"/>
                      </a:lnTo>
                      <a:lnTo>
                        <a:pt x="11" y="26"/>
                      </a:lnTo>
                      <a:lnTo>
                        <a:pt x="11" y="31"/>
                      </a:lnTo>
                      <a:lnTo>
                        <a:pt x="8" y="35"/>
                      </a:lnTo>
                      <a:lnTo>
                        <a:pt x="5" y="35"/>
                      </a:lnTo>
                      <a:lnTo>
                        <a:pt x="1" y="32"/>
                      </a:lnTo>
                      <a:lnTo>
                        <a:pt x="0" y="29"/>
                      </a:lnTo>
                      <a:lnTo>
                        <a:pt x="0" y="25"/>
                      </a:lnTo>
                      <a:lnTo>
                        <a:pt x="1" y="21"/>
                      </a:lnTo>
                      <a:lnTo>
                        <a:pt x="3" y="15"/>
                      </a:lnTo>
                      <a:lnTo>
                        <a:pt x="3" y="9"/>
                      </a:lnTo>
                      <a:lnTo>
                        <a:pt x="1" y="3"/>
                      </a:lnTo>
                      <a:lnTo>
                        <a:pt x="0" y="0"/>
                      </a:lnTo>
                    </a:path>
                  </a:pathLst>
                </a:custGeom>
                <a:noFill/>
                <a:ln w="1588">
                  <a:solidFill>
                    <a:srgbClr val="000000"/>
                  </a:solidFill>
                  <a:prstDash val="solid"/>
                  <a:round/>
                  <a:headEnd/>
                  <a:tailEnd/>
                </a:ln>
              </p:spPr>
              <p:txBody>
                <a:bodyPr/>
                <a:lstStyle/>
                <a:p>
                  <a:endParaRPr lang="fr-FR"/>
                </a:p>
              </p:txBody>
            </p:sp>
            <p:sp>
              <p:nvSpPr>
                <p:cNvPr id="762814" name="Freeform 3006"/>
                <p:cNvSpPr>
                  <a:spLocks/>
                </p:cNvSpPr>
                <p:nvPr/>
              </p:nvSpPr>
              <p:spPr bwMode="auto">
                <a:xfrm>
                  <a:off x="3115" y="1731"/>
                  <a:ext cx="11" cy="13"/>
                </a:xfrm>
                <a:custGeom>
                  <a:avLst/>
                  <a:gdLst/>
                  <a:ahLst/>
                  <a:cxnLst>
                    <a:cxn ang="0">
                      <a:pos x="0" y="8"/>
                    </a:cxn>
                    <a:cxn ang="0">
                      <a:pos x="1" y="12"/>
                    </a:cxn>
                    <a:cxn ang="0">
                      <a:pos x="5" y="13"/>
                    </a:cxn>
                    <a:cxn ang="0">
                      <a:pos x="7" y="13"/>
                    </a:cxn>
                    <a:cxn ang="0">
                      <a:pos x="11" y="9"/>
                    </a:cxn>
                    <a:cxn ang="0">
                      <a:pos x="11" y="6"/>
                    </a:cxn>
                    <a:cxn ang="0">
                      <a:pos x="10" y="2"/>
                    </a:cxn>
                    <a:cxn ang="0">
                      <a:pos x="6" y="0"/>
                    </a:cxn>
                    <a:cxn ang="0">
                      <a:pos x="3" y="0"/>
                    </a:cxn>
                    <a:cxn ang="0">
                      <a:pos x="0" y="3"/>
                    </a:cxn>
                    <a:cxn ang="0">
                      <a:pos x="0" y="8"/>
                    </a:cxn>
                  </a:cxnLst>
                  <a:rect l="0" t="0" r="r" b="b"/>
                  <a:pathLst>
                    <a:path w="11" h="13">
                      <a:moveTo>
                        <a:pt x="0" y="8"/>
                      </a:moveTo>
                      <a:lnTo>
                        <a:pt x="1" y="12"/>
                      </a:lnTo>
                      <a:lnTo>
                        <a:pt x="5" y="13"/>
                      </a:lnTo>
                      <a:lnTo>
                        <a:pt x="7" y="13"/>
                      </a:lnTo>
                      <a:lnTo>
                        <a:pt x="11" y="9"/>
                      </a:lnTo>
                      <a:lnTo>
                        <a:pt x="11" y="6"/>
                      </a:lnTo>
                      <a:lnTo>
                        <a:pt x="10" y="2"/>
                      </a:lnTo>
                      <a:lnTo>
                        <a:pt x="6" y="0"/>
                      </a:lnTo>
                      <a:lnTo>
                        <a:pt x="3" y="0"/>
                      </a:lnTo>
                      <a:lnTo>
                        <a:pt x="0" y="3"/>
                      </a:lnTo>
                      <a:lnTo>
                        <a:pt x="0" y="8"/>
                      </a:lnTo>
                    </a:path>
                  </a:pathLst>
                </a:custGeom>
                <a:noFill/>
                <a:ln w="1588">
                  <a:solidFill>
                    <a:srgbClr val="000000"/>
                  </a:solidFill>
                  <a:prstDash val="solid"/>
                  <a:round/>
                  <a:headEnd/>
                  <a:tailEnd/>
                </a:ln>
              </p:spPr>
              <p:txBody>
                <a:bodyPr/>
                <a:lstStyle/>
                <a:p>
                  <a:endParaRPr lang="fr-FR"/>
                </a:p>
              </p:txBody>
            </p:sp>
            <p:sp>
              <p:nvSpPr>
                <p:cNvPr id="762815" name="Freeform 3007"/>
                <p:cNvSpPr>
                  <a:spLocks/>
                </p:cNvSpPr>
                <p:nvPr/>
              </p:nvSpPr>
              <p:spPr bwMode="auto">
                <a:xfrm>
                  <a:off x="3086" y="1707"/>
                  <a:ext cx="54" cy="13"/>
                </a:xfrm>
                <a:custGeom>
                  <a:avLst/>
                  <a:gdLst/>
                  <a:ahLst/>
                  <a:cxnLst>
                    <a:cxn ang="0">
                      <a:pos x="0" y="13"/>
                    </a:cxn>
                    <a:cxn ang="0">
                      <a:pos x="2" y="9"/>
                    </a:cxn>
                    <a:cxn ang="0">
                      <a:pos x="7" y="6"/>
                    </a:cxn>
                    <a:cxn ang="0">
                      <a:pos x="14" y="1"/>
                    </a:cxn>
                    <a:cxn ang="0">
                      <a:pos x="22" y="0"/>
                    </a:cxn>
                    <a:cxn ang="0">
                      <a:pos x="29" y="0"/>
                    </a:cxn>
                    <a:cxn ang="0">
                      <a:pos x="36" y="1"/>
                    </a:cxn>
                    <a:cxn ang="0">
                      <a:pos x="45" y="6"/>
                    </a:cxn>
                    <a:cxn ang="0">
                      <a:pos x="50" y="9"/>
                    </a:cxn>
                    <a:cxn ang="0">
                      <a:pos x="54" y="13"/>
                    </a:cxn>
                  </a:cxnLst>
                  <a:rect l="0" t="0" r="r" b="b"/>
                  <a:pathLst>
                    <a:path w="54" h="13">
                      <a:moveTo>
                        <a:pt x="0" y="13"/>
                      </a:moveTo>
                      <a:lnTo>
                        <a:pt x="2" y="9"/>
                      </a:lnTo>
                      <a:lnTo>
                        <a:pt x="7" y="6"/>
                      </a:lnTo>
                      <a:lnTo>
                        <a:pt x="14" y="1"/>
                      </a:lnTo>
                      <a:lnTo>
                        <a:pt x="22" y="0"/>
                      </a:lnTo>
                      <a:lnTo>
                        <a:pt x="29" y="0"/>
                      </a:lnTo>
                      <a:lnTo>
                        <a:pt x="36" y="1"/>
                      </a:lnTo>
                      <a:lnTo>
                        <a:pt x="45" y="6"/>
                      </a:lnTo>
                      <a:lnTo>
                        <a:pt x="50" y="9"/>
                      </a:lnTo>
                      <a:lnTo>
                        <a:pt x="54" y="13"/>
                      </a:lnTo>
                    </a:path>
                  </a:pathLst>
                </a:custGeom>
                <a:noFill/>
                <a:ln w="1588">
                  <a:solidFill>
                    <a:srgbClr val="000000"/>
                  </a:solidFill>
                  <a:prstDash val="solid"/>
                  <a:round/>
                  <a:headEnd/>
                  <a:tailEnd/>
                </a:ln>
              </p:spPr>
              <p:txBody>
                <a:bodyPr/>
                <a:lstStyle/>
                <a:p>
                  <a:endParaRPr lang="fr-FR"/>
                </a:p>
              </p:txBody>
            </p:sp>
            <p:sp>
              <p:nvSpPr>
                <p:cNvPr id="762816" name="Line 3008"/>
                <p:cNvSpPr>
                  <a:spLocks noChangeShapeType="1"/>
                </p:cNvSpPr>
                <p:nvPr/>
              </p:nvSpPr>
              <p:spPr bwMode="auto">
                <a:xfrm flipV="1">
                  <a:off x="5363" y="1123"/>
                  <a:ext cx="1" cy="1722"/>
                </a:xfrm>
                <a:prstGeom prst="line">
                  <a:avLst/>
                </a:prstGeom>
                <a:noFill/>
                <a:ln w="1588">
                  <a:solidFill>
                    <a:srgbClr val="000000"/>
                  </a:solidFill>
                  <a:round/>
                  <a:headEnd/>
                  <a:tailEnd/>
                </a:ln>
              </p:spPr>
              <p:txBody>
                <a:bodyPr/>
                <a:lstStyle/>
                <a:p>
                  <a:endParaRPr lang="fr-FR"/>
                </a:p>
              </p:txBody>
            </p:sp>
            <p:sp>
              <p:nvSpPr>
                <p:cNvPr id="762817" name="Line 3009"/>
                <p:cNvSpPr>
                  <a:spLocks noChangeShapeType="1"/>
                </p:cNvSpPr>
                <p:nvPr/>
              </p:nvSpPr>
              <p:spPr bwMode="auto">
                <a:xfrm flipH="1">
                  <a:off x="5323" y="2845"/>
                  <a:ext cx="40" cy="1"/>
                </a:xfrm>
                <a:prstGeom prst="line">
                  <a:avLst/>
                </a:prstGeom>
                <a:noFill/>
                <a:ln w="1588">
                  <a:solidFill>
                    <a:srgbClr val="000000"/>
                  </a:solidFill>
                  <a:round/>
                  <a:headEnd/>
                  <a:tailEnd/>
                </a:ln>
              </p:spPr>
              <p:txBody>
                <a:bodyPr/>
                <a:lstStyle/>
                <a:p>
                  <a:endParaRPr lang="fr-FR"/>
                </a:p>
              </p:txBody>
            </p:sp>
            <p:sp>
              <p:nvSpPr>
                <p:cNvPr id="762818" name="Line 3010"/>
                <p:cNvSpPr>
                  <a:spLocks noChangeShapeType="1"/>
                </p:cNvSpPr>
                <p:nvPr/>
              </p:nvSpPr>
              <p:spPr bwMode="auto">
                <a:xfrm flipH="1">
                  <a:off x="5323" y="2501"/>
                  <a:ext cx="40" cy="1"/>
                </a:xfrm>
                <a:prstGeom prst="line">
                  <a:avLst/>
                </a:prstGeom>
                <a:noFill/>
                <a:ln w="1588">
                  <a:solidFill>
                    <a:srgbClr val="000000"/>
                  </a:solidFill>
                  <a:round/>
                  <a:headEnd/>
                  <a:tailEnd/>
                </a:ln>
              </p:spPr>
              <p:txBody>
                <a:bodyPr/>
                <a:lstStyle/>
                <a:p>
                  <a:endParaRPr lang="fr-FR"/>
                </a:p>
              </p:txBody>
            </p:sp>
            <p:sp>
              <p:nvSpPr>
                <p:cNvPr id="762819" name="Line 3011"/>
                <p:cNvSpPr>
                  <a:spLocks noChangeShapeType="1"/>
                </p:cNvSpPr>
                <p:nvPr/>
              </p:nvSpPr>
              <p:spPr bwMode="auto">
                <a:xfrm flipH="1">
                  <a:off x="5323" y="2156"/>
                  <a:ext cx="40" cy="1"/>
                </a:xfrm>
                <a:prstGeom prst="line">
                  <a:avLst/>
                </a:prstGeom>
                <a:noFill/>
                <a:ln w="1588">
                  <a:solidFill>
                    <a:srgbClr val="000000"/>
                  </a:solidFill>
                  <a:round/>
                  <a:headEnd/>
                  <a:tailEnd/>
                </a:ln>
              </p:spPr>
              <p:txBody>
                <a:bodyPr/>
                <a:lstStyle/>
                <a:p>
                  <a:endParaRPr lang="fr-FR"/>
                </a:p>
              </p:txBody>
            </p:sp>
            <p:sp>
              <p:nvSpPr>
                <p:cNvPr id="762820" name="Line 3012"/>
                <p:cNvSpPr>
                  <a:spLocks noChangeShapeType="1"/>
                </p:cNvSpPr>
                <p:nvPr/>
              </p:nvSpPr>
              <p:spPr bwMode="auto">
                <a:xfrm flipH="1">
                  <a:off x="5323" y="1812"/>
                  <a:ext cx="40" cy="1"/>
                </a:xfrm>
                <a:prstGeom prst="line">
                  <a:avLst/>
                </a:prstGeom>
                <a:noFill/>
                <a:ln w="1588">
                  <a:solidFill>
                    <a:srgbClr val="000000"/>
                  </a:solidFill>
                  <a:round/>
                  <a:headEnd/>
                  <a:tailEnd/>
                </a:ln>
              </p:spPr>
              <p:txBody>
                <a:bodyPr/>
                <a:lstStyle/>
                <a:p>
                  <a:endParaRPr lang="fr-FR"/>
                </a:p>
              </p:txBody>
            </p:sp>
            <p:sp>
              <p:nvSpPr>
                <p:cNvPr id="762821" name="Line 3013"/>
                <p:cNvSpPr>
                  <a:spLocks noChangeShapeType="1"/>
                </p:cNvSpPr>
                <p:nvPr/>
              </p:nvSpPr>
              <p:spPr bwMode="auto">
                <a:xfrm flipH="1">
                  <a:off x="5323" y="1467"/>
                  <a:ext cx="40" cy="1"/>
                </a:xfrm>
                <a:prstGeom prst="line">
                  <a:avLst/>
                </a:prstGeom>
                <a:noFill/>
                <a:ln w="1588">
                  <a:solidFill>
                    <a:srgbClr val="000000"/>
                  </a:solidFill>
                  <a:round/>
                  <a:headEnd/>
                  <a:tailEnd/>
                </a:ln>
              </p:spPr>
              <p:txBody>
                <a:bodyPr/>
                <a:lstStyle/>
                <a:p>
                  <a:endParaRPr lang="fr-FR"/>
                </a:p>
              </p:txBody>
            </p:sp>
            <p:sp>
              <p:nvSpPr>
                <p:cNvPr id="762822" name="Line 3014"/>
                <p:cNvSpPr>
                  <a:spLocks noChangeShapeType="1"/>
                </p:cNvSpPr>
                <p:nvPr/>
              </p:nvSpPr>
              <p:spPr bwMode="auto">
                <a:xfrm flipH="1">
                  <a:off x="5323" y="1123"/>
                  <a:ext cx="40" cy="1"/>
                </a:xfrm>
                <a:prstGeom prst="line">
                  <a:avLst/>
                </a:prstGeom>
                <a:noFill/>
                <a:ln w="1588">
                  <a:solidFill>
                    <a:srgbClr val="000000"/>
                  </a:solidFill>
                  <a:round/>
                  <a:headEnd/>
                  <a:tailEnd/>
                </a:ln>
              </p:spPr>
              <p:txBody>
                <a:bodyPr/>
                <a:lstStyle/>
                <a:p>
                  <a:endParaRPr lang="fr-FR"/>
                </a:p>
              </p:txBody>
            </p:sp>
            <p:sp>
              <p:nvSpPr>
                <p:cNvPr id="762823" name="Line 3015"/>
                <p:cNvSpPr>
                  <a:spLocks noChangeShapeType="1"/>
                </p:cNvSpPr>
                <p:nvPr/>
              </p:nvSpPr>
              <p:spPr bwMode="auto">
                <a:xfrm flipH="1">
                  <a:off x="5344" y="2811"/>
                  <a:ext cx="19" cy="1"/>
                </a:xfrm>
                <a:prstGeom prst="line">
                  <a:avLst/>
                </a:prstGeom>
                <a:noFill/>
                <a:ln w="1588">
                  <a:solidFill>
                    <a:srgbClr val="000000"/>
                  </a:solidFill>
                  <a:round/>
                  <a:headEnd/>
                  <a:tailEnd/>
                </a:ln>
              </p:spPr>
              <p:txBody>
                <a:bodyPr/>
                <a:lstStyle/>
                <a:p>
                  <a:endParaRPr lang="fr-FR"/>
                </a:p>
              </p:txBody>
            </p:sp>
            <p:sp>
              <p:nvSpPr>
                <p:cNvPr id="762824" name="Line 3016"/>
                <p:cNvSpPr>
                  <a:spLocks noChangeShapeType="1"/>
                </p:cNvSpPr>
                <p:nvPr/>
              </p:nvSpPr>
              <p:spPr bwMode="auto">
                <a:xfrm flipH="1">
                  <a:off x="5344" y="2776"/>
                  <a:ext cx="19" cy="1"/>
                </a:xfrm>
                <a:prstGeom prst="line">
                  <a:avLst/>
                </a:prstGeom>
                <a:noFill/>
                <a:ln w="1588">
                  <a:solidFill>
                    <a:srgbClr val="000000"/>
                  </a:solidFill>
                  <a:round/>
                  <a:headEnd/>
                  <a:tailEnd/>
                </a:ln>
              </p:spPr>
              <p:txBody>
                <a:bodyPr/>
                <a:lstStyle/>
                <a:p>
                  <a:endParaRPr lang="fr-FR"/>
                </a:p>
              </p:txBody>
            </p:sp>
            <p:sp>
              <p:nvSpPr>
                <p:cNvPr id="762825" name="Line 3017"/>
                <p:cNvSpPr>
                  <a:spLocks noChangeShapeType="1"/>
                </p:cNvSpPr>
                <p:nvPr/>
              </p:nvSpPr>
              <p:spPr bwMode="auto">
                <a:xfrm flipH="1">
                  <a:off x="5344" y="2742"/>
                  <a:ext cx="19" cy="1"/>
                </a:xfrm>
                <a:prstGeom prst="line">
                  <a:avLst/>
                </a:prstGeom>
                <a:noFill/>
                <a:ln w="1588">
                  <a:solidFill>
                    <a:srgbClr val="000000"/>
                  </a:solidFill>
                  <a:round/>
                  <a:headEnd/>
                  <a:tailEnd/>
                </a:ln>
              </p:spPr>
              <p:txBody>
                <a:bodyPr/>
                <a:lstStyle/>
                <a:p>
                  <a:endParaRPr lang="fr-FR"/>
                </a:p>
              </p:txBody>
            </p:sp>
            <p:sp>
              <p:nvSpPr>
                <p:cNvPr id="762826" name="Line 3018"/>
                <p:cNvSpPr>
                  <a:spLocks noChangeShapeType="1"/>
                </p:cNvSpPr>
                <p:nvPr/>
              </p:nvSpPr>
              <p:spPr bwMode="auto">
                <a:xfrm flipH="1">
                  <a:off x="5344" y="2708"/>
                  <a:ext cx="19" cy="1"/>
                </a:xfrm>
                <a:prstGeom prst="line">
                  <a:avLst/>
                </a:prstGeom>
                <a:noFill/>
                <a:ln w="1588">
                  <a:solidFill>
                    <a:srgbClr val="000000"/>
                  </a:solidFill>
                  <a:round/>
                  <a:headEnd/>
                  <a:tailEnd/>
                </a:ln>
              </p:spPr>
              <p:txBody>
                <a:bodyPr/>
                <a:lstStyle/>
                <a:p>
                  <a:endParaRPr lang="fr-FR"/>
                </a:p>
              </p:txBody>
            </p:sp>
            <p:sp>
              <p:nvSpPr>
                <p:cNvPr id="762827" name="Line 3019"/>
                <p:cNvSpPr>
                  <a:spLocks noChangeShapeType="1"/>
                </p:cNvSpPr>
                <p:nvPr/>
              </p:nvSpPr>
              <p:spPr bwMode="auto">
                <a:xfrm flipH="1">
                  <a:off x="5344" y="2673"/>
                  <a:ext cx="19" cy="1"/>
                </a:xfrm>
                <a:prstGeom prst="line">
                  <a:avLst/>
                </a:prstGeom>
                <a:noFill/>
                <a:ln w="1588">
                  <a:solidFill>
                    <a:srgbClr val="000000"/>
                  </a:solidFill>
                  <a:round/>
                  <a:headEnd/>
                  <a:tailEnd/>
                </a:ln>
              </p:spPr>
              <p:txBody>
                <a:bodyPr/>
                <a:lstStyle/>
                <a:p>
                  <a:endParaRPr lang="fr-FR"/>
                </a:p>
              </p:txBody>
            </p:sp>
            <p:sp>
              <p:nvSpPr>
                <p:cNvPr id="762828" name="Line 3020"/>
                <p:cNvSpPr>
                  <a:spLocks noChangeShapeType="1"/>
                </p:cNvSpPr>
                <p:nvPr/>
              </p:nvSpPr>
              <p:spPr bwMode="auto">
                <a:xfrm flipH="1">
                  <a:off x="5344" y="2639"/>
                  <a:ext cx="19" cy="1"/>
                </a:xfrm>
                <a:prstGeom prst="line">
                  <a:avLst/>
                </a:prstGeom>
                <a:noFill/>
                <a:ln w="1588">
                  <a:solidFill>
                    <a:srgbClr val="000000"/>
                  </a:solidFill>
                  <a:round/>
                  <a:headEnd/>
                  <a:tailEnd/>
                </a:ln>
              </p:spPr>
              <p:txBody>
                <a:bodyPr/>
                <a:lstStyle/>
                <a:p>
                  <a:endParaRPr lang="fr-FR"/>
                </a:p>
              </p:txBody>
            </p:sp>
            <p:sp>
              <p:nvSpPr>
                <p:cNvPr id="762829" name="Line 3021"/>
                <p:cNvSpPr>
                  <a:spLocks noChangeShapeType="1"/>
                </p:cNvSpPr>
                <p:nvPr/>
              </p:nvSpPr>
              <p:spPr bwMode="auto">
                <a:xfrm flipH="1">
                  <a:off x="5344" y="2604"/>
                  <a:ext cx="19" cy="1"/>
                </a:xfrm>
                <a:prstGeom prst="line">
                  <a:avLst/>
                </a:prstGeom>
                <a:noFill/>
                <a:ln w="1588">
                  <a:solidFill>
                    <a:srgbClr val="000000"/>
                  </a:solidFill>
                  <a:round/>
                  <a:headEnd/>
                  <a:tailEnd/>
                </a:ln>
              </p:spPr>
              <p:txBody>
                <a:bodyPr/>
                <a:lstStyle/>
                <a:p>
                  <a:endParaRPr lang="fr-FR"/>
                </a:p>
              </p:txBody>
            </p:sp>
            <p:sp>
              <p:nvSpPr>
                <p:cNvPr id="762830" name="Line 3022"/>
                <p:cNvSpPr>
                  <a:spLocks noChangeShapeType="1"/>
                </p:cNvSpPr>
                <p:nvPr/>
              </p:nvSpPr>
              <p:spPr bwMode="auto">
                <a:xfrm flipH="1">
                  <a:off x="5344" y="2570"/>
                  <a:ext cx="19" cy="1"/>
                </a:xfrm>
                <a:prstGeom prst="line">
                  <a:avLst/>
                </a:prstGeom>
                <a:noFill/>
                <a:ln w="1588">
                  <a:solidFill>
                    <a:srgbClr val="000000"/>
                  </a:solidFill>
                  <a:round/>
                  <a:headEnd/>
                  <a:tailEnd/>
                </a:ln>
              </p:spPr>
              <p:txBody>
                <a:bodyPr/>
                <a:lstStyle/>
                <a:p>
                  <a:endParaRPr lang="fr-FR"/>
                </a:p>
              </p:txBody>
            </p:sp>
            <p:sp>
              <p:nvSpPr>
                <p:cNvPr id="762831" name="Line 3023"/>
                <p:cNvSpPr>
                  <a:spLocks noChangeShapeType="1"/>
                </p:cNvSpPr>
                <p:nvPr/>
              </p:nvSpPr>
              <p:spPr bwMode="auto">
                <a:xfrm flipH="1">
                  <a:off x="5344" y="2535"/>
                  <a:ext cx="19" cy="1"/>
                </a:xfrm>
                <a:prstGeom prst="line">
                  <a:avLst/>
                </a:prstGeom>
                <a:noFill/>
                <a:ln w="1588">
                  <a:solidFill>
                    <a:srgbClr val="000000"/>
                  </a:solidFill>
                  <a:round/>
                  <a:headEnd/>
                  <a:tailEnd/>
                </a:ln>
              </p:spPr>
              <p:txBody>
                <a:bodyPr/>
                <a:lstStyle/>
                <a:p>
                  <a:endParaRPr lang="fr-FR"/>
                </a:p>
              </p:txBody>
            </p:sp>
            <p:sp>
              <p:nvSpPr>
                <p:cNvPr id="762832" name="Line 3024"/>
                <p:cNvSpPr>
                  <a:spLocks noChangeShapeType="1"/>
                </p:cNvSpPr>
                <p:nvPr/>
              </p:nvSpPr>
              <p:spPr bwMode="auto">
                <a:xfrm flipH="1">
                  <a:off x="5344" y="2466"/>
                  <a:ext cx="19" cy="1"/>
                </a:xfrm>
                <a:prstGeom prst="line">
                  <a:avLst/>
                </a:prstGeom>
                <a:noFill/>
                <a:ln w="1588">
                  <a:solidFill>
                    <a:srgbClr val="000000"/>
                  </a:solidFill>
                  <a:round/>
                  <a:headEnd/>
                  <a:tailEnd/>
                </a:ln>
              </p:spPr>
              <p:txBody>
                <a:bodyPr/>
                <a:lstStyle/>
                <a:p>
                  <a:endParaRPr lang="fr-FR"/>
                </a:p>
              </p:txBody>
            </p:sp>
            <p:sp>
              <p:nvSpPr>
                <p:cNvPr id="762833" name="Line 3025"/>
                <p:cNvSpPr>
                  <a:spLocks noChangeShapeType="1"/>
                </p:cNvSpPr>
                <p:nvPr/>
              </p:nvSpPr>
              <p:spPr bwMode="auto">
                <a:xfrm flipH="1">
                  <a:off x="5344" y="2432"/>
                  <a:ext cx="19" cy="1"/>
                </a:xfrm>
                <a:prstGeom prst="line">
                  <a:avLst/>
                </a:prstGeom>
                <a:noFill/>
                <a:ln w="1588">
                  <a:solidFill>
                    <a:srgbClr val="000000"/>
                  </a:solidFill>
                  <a:round/>
                  <a:headEnd/>
                  <a:tailEnd/>
                </a:ln>
              </p:spPr>
              <p:txBody>
                <a:bodyPr/>
                <a:lstStyle/>
                <a:p>
                  <a:endParaRPr lang="fr-FR"/>
                </a:p>
              </p:txBody>
            </p:sp>
            <p:sp>
              <p:nvSpPr>
                <p:cNvPr id="762834" name="Line 3026"/>
                <p:cNvSpPr>
                  <a:spLocks noChangeShapeType="1"/>
                </p:cNvSpPr>
                <p:nvPr/>
              </p:nvSpPr>
              <p:spPr bwMode="auto">
                <a:xfrm flipH="1">
                  <a:off x="5344" y="2397"/>
                  <a:ext cx="19" cy="1"/>
                </a:xfrm>
                <a:prstGeom prst="line">
                  <a:avLst/>
                </a:prstGeom>
                <a:noFill/>
                <a:ln w="1588">
                  <a:solidFill>
                    <a:srgbClr val="000000"/>
                  </a:solidFill>
                  <a:round/>
                  <a:headEnd/>
                  <a:tailEnd/>
                </a:ln>
              </p:spPr>
              <p:txBody>
                <a:bodyPr/>
                <a:lstStyle/>
                <a:p>
                  <a:endParaRPr lang="fr-FR"/>
                </a:p>
              </p:txBody>
            </p:sp>
            <p:sp>
              <p:nvSpPr>
                <p:cNvPr id="762835" name="Line 3027"/>
                <p:cNvSpPr>
                  <a:spLocks noChangeShapeType="1"/>
                </p:cNvSpPr>
                <p:nvPr/>
              </p:nvSpPr>
              <p:spPr bwMode="auto">
                <a:xfrm flipH="1">
                  <a:off x="5344" y="2363"/>
                  <a:ext cx="19" cy="1"/>
                </a:xfrm>
                <a:prstGeom prst="line">
                  <a:avLst/>
                </a:prstGeom>
                <a:noFill/>
                <a:ln w="1588">
                  <a:solidFill>
                    <a:srgbClr val="000000"/>
                  </a:solidFill>
                  <a:round/>
                  <a:headEnd/>
                  <a:tailEnd/>
                </a:ln>
              </p:spPr>
              <p:txBody>
                <a:bodyPr/>
                <a:lstStyle/>
                <a:p>
                  <a:endParaRPr lang="fr-FR"/>
                </a:p>
              </p:txBody>
            </p:sp>
            <p:sp>
              <p:nvSpPr>
                <p:cNvPr id="762836" name="Line 3028"/>
                <p:cNvSpPr>
                  <a:spLocks noChangeShapeType="1"/>
                </p:cNvSpPr>
                <p:nvPr/>
              </p:nvSpPr>
              <p:spPr bwMode="auto">
                <a:xfrm flipH="1">
                  <a:off x="5344" y="2329"/>
                  <a:ext cx="19" cy="1"/>
                </a:xfrm>
                <a:prstGeom prst="line">
                  <a:avLst/>
                </a:prstGeom>
                <a:noFill/>
                <a:ln w="1588">
                  <a:solidFill>
                    <a:srgbClr val="000000"/>
                  </a:solidFill>
                  <a:round/>
                  <a:headEnd/>
                  <a:tailEnd/>
                </a:ln>
              </p:spPr>
              <p:txBody>
                <a:bodyPr/>
                <a:lstStyle/>
                <a:p>
                  <a:endParaRPr lang="fr-FR"/>
                </a:p>
              </p:txBody>
            </p:sp>
            <p:sp>
              <p:nvSpPr>
                <p:cNvPr id="762837" name="Line 3029"/>
                <p:cNvSpPr>
                  <a:spLocks noChangeShapeType="1"/>
                </p:cNvSpPr>
                <p:nvPr/>
              </p:nvSpPr>
              <p:spPr bwMode="auto">
                <a:xfrm flipH="1">
                  <a:off x="5344" y="2294"/>
                  <a:ext cx="19" cy="1"/>
                </a:xfrm>
                <a:prstGeom prst="line">
                  <a:avLst/>
                </a:prstGeom>
                <a:noFill/>
                <a:ln w="1588">
                  <a:solidFill>
                    <a:srgbClr val="000000"/>
                  </a:solidFill>
                  <a:round/>
                  <a:headEnd/>
                  <a:tailEnd/>
                </a:ln>
              </p:spPr>
              <p:txBody>
                <a:bodyPr/>
                <a:lstStyle/>
                <a:p>
                  <a:endParaRPr lang="fr-FR"/>
                </a:p>
              </p:txBody>
            </p:sp>
            <p:sp>
              <p:nvSpPr>
                <p:cNvPr id="762838" name="Line 3030"/>
                <p:cNvSpPr>
                  <a:spLocks noChangeShapeType="1"/>
                </p:cNvSpPr>
                <p:nvPr/>
              </p:nvSpPr>
              <p:spPr bwMode="auto">
                <a:xfrm flipH="1">
                  <a:off x="5344" y="2260"/>
                  <a:ext cx="19" cy="1"/>
                </a:xfrm>
                <a:prstGeom prst="line">
                  <a:avLst/>
                </a:prstGeom>
                <a:noFill/>
                <a:ln w="1588">
                  <a:solidFill>
                    <a:srgbClr val="000000"/>
                  </a:solidFill>
                  <a:round/>
                  <a:headEnd/>
                  <a:tailEnd/>
                </a:ln>
              </p:spPr>
              <p:txBody>
                <a:bodyPr/>
                <a:lstStyle/>
                <a:p>
                  <a:endParaRPr lang="fr-FR"/>
                </a:p>
              </p:txBody>
            </p:sp>
            <p:sp>
              <p:nvSpPr>
                <p:cNvPr id="762839" name="Line 3031"/>
                <p:cNvSpPr>
                  <a:spLocks noChangeShapeType="1"/>
                </p:cNvSpPr>
                <p:nvPr/>
              </p:nvSpPr>
              <p:spPr bwMode="auto">
                <a:xfrm flipH="1">
                  <a:off x="5344" y="2225"/>
                  <a:ext cx="19" cy="1"/>
                </a:xfrm>
                <a:prstGeom prst="line">
                  <a:avLst/>
                </a:prstGeom>
                <a:noFill/>
                <a:ln w="1588">
                  <a:solidFill>
                    <a:srgbClr val="000000"/>
                  </a:solidFill>
                  <a:round/>
                  <a:headEnd/>
                  <a:tailEnd/>
                </a:ln>
              </p:spPr>
              <p:txBody>
                <a:bodyPr/>
                <a:lstStyle/>
                <a:p>
                  <a:endParaRPr lang="fr-FR"/>
                </a:p>
              </p:txBody>
            </p:sp>
            <p:sp>
              <p:nvSpPr>
                <p:cNvPr id="762840" name="Line 3032"/>
                <p:cNvSpPr>
                  <a:spLocks noChangeShapeType="1"/>
                </p:cNvSpPr>
                <p:nvPr/>
              </p:nvSpPr>
              <p:spPr bwMode="auto">
                <a:xfrm flipH="1">
                  <a:off x="5344" y="2191"/>
                  <a:ext cx="19" cy="1"/>
                </a:xfrm>
                <a:prstGeom prst="line">
                  <a:avLst/>
                </a:prstGeom>
                <a:noFill/>
                <a:ln w="1588">
                  <a:solidFill>
                    <a:srgbClr val="000000"/>
                  </a:solidFill>
                  <a:round/>
                  <a:headEnd/>
                  <a:tailEnd/>
                </a:ln>
              </p:spPr>
              <p:txBody>
                <a:bodyPr/>
                <a:lstStyle/>
                <a:p>
                  <a:endParaRPr lang="fr-FR"/>
                </a:p>
              </p:txBody>
            </p:sp>
            <p:sp>
              <p:nvSpPr>
                <p:cNvPr id="762841" name="Line 3033"/>
                <p:cNvSpPr>
                  <a:spLocks noChangeShapeType="1"/>
                </p:cNvSpPr>
                <p:nvPr/>
              </p:nvSpPr>
              <p:spPr bwMode="auto">
                <a:xfrm flipH="1">
                  <a:off x="5344" y="2122"/>
                  <a:ext cx="19" cy="1"/>
                </a:xfrm>
                <a:prstGeom prst="line">
                  <a:avLst/>
                </a:prstGeom>
                <a:noFill/>
                <a:ln w="1588">
                  <a:solidFill>
                    <a:srgbClr val="000000"/>
                  </a:solidFill>
                  <a:round/>
                  <a:headEnd/>
                  <a:tailEnd/>
                </a:ln>
              </p:spPr>
              <p:txBody>
                <a:bodyPr/>
                <a:lstStyle/>
                <a:p>
                  <a:endParaRPr lang="fr-FR"/>
                </a:p>
              </p:txBody>
            </p:sp>
            <p:sp>
              <p:nvSpPr>
                <p:cNvPr id="762842" name="Line 3034"/>
                <p:cNvSpPr>
                  <a:spLocks noChangeShapeType="1"/>
                </p:cNvSpPr>
                <p:nvPr/>
              </p:nvSpPr>
              <p:spPr bwMode="auto">
                <a:xfrm flipH="1">
                  <a:off x="5344" y="2087"/>
                  <a:ext cx="19" cy="1"/>
                </a:xfrm>
                <a:prstGeom prst="line">
                  <a:avLst/>
                </a:prstGeom>
                <a:noFill/>
                <a:ln w="1588">
                  <a:solidFill>
                    <a:srgbClr val="000000"/>
                  </a:solidFill>
                  <a:round/>
                  <a:headEnd/>
                  <a:tailEnd/>
                </a:ln>
              </p:spPr>
              <p:txBody>
                <a:bodyPr/>
                <a:lstStyle/>
                <a:p>
                  <a:endParaRPr lang="fr-FR"/>
                </a:p>
              </p:txBody>
            </p:sp>
            <p:sp>
              <p:nvSpPr>
                <p:cNvPr id="762843" name="Line 3035"/>
                <p:cNvSpPr>
                  <a:spLocks noChangeShapeType="1"/>
                </p:cNvSpPr>
                <p:nvPr/>
              </p:nvSpPr>
              <p:spPr bwMode="auto">
                <a:xfrm flipH="1">
                  <a:off x="5344" y="2053"/>
                  <a:ext cx="19" cy="1"/>
                </a:xfrm>
                <a:prstGeom prst="line">
                  <a:avLst/>
                </a:prstGeom>
                <a:noFill/>
                <a:ln w="1588">
                  <a:solidFill>
                    <a:srgbClr val="000000"/>
                  </a:solidFill>
                  <a:round/>
                  <a:headEnd/>
                  <a:tailEnd/>
                </a:ln>
              </p:spPr>
              <p:txBody>
                <a:bodyPr/>
                <a:lstStyle/>
                <a:p>
                  <a:endParaRPr lang="fr-FR"/>
                </a:p>
              </p:txBody>
            </p:sp>
            <p:sp>
              <p:nvSpPr>
                <p:cNvPr id="762844" name="Line 3036"/>
                <p:cNvSpPr>
                  <a:spLocks noChangeShapeType="1"/>
                </p:cNvSpPr>
                <p:nvPr/>
              </p:nvSpPr>
              <p:spPr bwMode="auto">
                <a:xfrm flipH="1">
                  <a:off x="5344" y="2019"/>
                  <a:ext cx="19" cy="1"/>
                </a:xfrm>
                <a:prstGeom prst="line">
                  <a:avLst/>
                </a:prstGeom>
                <a:noFill/>
                <a:ln w="1588">
                  <a:solidFill>
                    <a:srgbClr val="000000"/>
                  </a:solidFill>
                  <a:round/>
                  <a:headEnd/>
                  <a:tailEnd/>
                </a:ln>
              </p:spPr>
              <p:txBody>
                <a:bodyPr/>
                <a:lstStyle/>
                <a:p>
                  <a:endParaRPr lang="fr-FR"/>
                </a:p>
              </p:txBody>
            </p:sp>
            <p:sp>
              <p:nvSpPr>
                <p:cNvPr id="762845" name="Line 3037"/>
                <p:cNvSpPr>
                  <a:spLocks noChangeShapeType="1"/>
                </p:cNvSpPr>
                <p:nvPr/>
              </p:nvSpPr>
              <p:spPr bwMode="auto">
                <a:xfrm flipH="1">
                  <a:off x="5344" y="1984"/>
                  <a:ext cx="19" cy="1"/>
                </a:xfrm>
                <a:prstGeom prst="line">
                  <a:avLst/>
                </a:prstGeom>
                <a:noFill/>
                <a:ln w="1588">
                  <a:solidFill>
                    <a:srgbClr val="000000"/>
                  </a:solidFill>
                  <a:round/>
                  <a:headEnd/>
                  <a:tailEnd/>
                </a:ln>
              </p:spPr>
              <p:txBody>
                <a:bodyPr/>
                <a:lstStyle/>
                <a:p>
                  <a:endParaRPr lang="fr-FR"/>
                </a:p>
              </p:txBody>
            </p:sp>
            <p:sp>
              <p:nvSpPr>
                <p:cNvPr id="762846" name="Line 3038"/>
                <p:cNvSpPr>
                  <a:spLocks noChangeShapeType="1"/>
                </p:cNvSpPr>
                <p:nvPr/>
              </p:nvSpPr>
              <p:spPr bwMode="auto">
                <a:xfrm flipH="1">
                  <a:off x="5344" y="1950"/>
                  <a:ext cx="19" cy="1"/>
                </a:xfrm>
                <a:prstGeom prst="line">
                  <a:avLst/>
                </a:prstGeom>
                <a:noFill/>
                <a:ln w="1588">
                  <a:solidFill>
                    <a:srgbClr val="000000"/>
                  </a:solidFill>
                  <a:round/>
                  <a:headEnd/>
                  <a:tailEnd/>
                </a:ln>
              </p:spPr>
              <p:txBody>
                <a:bodyPr/>
                <a:lstStyle/>
                <a:p>
                  <a:endParaRPr lang="fr-FR"/>
                </a:p>
              </p:txBody>
            </p:sp>
            <p:sp>
              <p:nvSpPr>
                <p:cNvPr id="762847" name="Line 3039"/>
                <p:cNvSpPr>
                  <a:spLocks noChangeShapeType="1"/>
                </p:cNvSpPr>
                <p:nvPr/>
              </p:nvSpPr>
              <p:spPr bwMode="auto">
                <a:xfrm flipH="1">
                  <a:off x="5344" y="1915"/>
                  <a:ext cx="19" cy="1"/>
                </a:xfrm>
                <a:prstGeom prst="line">
                  <a:avLst/>
                </a:prstGeom>
                <a:noFill/>
                <a:ln w="1588">
                  <a:solidFill>
                    <a:srgbClr val="000000"/>
                  </a:solidFill>
                  <a:round/>
                  <a:headEnd/>
                  <a:tailEnd/>
                </a:ln>
              </p:spPr>
              <p:txBody>
                <a:bodyPr/>
                <a:lstStyle/>
                <a:p>
                  <a:endParaRPr lang="fr-FR"/>
                </a:p>
              </p:txBody>
            </p:sp>
            <p:sp>
              <p:nvSpPr>
                <p:cNvPr id="762848" name="Line 3040"/>
                <p:cNvSpPr>
                  <a:spLocks noChangeShapeType="1"/>
                </p:cNvSpPr>
                <p:nvPr/>
              </p:nvSpPr>
              <p:spPr bwMode="auto">
                <a:xfrm flipH="1">
                  <a:off x="5344" y="1881"/>
                  <a:ext cx="19" cy="1"/>
                </a:xfrm>
                <a:prstGeom prst="line">
                  <a:avLst/>
                </a:prstGeom>
                <a:noFill/>
                <a:ln w="1588">
                  <a:solidFill>
                    <a:srgbClr val="000000"/>
                  </a:solidFill>
                  <a:round/>
                  <a:headEnd/>
                  <a:tailEnd/>
                </a:ln>
              </p:spPr>
              <p:txBody>
                <a:bodyPr/>
                <a:lstStyle/>
                <a:p>
                  <a:endParaRPr lang="fr-FR"/>
                </a:p>
              </p:txBody>
            </p:sp>
            <p:sp>
              <p:nvSpPr>
                <p:cNvPr id="762849" name="Line 3041"/>
                <p:cNvSpPr>
                  <a:spLocks noChangeShapeType="1"/>
                </p:cNvSpPr>
                <p:nvPr/>
              </p:nvSpPr>
              <p:spPr bwMode="auto">
                <a:xfrm flipH="1">
                  <a:off x="5344" y="1846"/>
                  <a:ext cx="19" cy="1"/>
                </a:xfrm>
                <a:prstGeom prst="line">
                  <a:avLst/>
                </a:prstGeom>
                <a:noFill/>
                <a:ln w="1588">
                  <a:solidFill>
                    <a:srgbClr val="000000"/>
                  </a:solidFill>
                  <a:round/>
                  <a:headEnd/>
                  <a:tailEnd/>
                </a:ln>
              </p:spPr>
              <p:txBody>
                <a:bodyPr/>
                <a:lstStyle/>
                <a:p>
                  <a:endParaRPr lang="fr-FR"/>
                </a:p>
              </p:txBody>
            </p:sp>
            <p:sp>
              <p:nvSpPr>
                <p:cNvPr id="762850" name="Line 3042"/>
                <p:cNvSpPr>
                  <a:spLocks noChangeShapeType="1"/>
                </p:cNvSpPr>
                <p:nvPr/>
              </p:nvSpPr>
              <p:spPr bwMode="auto">
                <a:xfrm flipH="1">
                  <a:off x="5344" y="1777"/>
                  <a:ext cx="19" cy="1"/>
                </a:xfrm>
                <a:prstGeom prst="line">
                  <a:avLst/>
                </a:prstGeom>
                <a:noFill/>
                <a:ln w="1588">
                  <a:solidFill>
                    <a:srgbClr val="000000"/>
                  </a:solidFill>
                  <a:round/>
                  <a:headEnd/>
                  <a:tailEnd/>
                </a:ln>
              </p:spPr>
              <p:txBody>
                <a:bodyPr/>
                <a:lstStyle/>
                <a:p>
                  <a:endParaRPr lang="fr-FR"/>
                </a:p>
              </p:txBody>
            </p:sp>
            <p:sp>
              <p:nvSpPr>
                <p:cNvPr id="762851" name="Line 3043"/>
                <p:cNvSpPr>
                  <a:spLocks noChangeShapeType="1"/>
                </p:cNvSpPr>
                <p:nvPr/>
              </p:nvSpPr>
              <p:spPr bwMode="auto">
                <a:xfrm flipH="1">
                  <a:off x="5344" y="1743"/>
                  <a:ext cx="19" cy="1"/>
                </a:xfrm>
                <a:prstGeom prst="line">
                  <a:avLst/>
                </a:prstGeom>
                <a:noFill/>
                <a:ln w="1588">
                  <a:solidFill>
                    <a:srgbClr val="000000"/>
                  </a:solidFill>
                  <a:round/>
                  <a:headEnd/>
                  <a:tailEnd/>
                </a:ln>
              </p:spPr>
              <p:txBody>
                <a:bodyPr/>
                <a:lstStyle/>
                <a:p>
                  <a:endParaRPr lang="fr-FR"/>
                </a:p>
              </p:txBody>
            </p:sp>
            <p:sp>
              <p:nvSpPr>
                <p:cNvPr id="762852" name="Line 3044"/>
                <p:cNvSpPr>
                  <a:spLocks noChangeShapeType="1"/>
                </p:cNvSpPr>
                <p:nvPr/>
              </p:nvSpPr>
              <p:spPr bwMode="auto">
                <a:xfrm flipH="1">
                  <a:off x="5344" y="1708"/>
                  <a:ext cx="19" cy="1"/>
                </a:xfrm>
                <a:prstGeom prst="line">
                  <a:avLst/>
                </a:prstGeom>
                <a:noFill/>
                <a:ln w="1588">
                  <a:solidFill>
                    <a:srgbClr val="000000"/>
                  </a:solidFill>
                  <a:round/>
                  <a:headEnd/>
                  <a:tailEnd/>
                </a:ln>
              </p:spPr>
              <p:txBody>
                <a:bodyPr/>
                <a:lstStyle/>
                <a:p>
                  <a:endParaRPr lang="fr-FR"/>
                </a:p>
              </p:txBody>
            </p:sp>
            <p:sp>
              <p:nvSpPr>
                <p:cNvPr id="762853" name="Line 3045"/>
                <p:cNvSpPr>
                  <a:spLocks noChangeShapeType="1"/>
                </p:cNvSpPr>
                <p:nvPr/>
              </p:nvSpPr>
              <p:spPr bwMode="auto">
                <a:xfrm flipH="1">
                  <a:off x="5344" y="1674"/>
                  <a:ext cx="19" cy="1"/>
                </a:xfrm>
                <a:prstGeom prst="line">
                  <a:avLst/>
                </a:prstGeom>
                <a:noFill/>
                <a:ln w="1588">
                  <a:solidFill>
                    <a:srgbClr val="000000"/>
                  </a:solidFill>
                  <a:round/>
                  <a:headEnd/>
                  <a:tailEnd/>
                </a:ln>
              </p:spPr>
              <p:txBody>
                <a:bodyPr/>
                <a:lstStyle/>
                <a:p>
                  <a:endParaRPr lang="fr-FR"/>
                </a:p>
              </p:txBody>
            </p:sp>
            <p:sp>
              <p:nvSpPr>
                <p:cNvPr id="762854" name="Line 3046"/>
                <p:cNvSpPr>
                  <a:spLocks noChangeShapeType="1"/>
                </p:cNvSpPr>
                <p:nvPr/>
              </p:nvSpPr>
              <p:spPr bwMode="auto">
                <a:xfrm flipH="1">
                  <a:off x="5344" y="1640"/>
                  <a:ext cx="19" cy="1"/>
                </a:xfrm>
                <a:prstGeom prst="line">
                  <a:avLst/>
                </a:prstGeom>
                <a:noFill/>
                <a:ln w="1588">
                  <a:solidFill>
                    <a:srgbClr val="000000"/>
                  </a:solidFill>
                  <a:round/>
                  <a:headEnd/>
                  <a:tailEnd/>
                </a:ln>
              </p:spPr>
              <p:txBody>
                <a:bodyPr/>
                <a:lstStyle/>
                <a:p>
                  <a:endParaRPr lang="fr-FR"/>
                </a:p>
              </p:txBody>
            </p:sp>
            <p:sp>
              <p:nvSpPr>
                <p:cNvPr id="762855" name="Line 3047"/>
                <p:cNvSpPr>
                  <a:spLocks noChangeShapeType="1"/>
                </p:cNvSpPr>
                <p:nvPr/>
              </p:nvSpPr>
              <p:spPr bwMode="auto">
                <a:xfrm flipH="1">
                  <a:off x="5344" y="1605"/>
                  <a:ext cx="19" cy="1"/>
                </a:xfrm>
                <a:prstGeom prst="line">
                  <a:avLst/>
                </a:prstGeom>
                <a:noFill/>
                <a:ln w="1588">
                  <a:solidFill>
                    <a:srgbClr val="000000"/>
                  </a:solidFill>
                  <a:round/>
                  <a:headEnd/>
                  <a:tailEnd/>
                </a:ln>
              </p:spPr>
              <p:txBody>
                <a:bodyPr/>
                <a:lstStyle/>
                <a:p>
                  <a:endParaRPr lang="fr-FR"/>
                </a:p>
              </p:txBody>
            </p:sp>
            <p:sp>
              <p:nvSpPr>
                <p:cNvPr id="762856" name="Line 3048"/>
                <p:cNvSpPr>
                  <a:spLocks noChangeShapeType="1"/>
                </p:cNvSpPr>
                <p:nvPr/>
              </p:nvSpPr>
              <p:spPr bwMode="auto">
                <a:xfrm flipH="1">
                  <a:off x="5344" y="1571"/>
                  <a:ext cx="19" cy="1"/>
                </a:xfrm>
                <a:prstGeom prst="line">
                  <a:avLst/>
                </a:prstGeom>
                <a:noFill/>
                <a:ln w="1588">
                  <a:solidFill>
                    <a:srgbClr val="000000"/>
                  </a:solidFill>
                  <a:round/>
                  <a:headEnd/>
                  <a:tailEnd/>
                </a:ln>
              </p:spPr>
              <p:txBody>
                <a:bodyPr/>
                <a:lstStyle/>
                <a:p>
                  <a:endParaRPr lang="fr-FR"/>
                </a:p>
              </p:txBody>
            </p:sp>
            <p:sp>
              <p:nvSpPr>
                <p:cNvPr id="762857" name="Line 3049"/>
                <p:cNvSpPr>
                  <a:spLocks noChangeShapeType="1"/>
                </p:cNvSpPr>
                <p:nvPr/>
              </p:nvSpPr>
              <p:spPr bwMode="auto">
                <a:xfrm flipH="1">
                  <a:off x="5344" y="1536"/>
                  <a:ext cx="19" cy="1"/>
                </a:xfrm>
                <a:prstGeom prst="line">
                  <a:avLst/>
                </a:prstGeom>
                <a:noFill/>
                <a:ln w="1588">
                  <a:solidFill>
                    <a:srgbClr val="000000"/>
                  </a:solidFill>
                  <a:round/>
                  <a:headEnd/>
                  <a:tailEnd/>
                </a:ln>
              </p:spPr>
              <p:txBody>
                <a:bodyPr/>
                <a:lstStyle/>
                <a:p>
                  <a:endParaRPr lang="fr-FR"/>
                </a:p>
              </p:txBody>
            </p:sp>
            <p:sp>
              <p:nvSpPr>
                <p:cNvPr id="762858" name="Line 3050"/>
                <p:cNvSpPr>
                  <a:spLocks noChangeShapeType="1"/>
                </p:cNvSpPr>
                <p:nvPr/>
              </p:nvSpPr>
              <p:spPr bwMode="auto">
                <a:xfrm flipH="1">
                  <a:off x="5344" y="1502"/>
                  <a:ext cx="19" cy="1"/>
                </a:xfrm>
                <a:prstGeom prst="line">
                  <a:avLst/>
                </a:prstGeom>
                <a:noFill/>
                <a:ln w="1588">
                  <a:solidFill>
                    <a:srgbClr val="000000"/>
                  </a:solidFill>
                  <a:round/>
                  <a:headEnd/>
                  <a:tailEnd/>
                </a:ln>
              </p:spPr>
              <p:txBody>
                <a:bodyPr/>
                <a:lstStyle/>
                <a:p>
                  <a:endParaRPr lang="fr-FR"/>
                </a:p>
              </p:txBody>
            </p:sp>
            <p:sp>
              <p:nvSpPr>
                <p:cNvPr id="762859" name="Line 3051"/>
                <p:cNvSpPr>
                  <a:spLocks noChangeShapeType="1"/>
                </p:cNvSpPr>
                <p:nvPr/>
              </p:nvSpPr>
              <p:spPr bwMode="auto">
                <a:xfrm flipH="1">
                  <a:off x="5344" y="1433"/>
                  <a:ext cx="19" cy="1"/>
                </a:xfrm>
                <a:prstGeom prst="line">
                  <a:avLst/>
                </a:prstGeom>
                <a:noFill/>
                <a:ln w="1588">
                  <a:solidFill>
                    <a:srgbClr val="000000"/>
                  </a:solidFill>
                  <a:round/>
                  <a:headEnd/>
                  <a:tailEnd/>
                </a:ln>
              </p:spPr>
              <p:txBody>
                <a:bodyPr/>
                <a:lstStyle/>
                <a:p>
                  <a:endParaRPr lang="fr-FR"/>
                </a:p>
              </p:txBody>
            </p:sp>
            <p:sp>
              <p:nvSpPr>
                <p:cNvPr id="762860" name="Line 3052"/>
                <p:cNvSpPr>
                  <a:spLocks noChangeShapeType="1"/>
                </p:cNvSpPr>
                <p:nvPr/>
              </p:nvSpPr>
              <p:spPr bwMode="auto">
                <a:xfrm flipH="1">
                  <a:off x="5344" y="1398"/>
                  <a:ext cx="19" cy="1"/>
                </a:xfrm>
                <a:prstGeom prst="line">
                  <a:avLst/>
                </a:prstGeom>
                <a:noFill/>
                <a:ln w="1588">
                  <a:solidFill>
                    <a:srgbClr val="000000"/>
                  </a:solidFill>
                  <a:round/>
                  <a:headEnd/>
                  <a:tailEnd/>
                </a:ln>
              </p:spPr>
              <p:txBody>
                <a:bodyPr/>
                <a:lstStyle/>
                <a:p>
                  <a:endParaRPr lang="fr-FR"/>
                </a:p>
              </p:txBody>
            </p:sp>
            <p:sp>
              <p:nvSpPr>
                <p:cNvPr id="762861" name="Line 3053"/>
                <p:cNvSpPr>
                  <a:spLocks noChangeShapeType="1"/>
                </p:cNvSpPr>
                <p:nvPr/>
              </p:nvSpPr>
              <p:spPr bwMode="auto">
                <a:xfrm flipH="1">
                  <a:off x="5344" y="1364"/>
                  <a:ext cx="19" cy="1"/>
                </a:xfrm>
                <a:prstGeom prst="line">
                  <a:avLst/>
                </a:prstGeom>
                <a:noFill/>
                <a:ln w="1588">
                  <a:solidFill>
                    <a:srgbClr val="000000"/>
                  </a:solidFill>
                  <a:round/>
                  <a:headEnd/>
                  <a:tailEnd/>
                </a:ln>
              </p:spPr>
              <p:txBody>
                <a:bodyPr/>
                <a:lstStyle/>
                <a:p>
                  <a:endParaRPr lang="fr-FR"/>
                </a:p>
              </p:txBody>
            </p:sp>
            <p:sp>
              <p:nvSpPr>
                <p:cNvPr id="762862" name="Line 3054"/>
                <p:cNvSpPr>
                  <a:spLocks noChangeShapeType="1"/>
                </p:cNvSpPr>
                <p:nvPr/>
              </p:nvSpPr>
              <p:spPr bwMode="auto">
                <a:xfrm flipH="1">
                  <a:off x="5344" y="1330"/>
                  <a:ext cx="19" cy="1"/>
                </a:xfrm>
                <a:prstGeom prst="line">
                  <a:avLst/>
                </a:prstGeom>
                <a:noFill/>
                <a:ln w="1588">
                  <a:solidFill>
                    <a:srgbClr val="000000"/>
                  </a:solidFill>
                  <a:round/>
                  <a:headEnd/>
                  <a:tailEnd/>
                </a:ln>
              </p:spPr>
              <p:txBody>
                <a:bodyPr/>
                <a:lstStyle/>
                <a:p>
                  <a:endParaRPr lang="fr-FR"/>
                </a:p>
              </p:txBody>
            </p:sp>
            <p:sp>
              <p:nvSpPr>
                <p:cNvPr id="762863" name="Line 3055"/>
                <p:cNvSpPr>
                  <a:spLocks noChangeShapeType="1"/>
                </p:cNvSpPr>
                <p:nvPr/>
              </p:nvSpPr>
              <p:spPr bwMode="auto">
                <a:xfrm flipH="1">
                  <a:off x="5344" y="1295"/>
                  <a:ext cx="19" cy="1"/>
                </a:xfrm>
                <a:prstGeom prst="line">
                  <a:avLst/>
                </a:prstGeom>
                <a:noFill/>
                <a:ln w="1588">
                  <a:solidFill>
                    <a:srgbClr val="000000"/>
                  </a:solidFill>
                  <a:round/>
                  <a:headEnd/>
                  <a:tailEnd/>
                </a:ln>
              </p:spPr>
              <p:txBody>
                <a:bodyPr/>
                <a:lstStyle/>
                <a:p>
                  <a:endParaRPr lang="fr-FR"/>
                </a:p>
              </p:txBody>
            </p:sp>
            <p:sp>
              <p:nvSpPr>
                <p:cNvPr id="762864" name="Line 3056"/>
                <p:cNvSpPr>
                  <a:spLocks noChangeShapeType="1"/>
                </p:cNvSpPr>
                <p:nvPr/>
              </p:nvSpPr>
              <p:spPr bwMode="auto">
                <a:xfrm flipH="1">
                  <a:off x="5344" y="1261"/>
                  <a:ext cx="19" cy="1"/>
                </a:xfrm>
                <a:prstGeom prst="line">
                  <a:avLst/>
                </a:prstGeom>
                <a:noFill/>
                <a:ln w="1588">
                  <a:solidFill>
                    <a:srgbClr val="000000"/>
                  </a:solidFill>
                  <a:round/>
                  <a:headEnd/>
                  <a:tailEnd/>
                </a:ln>
              </p:spPr>
              <p:txBody>
                <a:bodyPr/>
                <a:lstStyle/>
                <a:p>
                  <a:endParaRPr lang="fr-FR"/>
                </a:p>
              </p:txBody>
            </p:sp>
            <p:sp>
              <p:nvSpPr>
                <p:cNvPr id="762865" name="Line 3057"/>
                <p:cNvSpPr>
                  <a:spLocks noChangeShapeType="1"/>
                </p:cNvSpPr>
                <p:nvPr/>
              </p:nvSpPr>
              <p:spPr bwMode="auto">
                <a:xfrm flipH="1">
                  <a:off x="5344" y="1226"/>
                  <a:ext cx="19" cy="1"/>
                </a:xfrm>
                <a:prstGeom prst="line">
                  <a:avLst/>
                </a:prstGeom>
                <a:noFill/>
                <a:ln w="1588">
                  <a:solidFill>
                    <a:srgbClr val="000000"/>
                  </a:solidFill>
                  <a:round/>
                  <a:headEnd/>
                  <a:tailEnd/>
                </a:ln>
              </p:spPr>
              <p:txBody>
                <a:bodyPr/>
                <a:lstStyle/>
                <a:p>
                  <a:endParaRPr lang="fr-FR"/>
                </a:p>
              </p:txBody>
            </p:sp>
            <p:sp>
              <p:nvSpPr>
                <p:cNvPr id="762866" name="Line 3058"/>
                <p:cNvSpPr>
                  <a:spLocks noChangeShapeType="1"/>
                </p:cNvSpPr>
                <p:nvPr/>
              </p:nvSpPr>
              <p:spPr bwMode="auto">
                <a:xfrm flipH="1">
                  <a:off x="5344" y="1192"/>
                  <a:ext cx="19" cy="1"/>
                </a:xfrm>
                <a:prstGeom prst="line">
                  <a:avLst/>
                </a:prstGeom>
                <a:noFill/>
                <a:ln w="1588">
                  <a:solidFill>
                    <a:srgbClr val="000000"/>
                  </a:solidFill>
                  <a:round/>
                  <a:headEnd/>
                  <a:tailEnd/>
                </a:ln>
              </p:spPr>
              <p:txBody>
                <a:bodyPr/>
                <a:lstStyle/>
                <a:p>
                  <a:endParaRPr lang="fr-FR"/>
                </a:p>
              </p:txBody>
            </p:sp>
            <p:sp>
              <p:nvSpPr>
                <p:cNvPr id="762867" name="Line 3059"/>
                <p:cNvSpPr>
                  <a:spLocks noChangeShapeType="1"/>
                </p:cNvSpPr>
                <p:nvPr/>
              </p:nvSpPr>
              <p:spPr bwMode="auto">
                <a:xfrm flipH="1">
                  <a:off x="5344" y="1157"/>
                  <a:ext cx="19" cy="1"/>
                </a:xfrm>
                <a:prstGeom prst="line">
                  <a:avLst/>
                </a:prstGeom>
                <a:noFill/>
                <a:ln w="1588">
                  <a:solidFill>
                    <a:srgbClr val="000000"/>
                  </a:solidFill>
                  <a:round/>
                  <a:headEnd/>
                  <a:tailEnd/>
                </a:ln>
              </p:spPr>
              <p:txBody>
                <a:bodyPr/>
                <a:lstStyle/>
                <a:p>
                  <a:endParaRPr lang="fr-FR"/>
                </a:p>
              </p:txBody>
            </p:sp>
            <p:sp>
              <p:nvSpPr>
                <p:cNvPr id="762868" name="Freeform 3060"/>
                <p:cNvSpPr>
                  <a:spLocks/>
                </p:cNvSpPr>
                <p:nvPr/>
              </p:nvSpPr>
              <p:spPr bwMode="auto">
                <a:xfrm>
                  <a:off x="3286" y="1433"/>
                  <a:ext cx="15" cy="36"/>
                </a:xfrm>
                <a:custGeom>
                  <a:avLst/>
                  <a:gdLst/>
                  <a:ahLst/>
                  <a:cxnLst>
                    <a:cxn ang="0">
                      <a:pos x="15" y="19"/>
                    </a:cxn>
                    <a:cxn ang="0">
                      <a:pos x="15" y="14"/>
                    </a:cxn>
                    <a:cxn ang="0">
                      <a:pos x="14" y="11"/>
                    </a:cxn>
                    <a:cxn ang="0">
                      <a:pos x="12" y="7"/>
                    </a:cxn>
                    <a:cxn ang="0">
                      <a:pos x="11" y="6"/>
                    </a:cxn>
                    <a:cxn ang="0">
                      <a:pos x="9" y="3"/>
                    </a:cxn>
                    <a:cxn ang="0">
                      <a:pos x="6" y="1"/>
                    </a:cxn>
                    <a:cxn ang="0">
                      <a:pos x="3" y="0"/>
                    </a:cxn>
                    <a:cxn ang="0">
                      <a:pos x="0" y="0"/>
                    </a:cxn>
                    <a:cxn ang="0">
                      <a:pos x="0" y="36"/>
                    </a:cxn>
                    <a:cxn ang="0">
                      <a:pos x="3" y="36"/>
                    </a:cxn>
                    <a:cxn ang="0">
                      <a:pos x="6" y="34"/>
                    </a:cxn>
                    <a:cxn ang="0">
                      <a:pos x="9" y="33"/>
                    </a:cxn>
                    <a:cxn ang="0">
                      <a:pos x="11" y="30"/>
                    </a:cxn>
                    <a:cxn ang="0">
                      <a:pos x="12" y="27"/>
                    </a:cxn>
                    <a:cxn ang="0">
                      <a:pos x="14" y="24"/>
                    </a:cxn>
                    <a:cxn ang="0">
                      <a:pos x="15" y="21"/>
                    </a:cxn>
                    <a:cxn ang="0">
                      <a:pos x="15" y="19"/>
                    </a:cxn>
                  </a:cxnLst>
                  <a:rect l="0" t="0" r="r" b="b"/>
                  <a:pathLst>
                    <a:path w="15" h="36">
                      <a:moveTo>
                        <a:pt x="15" y="19"/>
                      </a:moveTo>
                      <a:lnTo>
                        <a:pt x="15" y="14"/>
                      </a:lnTo>
                      <a:lnTo>
                        <a:pt x="14" y="11"/>
                      </a:lnTo>
                      <a:lnTo>
                        <a:pt x="12" y="7"/>
                      </a:lnTo>
                      <a:lnTo>
                        <a:pt x="11" y="6"/>
                      </a:lnTo>
                      <a:lnTo>
                        <a:pt x="9" y="3"/>
                      </a:lnTo>
                      <a:lnTo>
                        <a:pt x="6" y="1"/>
                      </a:lnTo>
                      <a:lnTo>
                        <a:pt x="3" y="0"/>
                      </a:lnTo>
                      <a:lnTo>
                        <a:pt x="0" y="0"/>
                      </a:lnTo>
                      <a:lnTo>
                        <a:pt x="0" y="36"/>
                      </a:lnTo>
                      <a:lnTo>
                        <a:pt x="3" y="36"/>
                      </a:lnTo>
                      <a:lnTo>
                        <a:pt x="6" y="34"/>
                      </a:lnTo>
                      <a:lnTo>
                        <a:pt x="9" y="33"/>
                      </a:lnTo>
                      <a:lnTo>
                        <a:pt x="11" y="30"/>
                      </a:lnTo>
                      <a:lnTo>
                        <a:pt x="12" y="27"/>
                      </a:lnTo>
                      <a:lnTo>
                        <a:pt x="14" y="24"/>
                      </a:lnTo>
                      <a:lnTo>
                        <a:pt x="15" y="21"/>
                      </a:lnTo>
                      <a:lnTo>
                        <a:pt x="15" y="19"/>
                      </a:lnTo>
                      <a:close/>
                    </a:path>
                  </a:pathLst>
                </a:custGeom>
                <a:solidFill>
                  <a:srgbClr val="000000"/>
                </a:solidFill>
                <a:ln w="0">
                  <a:solidFill>
                    <a:srgbClr val="000000"/>
                  </a:solidFill>
                  <a:prstDash val="solid"/>
                  <a:round/>
                  <a:headEnd/>
                  <a:tailEnd/>
                </a:ln>
              </p:spPr>
              <p:txBody>
                <a:bodyPr/>
                <a:lstStyle/>
                <a:p>
                  <a:endParaRPr lang="fr-FR"/>
                </a:p>
              </p:txBody>
            </p:sp>
            <p:sp>
              <p:nvSpPr>
                <p:cNvPr id="762869" name="Freeform 3061"/>
                <p:cNvSpPr>
                  <a:spLocks/>
                </p:cNvSpPr>
                <p:nvPr/>
              </p:nvSpPr>
              <p:spPr bwMode="auto">
                <a:xfrm>
                  <a:off x="3419" y="1433"/>
                  <a:ext cx="31" cy="36"/>
                </a:xfrm>
                <a:custGeom>
                  <a:avLst/>
                  <a:gdLst/>
                  <a:ahLst/>
                  <a:cxnLst>
                    <a:cxn ang="0">
                      <a:pos x="31" y="19"/>
                    </a:cxn>
                    <a:cxn ang="0">
                      <a:pos x="31" y="14"/>
                    </a:cxn>
                    <a:cxn ang="0">
                      <a:pos x="30" y="11"/>
                    </a:cxn>
                    <a:cxn ang="0">
                      <a:pos x="28" y="8"/>
                    </a:cxn>
                    <a:cxn ang="0">
                      <a:pos x="26" y="6"/>
                    </a:cxn>
                    <a:cxn ang="0">
                      <a:pos x="23" y="3"/>
                    </a:cxn>
                    <a:cxn ang="0">
                      <a:pos x="21" y="1"/>
                    </a:cxn>
                    <a:cxn ang="0">
                      <a:pos x="18" y="0"/>
                    </a:cxn>
                    <a:cxn ang="0">
                      <a:pos x="15" y="0"/>
                    </a:cxn>
                    <a:cxn ang="0">
                      <a:pos x="12" y="0"/>
                    </a:cxn>
                    <a:cxn ang="0">
                      <a:pos x="9" y="1"/>
                    </a:cxn>
                    <a:cxn ang="0">
                      <a:pos x="6" y="3"/>
                    </a:cxn>
                    <a:cxn ang="0">
                      <a:pos x="4" y="6"/>
                    </a:cxn>
                    <a:cxn ang="0">
                      <a:pos x="2" y="8"/>
                    </a:cxn>
                    <a:cxn ang="0">
                      <a:pos x="1" y="11"/>
                    </a:cxn>
                    <a:cxn ang="0">
                      <a:pos x="0" y="14"/>
                    </a:cxn>
                    <a:cxn ang="0">
                      <a:pos x="0" y="19"/>
                    </a:cxn>
                    <a:cxn ang="0">
                      <a:pos x="0" y="21"/>
                    </a:cxn>
                    <a:cxn ang="0">
                      <a:pos x="1" y="26"/>
                    </a:cxn>
                    <a:cxn ang="0">
                      <a:pos x="2" y="29"/>
                    </a:cxn>
                    <a:cxn ang="0">
                      <a:pos x="4" y="31"/>
                    </a:cxn>
                    <a:cxn ang="0">
                      <a:pos x="6" y="33"/>
                    </a:cxn>
                    <a:cxn ang="0">
                      <a:pos x="9" y="34"/>
                    </a:cxn>
                    <a:cxn ang="0">
                      <a:pos x="12" y="36"/>
                    </a:cxn>
                    <a:cxn ang="0">
                      <a:pos x="15" y="36"/>
                    </a:cxn>
                    <a:cxn ang="0">
                      <a:pos x="18" y="36"/>
                    </a:cxn>
                    <a:cxn ang="0">
                      <a:pos x="21" y="34"/>
                    </a:cxn>
                    <a:cxn ang="0">
                      <a:pos x="23" y="33"/>
                    </a:cxn>
                    <a:cxn ang="0">
                      <a:pos x="26" y="31"/>
                    </a:cxn>
                    <a:cxn ang="0">
                      <a:pos x="28" y="29"/>
                    </a:cxn>
                    <a:cxn ang="0">
                      <a:pos x="30" y="26"/>
                    </a:cxn>
                    <a:cxn ang="0">
                      <a:pos x="31" y="21"/>
                    </a:cxn>
                    <a:cxn ang="0">
                      <a:pos x="31" y="19"/>
                    </a:cxn>
                  </a:cxnLst>
                  <a:rect l="0" t="0" r="r" b="b"/>
                  <a:pathLst>
                    <a:path w="31" h="36">
                      <a:moveTo>
                        <a:pt x="31" y="19"/>
                      </a:moveTo>
                      <a:lnTo>
                        <a:pt x="31" y="14"/>
                      </a:lnTo>
                      <a:lnTo>
                        <a:pt x="30" y="11"/>
                      </a:lnTo>
                      <a:lnTo>
                        <a:pt x="28" y="8"/>
                      </a:lnTo>
                      <a:lnTo>
                        <a:pt x="26" y="6"/>
                      </a:lnTo>
                      <a:lnTo>
                        <a:pt x="23" y="3"/>
                      </a:lnTo>
                      <a:lnTo>
                        <a:pt x="21" y="1"/>
                      </a:lnTo>
                      <a:lnTo>
                        <a:pt x="18" y="0"/>
                      </a:lnTo>
                      <a:lnTo>
                        <a:pt x="15" y="0"/>
                      </a:lnTo>
                      <a:lnTo>
                        <a:pt x="12" y="0"/>
                      </a:lnTo>
                      <a:lnTo>
                        <a:pt x="9" y="1"/>
                      </a:lnTo>
                      <a:lnTo>
                        <a:pt x="6" y="3"/>
                      </a:lnTo>
                      <a:lnTo>
                        <a:pt x="4" y="6"/>
                      </a:lnTo>
                      <a:lnTo>
                        <a:pt x="2" y="8"/>
                      </a:lnTo>
                      <a:lnTo>
                        <a:pt x="1" y="11"/>
                      </a:lnTo>
                      <a:lnTo>
                        <a:pt x="0" y="14"/>
                      </a:lnTo>
                      <a:lnTo>
                        <a:pt x="0" y="19"/>
                      </a:lnTo>
                      <a:lnTo>
                        <a:pt x="0" y="21"/>
                      </a:lnTo>
                      <a:lnTo>
                        <a:pt x="1" y="26"/>
                      </a:lnTo>
                      <a:lnTo>
                        <a:pt x="2" y="29"/>
                      </a:lnTo>
                      <a:lnTo>
                        <a:pt x="4" y="31"/>
                      </a:lnTo>
                      <a:lnTo>
                        <a:pt x="6" y="33"/>
                      </a:lnTo>
                      <a:lnTo>
                        <a:pt x="9" y="34"/>
                      </a:lnTo>
                      <a:lnTo>
                        <a:pt x="12" y="36"/>
                      </a:lnTo>
                      <a:lnTo>
                        <a:pt x="15" y="36"/>
                      </a:lnTo>
                      <a:lnTo>
                        <a:pt x="18" y="36"/>
                      </a:lnTo>
                      <a:lnTo>
                        <a:pt x="21" y="34"/>
                      </a:lnTo>
                      <a:lnTo>
                        <a:pt x="23" y="33"/>
                      </a:lnTo>
                      <a:lnTo>
                        <a:pt x="26" y="31"/>
                      </a:lnTo>
                      <a:lnTo>
                        <a:pt x="28" y="29"/>
                      </a:lnTo>
                      <a:lnTo>
                        <a:pt x="30" y="26"/>
                      </a:lnTo>
                      <a:lnTo>
                        <a:pt x="31" y="21"/>
                      </a:lnTo>
                      <a:lnTo>
                        <a:pt x="31" y="19"/>
                      </a:lnTo>
                      <a:close/>
                    </a:path>
                  </a:pathLst>
                </a:custGeom>
                <a:solidFill>
                  <a:srgbClr val="000000"/>
                </a:solidFill>
                <a:ln w="0">
                  <a:solidFill>
                    <a:srgbClr val="000000"/>
                  </a:solidFill>
                  <a:prstDash val="solid"/>
                  <a:round/>
                  <a:headEnd/>
                  <a:tailEnd/>
                </a:ln>
              </p:spPr>
              <p:txBody>
                <a:bodyPr/>
                <a:lstStyle/>
                <a:p>
                  <a:endParaRPr lang="fr-FR"/>
                </a:p>
              </p:txBody>
            </p:sp>
            <p:sp>
              <p:nvSpPr>
                <p:cNvPr id="762870" name="Line 3062"/>
                <p:cNvSpPr>
                  <a:spLocks noChangeShapeType="1"/>
                </p:cNvSpPr>
                <p:nvPr/>
              </p:nvSpPr>
              <p:spPr bwMode="auto">
                <a:xfrm>
                  <a:off x="3286" y="1452"/>
                  <a:ext cx="148" cy="1"/>
                </a:xfrm>
                <a:prstGeom prst="line">
                  <a:avLst/>
                </a:prstGeom>
                <a:noFill/>
                <a:ln w="3175">
                  <a:solidFill>
                    <a:srgbClr val="000000"/>
                  </a:solidFill>
                  <a:round/>
                  <a:headEnd/>
                  <a:tailEnd/>
                </a:ln>
              </p:spPr>
              <p:txBody>
                <a:bodyPr/>
                <a:lstStyle/>
                <a:p>
                  <a:endParaRPr lang="fr-FR"/>
                </a:p>
              </p:txBody>
            </p:sp>
            <p:sp>
              <p:nvSpPr>
                <p:cNvPr id="762871" name="Freeform 3063"/>
                <p:cNvSpPr>
                  <a:spLocks/>
                </p:cNvSpPr>
                <p:nvPr/>
              </p:nvSpPr>
              <p:spPr bwMode="auto">
                <a:xfrm>
                  <a:off x="3567" y="1434"/>
                  <a:ext cx="32" cy="36"/>
                </a:xfrm>
                <a:custGeom>
                  <a:avLst/>
                  <a:gdLst/>
                  <a:ahLst/>
                  <a:cxnLst>
                    <a:cxn ang="0">
                      <a:pos x="32" y="18"/>
                    </a:cxn>
                    <a:cxn ang="0">
                      <a:pos x="30" y="15"/>
                    </a:cxn>
                    <a:cxn ang="0">
                      <a:pos x="30" y="10"/>
                    </a:cxn>
                    <a:cxn ang="0">
                      <a:pos x="28" y="7"/>
                    </a:cxn>
                    <a:cxn ang="0">
                      <a:pos x="27" y="5"/>
                    </a:cxn>
                    <a:cxn ang="0">
                      <a:pos x="24" y="3"/>
                    </a:cxn>
                    <a:cxn ang="0">
                      <a:pos x="22" y="2"/>
                    </a:cxn>
                    <a:cxn ang="0">
                      <a:pos x="18" y="0"/>
                    </a:cxn>
                    <a:cxn ang="0">
                      <a:pos x="16" y="0"/>
                    </a:cxn>
                    <a:cxn ang="0">
                      <a:pos x="13" y="0"/>
                    </a:cxn>
                    <a:cxn ang="0">
                      <a:pos x="10" y="2"/>
                    </a:cxn>
                    <a:cxn ang="0">
                      <a:pos x="7" y="3"/>
                    </a:cxn>
                    <a:cxn ang="0">
                      <a:pos x="5" y="5"/>
                    </a:cxn>
                    <a:cxn ang="0">
                      <a:pos x="3" y="7"/>
                    </a:cxn>
                    <a:cxn ang="0">
                      <a:pos x="1" y="10"/>
                    </a:cxn>
                    <a:cxn ang="0">
                      <a:pos x="1" y="15"/>
                    </a:cxn>
                    <a:cxn ang="0">
                      <a:pos x="0" y="18"/>
                    </a:cxn>
                    <a:cxn ang="0">
                      <a:pos x="1" y="22"/>
                    </a:cxn>
                    <a:cxn ang="0">
                      <a:pos x="1" y="25"/>
                    </a:cxn>
                    <a:cxn ang="0">
                      <a:pos x="3" y="28"/>
                    </a:cxn>
                    <a:cxn ang="0">
                      <a:pos x="5" y="30"/>
                    </a:cxn>
                    <a:cxn ang="0">
                      <a:pos x="7" y="33"/>
                    </a:cxn>
                    <a:cxn ang="0">
                      <a:pos x="10" y="35"/>
                    </a:cxn>
                    <a:cxn ang="0">
                      <a:pos x="13" y="36"/>
                    </a:cxn>
                    <a:cxn ang="0">
                      <a:pos x="16" y="36"/>
                    </a:cxn>
                    <a:cxn ang="0">
                      <a:pos x="18" y="36"/>
                    </a:cxn>
                    <a:cxn ang="0">
                      <a:pos x="22" y="35"/>
                    </a:cxn>
                    <a:cxn ang="0">
                      <a:pos x="24" y="33"/>
                    </a:cxn>
                    <a:cxn ang="0">
                      <a:pos x="27" y="30"/>
                    </a:cxn>
                    <a:cxn ang="0">
                      <a:pos x="28" y="28"/>
                    </a:cxn>
                    <a:cxn ang="0">
                      <a:pos x="30" y="25"/>
                    </a:cxn>
                    <a:cxn ang="0">
                      <a:pos x="30" y="22"/>
                    </a:cxn>
                    <a:cxn ang="0">
                      <a:pos x="32" y="18"/>
                    </a:cxn>
                  </a:cxnLst>
                  <a:rect l="0" t="0" r="r" b="b"/>
                  <a:pathLst>
                    <a:path w="32" h="36">
                      <a:moveTo>
                        <a:pt x="32" y="18"/>
                      </a:moveTo>
                      <a:lnTo>
                        <a:pt x="30" y="15"/>
                      </a:lnTo>
                      <a:lnTo>
                        <a:pt x="30" y="10"/>
                      </a:lnTo>
                      <a:lnTo>
                        <a:pt x="28" y="7"/>
                      </a:lnTo>
                      <a:lnTo>
                        <a:pt x="27" y="5"/>
                      </a:lnTo>
                      <a:lnTo>
                        <a:pt x="24" y="3"/>
                      </a:lnTo>
                      <a:lnTo>
                        <a:pt x="22" y="2"/>
                      </a:lnTo>
                      <a:lnTo>
                        <a:pt x="18" y="0"/>
                      </a:lnTo>
                      <a:lnTo>
                        <a:pt x="16" y="0"/>
                      </a:lnTo>
                      <a:lnTo>
                        <a:pt x="13" y="0"/>
                      </a:lnTo>
                      <a:lnTo>
                        <a:pt x="10" y="2"/>
                      </a:lnTo>
                      <a:lnTo>
                        <a:pt x="7" y="3"/>
                      </a:lnTo>
                      <a:lnTo>
                        <a:pt x="5" y="5"/>
                      </a:lnTo>
                      <a:lnTo>
                        <a:pt x="3" y="7"/>
                      </a:lnTo>
                      <a:lnTo>
                        <a:pt x="1" y="10"/>
                      </a:lnTo>
                      <a:lnTo>
                        <a:pt x="1" y="15"/>
                      </a:lnTo>
                      <a:lnTo>
                        <a:pt x="0" y="18"/>
                      </a:lnTo>
                      <a:lnTo>
                        <a:pt x="1" y="22"/>
                      </a:lnTo>
                      <a:lnTo>
                        <a:pt x="1" y="25"/>
                      </a:lnTo>
                      <a:lnTo>
                        <a:pt x="3" y="28"/>
                      </a:lnTo>
                      <a:lnTo>
                        <a:pt x="5" y="30"/>
                      </a:lnTo>
                      <a:lnTo>
                        <a:pt x="7" y="33"/>
                      </a:lnTo>
                      <a:lnTo>
                        <a:pt x="10" y="35"/>
                      </a:lnTo>
                      <a:lnTo>
                        <a:pt x="13" y="36"/>
                      </a:lnTo>
                      <a:lnTo>
                        <a:pt x="16" y="36"/>
                      </a:lnTo>
                      <a:lnTo>
                        <a:pt x="18" y="36"/>
                      </a:lnTo>
                      <a:lnTo>
                        <a:pt x="22" y="35"/>
                      </a:lnTo>
                      <a:lnTo>
                        <a:pt x="24" y="33"/>
                      </a:lnTo>
                      <a:lnTo>
                        <a:pt x="27" y="30"/>
                      </a:lnTo>
                      <a:lnTo>
                        <a:pt x="28" y="28"/>
                      </a:lnTo>
                      <a:lnTo>
                        <a:pt x="30" y="25"/>
                      </a:lnTo>
                      <a:lnTo>
                        <a:pt x="30" y="22"/>
                      </a:lnTo>
                      <a:lnTo>
                        <a:pt x="32" y="18"/>
                      </a:lnTo>
                      <a:close/>
                    </a:path>
                  </a:pathLst>
                </a:custGeom>
                <a:solidFill>
                  <a:srgbClr val="000000"/>
                </a:solidFill>
                <a:ln w="0">
                  <a:solidFill>
                    <a:srgbClr val="000000"/>
                  </a:solidFill>
                  <a:prstDash val="solid"/>
                  <a:round/>
                  <a:headEnd/>
                  <a:tailEnd/>
                </a:ln>
              </p:spPr>
              <p:txBody>
                <a:bodyPr/>
                <a:lstStyle/>
                <a:p>
                  <a:endParaRPr lang="fr-FR"/>
                </a:p>
              </p:txBody>
            </p:sp>
            <p:sp>
              <p:nvSpPr>
                <p:cNvPr id="762872" name="Line 3064"/>
                <p:cNvSpPr>
                  <a:spLocks noChangeShapeType="1"/>
                </p:cNvSpPr>
                <p:nvPr/>
              </p:nvSpPr>
              <p:spPr bwMode="auto">
                <a:xfrm>
                  <a:off x="3434" y="1452"/>
                  <a:ext cx="149" cy="1"/>
                </a:xfrm>
                <a:prstGeom prst="line">
                  <a:avLst/>
                </a:prstGeom>
                <a:noFill/>
                <a:ln w="3175">
                  <a:solidFill>
                    <a:srgbClr val="000000"/>
                  </a:solidFill>
                  <a:round/>
                  <a:headEnd/>
                  <a:tailEnd/>
                </a:ln>
              </p:spPr>
              <p:txBody>
                <a:bodyPr/>
                <a:lstStyle/>
                <a:p>
                  <a:endParaRPr lang="fr-FR"/>
                </a:p>
              </p:txBody>
            </p:sp>
            <p:sp>
              <p:nvSpPr>
                <p:cNvPr id="762873" name="Freeform 3065"/>
                <p:cNvSpPr>
                  <a:spLocks/>
                </p:cNvSpPr>
                <p:nvPr/>
              </p:nvSpPr>
              <p:spPr bwMode="auto">
                <a:xfrm>
                  <a:off x="3716" y="1434"/>
                  <a:ext cx="30" cy="36"/>
                </a:xfrm>
                <a:custGeom>
                  <a:avLst/>
                  <a:gdLst/>
                  <a:ahLst/>
                  <a:cxnLst>
                    <a:cxn ang="0">
                      <a:pos x="30" y="19"/>
                    </a:cxn>
                    <a:cxn ang="0">
                      <a:pos x="30" y="15"/>
                    </a:cxn>
                    <a:cxn ang="0">
                      <a:pos x="29" y="12"/>
                    </a:cxn>
                    <a:cxn ang="0">
                      <a:pos x="28" y="9"/>
                    </a:cxn>
                    <a:cxn ang="0">
                      <a:pos x="25" y="6"/>
                    </a:cxn>
                    <a:cxn ang="0">
                      <a:pos x="24" y="3"/>
                    </a:cxn>
                    <a:cxn ang="0">
                      <a:pos x="21" y="2"/>
                    </a:cxn>
                    <a:cxn ang="0">
                      <a:pos x="18" y="2"/>
                    </a:cxn>
                    <a:cxn ang="0">
                      <a:pos x="16" y="0"/>
                    </a:cxn>
                    <a:cxn ang="0">
                      <a:pos x="12" y="2"/>
                    </a:cxn>
                    <a:cxn ang="0">
                      <a:pos x="9" y="2"/>
                    </a:cxn>
                    <a:cxn ang="0">
                      <a:pos x="7" y="3"/>
                    </a:cxn>
                    <a:cxn ang="0">
                      <a:pos x="5" y="6"/>
                    </a:cxn>
                    <a:cxn ang="0">
                      <a:pos x="2" y="9"/>
                    </a:cxn>
                    <a:cxn ang="0">
                      <a:pos x="1" y="12"/>
                    </a:cxn>
                    <a:cxn ang="0">
                      <a:pos x="0" y="15"/>
                    </a:cxn>
                    <a:cxn ang="0">
                      <a:pos x="0" y="19"/>
                    </a:cxn>
                    <a:cxn ang="0">
                      <a:pos x="0" y="22"/>
                    </a:cxn>
                    <a:cxn ang="0">
                      <a:pos x="1" y="26"/>
                    </a:cxn>
                    <a:cxn ang="0">
                      <a:pos x="2" y="29"/>
                    </a:cxn>
                    <a:cxn ang="0">
                      <a:pos x="5" y="32"/>
                    </a:cxn>
                    <a:cxn ang="0">
                      <a:pos x="7" y="33"/>
                    </a:cxn>
                    <a:cxn ang="0">
                      <a:pos x="9" y="36"/>
                    </a:cxn>
                    <a:cxn ang="0">
                      <a:pos x="12" y="36"/>
                    </a:cxn>
                    <a:cxn ang="0">
                      <a:pos x="16" y="36"/>
                    </a:cxn>
                    <a:cxn ang="0">
                      <a:pos x="18" y="36"/>
                    </a:cxn>
                    <a:cxn ang="0">
                      <a:pos x="21" y="36"/>
                    </a:cxn>
                    <a:cxn ang="0">
                      <a:pos x="24" y="33"/>
                    </a:cxn>
                    <a:cxn ang="0">
                      <a:pos x="25" y="32"/>
                    </a:cxn>
                    <a:cxn ang="0">
                      <a:pos x="28" y="29"/>
                    </a:cxn>
                    <a:cxn ang="0">
                      <a:pos x="29" y="26"/>
                    </a:cxn>
                    <a:cxn ang="0">
                      <a:pos x="30" y="22"/>
                    </a:cxn>
                    <a:cxn ang="0">
                      <a:pos x="30" y="19"/>
                    </a:cxn>
                  </a:cxnLst>
                  <a:rect l="0" t="0" r="r" b="b"/>
                  <a:pathLst>
                    <a:path w="30" h="36">
                      <a:moveTo>
                        <a:pt x="30" y="19"/>
                      </a:moveTo>
                      <a:lnTo>
                        <a:pt x="30" y="15"/>
                      </a:lnTo>
                      <a:lnTo>
                        <a:pt x="29" y="12"/>
                      </a:lnTo>
                      <a:lnTo>
                        <a:pt x="28" y="9"/>
                      </a:lnTo>
                      <a:lnTo>
                        <a:pt x="25" y="6"/>
                      </a:lnTo>
                      <a:lnTo>
                        <a:pt x="24" y="3"/>
                      </a:lnTo>
                      <a:lnTo>
                        <a:pt x="21" y="2"/>
                      </a:lnTo>
                      <a:lnTo>
                        <a:pt x="18" y="2"/>
                      </a:lnTo>
                      <a:lnTo>
                        <a:pt x="16" y="0"/>
                      </a:lnTo>
                      <a:lnTo>
                        <a:pt x="12" y="2"/>
                      </a:lnTo>
                      <a:lnTo>
                        <a:pt x="9" y="2"/>
                      </a:lnTo>
                      <a:lnTo>
                        <a:pt x="7" y="3"/>
                      </a:lnTo>
                      <a:lnTo>
                        <a:pt x="5" y="6"/>
                      </a:lnTo>
                      <a:lnTo>
                        <a:pt x="2" y="9"/>
                      </a:lnTo>
                      <a:lnTo>
                        <a:pt x="1" y="12"/>
                      </a:lnTo>
                      <a:lnTo>
                        <a:pt x="0" y="15"/>
                      </a:lnTo>
                      <a:lnTo>
                        <a:pt x="0" y="19"/>
                      </a:lnTo>
                      <a:lnTo>
                        <a:pt x="0" y="22"/>
                      </a:lnTo>
                      <a:lnTo>
                        <a:pt x="1" y="26"/>
                      </a:lnTo>
                      <a:lnTo>
                        <a:pt x="2" y="29"/>
                      </a:lnTo>
                      <a:lnTo>
                        <a:pt x="5" y="32"/>
                      </a:lnTo>
                      <a:lnTo>
                        <a:pt x="7" y="33"/>
                      </a:lnTo>
                      <a:lnTo>
                        <a:pt x="9" y="36"/>
                      </a:lnTo>
                      <a:lnTo>
                        <a:pt x="12" y="36"/>
                      </a:lnTo>
                      <a:lnTo>
                        <a:pt x="16" y="36"/>
                      </a:lnTo>
                      <a:lnTo>
                        <a:pt x="18" y="36"/>
                      </a:lnTo>
                      <a:lnTo>
                        <a:pt x="21" y="36"/>
                      </a:lnTo>
                      <a:lnTo>
                        <a:pt x="24" y="33"/>
                      </a:lnTo>
                      <a:lnTo>
                        <a:pt x="25" y="32"/>
                      </a:lnTo>
                      <a:lnTo>
                        <a:pt x="28" y="29"/>
                      </a:lnTo>
                      <a:lnTo>
                        <a:pt x="29" y="26"/>
                      </a:lnTo>
                      <a:lnTo>
                        <a:pt x="30" y="22"/>
                      </a:lnTo>
                      <a:lnTo>
                        <a:pt x="30" y="19"/>
                      </a:lnTo>
                      <a:close/>
                    </a:path>
                  </a:pathLst>
                </a:custGeom>
                <a:solidFill>
                  <a:srgbClr val="000000"/>
                </a:solidFill>
                <a:ln w="0">
                  <a:solidFill>
                    <a:srgbClr val="000000"/>
                  </a:solidFill>
                  <a:prstDash val="solid"/>
                  <a:round/>
                  <a:headEnd/>
                  <a:tailEnd/>
                </a:ln>
              </p:spPr>
              <p:txBody>
                <a:bodyPr/>
                <a:lstStyle/>
                <a:p>
                  <a:endParaRPr lang="fr-FR"/>
                </a:p>
              </p:txBody>
            </p:sp>
            <p:sp>
              <p:nvSpPr>
                <p:cNvPr id="762874" name="Line 3066"/>
                <p:cNvSpPr>
                  <a:spLocks noChangeShapeType="1"/>
                </p:cNvSpPr>
                <p:nvPr/>
              </p:nvSpPr>
              <p:spPr bwMode="auto">
                <a:xfrm>
                  <a:off x="3583" y="1452"/>
                  <a:ext cx="149" cy="1"/>
                </a:xfrm>
                <a:prstGeom prst="line">
                  <a:avLst/>
                </a:prstGeom>
                <a:noFill/>
                <a:ln w="3175">
                  <a:solidFill>
                    <a:srgbClr val="000000"/>
                  </a:solidFill>
                  <a:round/>
                  <a:headEnd/>
                  <a:tailEnd/>
                </a:ln>
              </p:spPr>
              <p:txBody>
                <a:bodyPr/>
                <a:lstStyle/>
                <a:p>
                  <a:endParaRPr lang="fr-FR"/>
                </a:p>
              </p:txBody>
            </p:sp>
            <p:sp>
              <p:nvSpPr>
                <p:cNvPr id="762875" name="Freeform 3067"/>
                <p:cNvSpPr>
                  <a:spLocks/>
                </p:cNvSpPr>
                <p:nvPr/>
              </p:nvSpPr>
              <p:spPr bwMode="auto">
                <a:xfrm>
                  <a:off x="3865" y="1436"/>
                  <a:ext cx="30" cy="37"/>
                </a:xfrm>
                <a:custGeom>
                  <a:avLst/>
                  <a:gdLst/>
                  <a:ahLst/>
                  <a:cxnLst>
                    <a:cxn ang="0">
                      <a:pos x="30" y="18"/>
                    </a:cxn>
                    <a:cxn ang="0">
                      <a:pos x="30" y="16"/>
                    </a:cxn>
                    <a:cxn ang="0">
                      <a:pos x="29" y="11"/>
                    </a:cxn>
                    <a:cxn ang="0">
                      <a:pos x="28" y="8"/>
                    </a:cxn>
                    <a:cxn ang="0">
                      <a:pos x="25" y="5"/>
                    </a:cxn>
                    <a:cxn ang="0">
                      <a:pos x="23" y="4"/>
                    </a:cxn>
                    <a:cxn ang="0">
                      <a:pos x="20" y="1"/>
                    </a:cxn>
                    <a:cxn ang="0">
                      <a:pos x="18" y="1"/>
                    </a:cxn>
                    <a:cxn ang="0">
                      <a:pos x="14" y="0"/>
                    </a:cxn>
                    <a:cxn ang="0">
                      <a:pos x="12" y="1"/>
                    </a:cxn>
                    <a:cxn ang="0">
                      <a:pos x="8" y="1"/>
                    </a:cxn>
                    <a:cxn ang="0">
                      <a:pos x="6" y="4"/>
                    </a:cxn>
                    <a:cxn ang="0">
                      <a:pos x="3" y="5"/>
                    </a:cxn>
                    <a:cxn ang="0">
                      <a:pos x="2" y="8"/>
                    </a:cxn>
                    <a:cxn ang="0">
                      <a:pos x="1" y="11"/>
                    </a:cxn>
                    <a:cxn ang="0">
                      <a:pos x="0" y="16"/>
                    </a:cxn>
                    <a:cxn ang="0">
                      <a:pos x="0" y="18"/>
                    </a:cxn>
                    <a:cxn ang="0">
                      <a:pos x="0" y="21"/>
                    </a:cxn>
                    <a:cxn ang="0">
                      <a:pos x="1" y="26"/>
                    </a:cxn>
                    <a:cxn ang="0">
                      <a:pos x="2" y="28"/>
                    </a:cxn>
                    <a:cxn ang="0">
                      <a:pos x="3" y="31"/>
                    </a:cxn>
                    <a:cxn ang="0">
                      <a:pos x="6" y="33"/>
                    </a:cxn>
                    <a:cxn ang="0">
                      <a:pos x="8" y="36"/>
                    </a:cxn>
                    <a:cxn ang="0">
                      <a:pos x="12" y="36"/>
                    </a:cxn>
                    <a:cxn ang="0">
                      <a:pos x="14" y="37"/>
                    </a:cxn>
                    <a:cxn ang="0">
                      <a:pos x="18" y="36"/>
                    </a:cxn>
                    <a:cxn ang="0">
                      <a:pos x="20" y="36"/>
                    </a:cxn>
                    <a:cxn ang="0">
                      <a:pos x="23" y="33"/>
                    </a:cxn>
                    <a:cxn ang="0">
                      <a:pos x="25" y="31"/>
                    </a:cxn>
                    <a:cxn ang="0">
                      <a:pos x="28" y="28"/>
                    </a:cxn>
                    <a:cxn ang="0">
                      <a:pos x="29" y="26"/>
                    </a:cxn>
                    <a:cxn ang="0">
                      <a:pos x="30" y="21"/>
                    </a:cxn>
                    <a:cxn ang="0">
                      <a:pos x="30" y="18"/>
                    </a:cxn>
                  </a:cxnLst>
                  <a:rect l="0" t="0" r="r" b="b"/>
                  <a:pathLst>
                    <a:path w="30" h="37">
                      <a:moveTo>
                        <a:pt x="30" y="18"/>
                      </a:moveTo>
                      <a:lnTo>
                        <a:pt x="30" y="16"/>
                      </a:lnTo>
                      <a:lnTo>
                        <a:pt x="29" y="11"/>
                      </a:lnTo>
                      <a:lnTo>
                        <a:pt x="28" y="8"/>
                      </a:lnTo>
                      <a:lnTo>
                        <a:pt x="25" y="5"/>
                      </a:lnTo>
                      <a:lnTo>
                        <a:pt x="23" y="4"/>
                      </a:lnTo>
                      <a:lnTo>
                        <a:pt x="20" y="1"/>
                      </a:lnTo>
                      <a:lnTo>
                        <a:pt x="18" y="1"/>
                      </a:lnTo>
                      <a:lnTo>
                        <a:pt x="14" y="0"/>
                      </a:lnTo>
                      <a:lnTo>
                        <a:pt x="12" y="1"/>
                      </a:lnTo>
                      <a:lnTo>
                        <a:pt x="8" y="1"/>
                      </a:lnTo>
                      <a:lnTo>
                        <a:pt x="6" y="4"/>
                      </a:lnTo>
                      <a:lnTo>
                        <a:pt x="3" y="5"/>
                      </a:lnTo>
                      <a:lnTo>
                        <a:pt x="2" y="8"/>
                      </a:lnTo>
                      <a:lnTo>
                        <a:pt x="1" y="11"/>
                      </a:lnTo>
                      <a:lnTo>
                        <a:pt x="0" y="16"/>
                      </a:lnTo>
                      <a:lnTo>
                        <a:pt x="0" y="18"/>
                      </a:lnTo>
                      <a:lnTo>
                        <a:pt x="0" y="21"/>
                      </a:lnTo>
                      <a:lnTo>
                        <a:pt x="1" y="26"/>
                      </a:lnTo>
                      <a:lnTo>
                        <a:pt x="2" y="28"/>
                      </a:lnTo>
                      <a:lnTo>
                        <a:pt x="3" y="31"/>
                      </a:lnTo>
                      <a:lnTo>
                        <a:pt x="6" y="33"/>
                      </a:lnTo>
                      <a:lnTo>
                        <a:pt x="8" y="36"/>
                      </a:lnTo>
                      <a:lnTo>
                        <a:pt x="12" y="36"/>
                      </a:lnTo>
                      <a:lnTo>
                        <a:pt x="14" y="37"/>
                      </a:lnTo>
                      <a:lnTo>
                        <a:pt x="18" y="36"/>
                      </a:lnTo>
                      <a:lnTo>
                        <a:pt x="20" y="36"/>
                      </a:lnTo>
                      <a:lnTo>
                        <a:pt x="23" y="33"/>
                      </a:lnTo>
                      <a:lnTo>
                        <a:pt x="25" y="31"/>
                      </a:lnTo>
                      <a:lnTo>
                        <a:pt x="28" y="28"/>
                      </a:lnTo>
                      <a:lnTo>
                        <a:pt x="29" y="26"/>
                      </a:lnTo>
                      <a:lnTo>
                        <a:pt x="30" y="21"/>
                      </a:lnTo>
                      <a:lnTo>
                        <a:pt x="30" y="18"/>
                      </a:lnTo>
                      <a:close/>
                    </a:path>
                  </a:pathLst>
                </a:custGeom>
                <a:solidFill>
                  <a:srgbClr val="000000"/>
                </a:solidFill>
                <a:ln w="0">
                  <a:solidFill>
                    <a:srgbClr val="000000"/>
                  </a:solidFill>
                  <a:prstDash val="solid"/>
                  <a:round/>
                  <a:headEnd/>
                  <a:tailEnd/>
                </a:ln>
              </p:spPr>
              <p:txBody>
                <a:bodyPr/>
                <a:lstStyle/>
                <a:p>
                  <a:endParaRPr lang="fr-FR"/>
                </a:p>
              </p:txBody>
            </p:sp>
            <p:sp>
              <p:nvSpPr>
                <p:cNvPr id="762876" name="Line 3068"/>
                <p:cNvSpPr>
                  <a:spLocks noChangeShapeType="1"/>
                </p:cNvSpPr>
                <p:nvPr/>
              </p:nvSpPr>
              <p:spPr bwMode="auto">
                <a:xfrm>
                  <a:off x="3732" y="1453"/>
                  <a:ext cx="147" cy="1"/>
                </a:xfrm>
                <a:prstGeom prst="line">
                  <a:avLst/>
                </a:prstGeom>
                <a:noFill/>
                <a:ln w="3175">
                  <a:solidFill>
                    <a:srgbClr val="000000"/>
                  </a:solidFill>
                  <a:round/>
                  <a:headEnd/>
                  <a:tailEnd/>
                </a:ln>
              </p:spPr>
              <p:txBody>
                <a:bodyPr/>
                <a:lstStyle/>
                <a:p>
                  <a:endParaRPr lang="fr-FR"/>
                </a:p>
              </p:txBody>
            </p:sp>
            <p:sp>
              <p:nvSpPr>
                <p:cNvPr id="762877" name="Freeform 3069"/>
                <p:cNvSpPr>
                  <a:spLocks/>
                </p:cNvSpPr>
                <p:nvPr/>
              </p:nvSpPr>
              <p:spPr bwMode="auto">
                <a:xfrm>
                  <a:off x="4012" y="1439"/>
                  <a:ext cx="31" cy="36"/>
                </a:xfrm>
                <a:custGeom>
                  <a:avLst/>
                  <a:gdLst/>
                  <a:ahLst/>
                  <a:cxnLst>
                    <a:cxn ang="0">
                      <a:pos x="31" y="18"/>
                    </a:cxn>
                    <a:cxn ang="0">
                      <a:pos x="31" y="14"/>
                    </a:cxn>
                    <a:cxn ang="0">
                      <a:pos x="30" y="11"/>
                    </a:cxn>
                    <a:cxn ang="0">
                      <a:pos x="29" y="8"/>
                    </a:cxn>
                    <a:cxn ang="0">
                      <a:pos x="27" y="5"/>
                    </a:cxn>
                    <a:cxn ang="0">
                      <a:pos x="25" y="2"/>
                    </a:cxn>
                    <a:cxn ang="0">
                      <a:pos x="22" y="1"/>
                    </a:cxn>
                    <a:cxn ang="0">
                      <a:pos x="19" y="0"/>
                    </a:cxn>
                    <a:cxn ang="0">
                      <a:pos x="16" y="0"/>
                    </a:cxn>
                    <a:cxn ang="0">
                      <a:pos x="13" y="0"/>
                    </a:cxn>
                    <a:cxn ang="0">
                      <a:pos x="10" y="1"/>
                    </a:cxn>
                    <a:cxn ang="0">
                      <a:pos x="8" y="2"/>
                    </a:cxn>
                    <a:cxn ang="0">
                      <a:pos x="5" y="5"/>
                    </a:cxn>
                    <a:cxn ang="0">
                      <a:pos x="3" y="8"/>
                    </a:cxn>
                    <a:cxn ang="0">
                      <a:pos x="1" y="11"/>
                    </a:cxn>
                    <a:cxn ang="0">
                      <a:pos x="1" y="14"/>
                    </a:cxn>
                    <a:cxn ang="0">
                      <a:pos x="0" y="18"/>
                    </a:cxn>
                    <a:cxn ang="0">
                      <a:pos x="1" y="21"/>
                    </a:cxn>
                    <a:cxn ang="0">
                      <a:pos x="1" y="25"/>
                    </a:cxn>
                    <a:cxn ang="0">
                      <a:pos x="3" y="28"/>
                    </a:cxn>
                    <a:cxn ang="0">
                      <a:pos x="5" y="31"/>
                    </a:cxn>
                    <a:cxn ang="0">
                      <a:pos x="8" y="33"/>
                    </a:cxn>
                    <a:cxn ang="0">
                      <a:pos x="10" y="34"/>
                    </a:cxn>
                    <a:cxn ang="0">
                      <a:pos x="13" y="36"/>
                    </a:cxn>
                    <a:cxn ang="0">
                      <a:pos x="16" y="36"/>
                    </a:cxn>
                    <a:cxn ang="0">
                      <a:pos x="19" y="36"/>
                    </a:cxn>
                    <a:cxn ang="0">
                      <a:pos x="22" y="34"/>
                    </a:cxn>
                    <a:cxn ang="0">
                      <a:pos x="25" y="33"/>
                    </a:cxn>
                    <a:cxn ang="0">
                      <a:pos x="27" y="31"/>
                    </a:cxn>
                    <a:cxn ang="0">
                      <a:pos x="29" y="28"/>
                    </a:cxn>
                    <a:cxn ang="0">
                      <a:pos x="30" y="25"/>
                    </a:cxn>
                    <a:cxn ang="0">
                      <a:pos x="31" y="21"/>
                    </a:cxn>
                    <a:cxn ang="0">
                      <a:pos x="31" y="18"/>
                    </a:cxn>
                  </a:cxnLst>
                  <a:rect l="0" t="0" r="r" b="b"/>
                  <a:pathLst>
                    <a:path w="31" h="36">
                      <a:moveTo>
                        <a:pt x="31" y="18"/>
                      </a:moveTo>
                      <a:lnTo>
                        <a:pt x="31" y="14"/>
                      </a:lnTo>
                      <a:lnTo>
                        <a:pt x="30" y="11"/>
                      </a:lnTo>
                      <a:lnTo>
                        <a:pt x="29" y="8"/>
                      </a:lnTo>
                      <a:lnTo>
                        <a:pt x="27" y="5"/>
                      </a:lnTo>
                      <a:lnTo>
                        <a:pt x="25" y="2"/>
                      </a:lnTo>
                      <a:lnTo>
                        <a:pt x="22" y="1"/>
                      </a:lnTo>
                      <a:lnTo>
                        <a:pt x="19" y="0"/>
                      </a:lnTo>
                      <a:lnTo>
                        <a:pt x="16" y="0"/>
                      </a:lnTo>
                      <a:lnTo>
                        <a:pt x="13" y="0"/>
                      </a:lnTo>
                      <a:lnTo>
                        <a:pt x="10" y="1"/>
                      </a:lnTo>
                      <a:lnTo>
                        <a:pt x="8" y="2"/>
                      </a:lnTo>
                      <a:lnTo>
                        <a:pt x="5" y="5"/>
                      </a:lnTo>
                      <a:lnTo>
                        <a:pt x="3" y="8"/>
                      </a:lnTo>
                      <a:lnTo>
                        <a:pt x="1" y="11"/>
                      </a:lnTo>
                      <a:lnTo>
                        <a:pt x="1" y="14"/>
                      </a:lnTo>
                      <a:lnTo>
                        <a:pt x="0" y="18"/>
                      </a:lnTo>
                      <a:lnTo>
                        <a:pt x="1" y="21"/>
                      </a:lnTo>
                      <a:lnTo>
                        <a:pt x="1" y="25"/>
                      </a:lnTo>
                      <a:lnTo>
                        <a:pt x="3" y="28"/>
                      </a:lnTo>
                      <a:lnTo>
                        <a:pt x="5" y="31"/>
                      </a:lnTo>
                      <a:lnTo>
                        <a:pt x="8" y="33"/>
                      </a:lnTo>
                      <a:lnTo>
                        <a:pt x="10" y="34"/>
                      </a:lnTo>
                      <a:lnTo>
                        <a:pt x="13" y="36"/>
                      </a:lnTo>
                      <a:lnTo>
                        <a:pt x="16" y="36"/>
                      </a:lnTo>
                      <a:lnTo>
                        <a:pt x="19" y="36"/>
                      </a:lnTo>
                      <a:lnTo>
                        <a:pt x="22" y="34"/>
                      </a:lnTo>
                      <a:lnTo>
                        <a:pt x="25" y="33"/>
                      </a:lnTo>
                      <a:lnTo>
                        <a:pt x="27" y="31"/>
                      </a:lnTo>
                      <a:lnTo>
                        <a:pt x="29" y="28"/>
                      </a:lnTo>
                      <a:lnTo>
                        <a:pt x="30" y="25"/>
                      </a:lnTo>
                      <a:lnTo>
                        <a:pt x="31" y="21"/>
                      </a:lnTo>
                      <a:lnTo>
                        <a:pt x="31" y="18"/>
                      </a:lnTo>
                      <a:close/>
                    </a:path>
                  </a:pathLst>
                </a:custGeom>
                <a:solidFill>
                  <a:srgbClr val="000000"/>
                </a:solidFill>
                <a:ln w="0">
                  <a:solidFill>
                    <a:srgbClr val="000000"/>
                  </a:solidFill>
                  <a:prstDash val="solid"/>
                  <a:round/>
                  <a:headEnd/>
                  <a:tailEnd/>
                </a:ln>
              </p:spPr>
              <p:txBody>
                <a:bodyPr/>
                <a:lstStyle/>
                <a:p>
                  <a:endParaRPr lang="fr-FR"/>
                </a:p>
              </p:txBody>
            </p:sp>
            <p:sp>
              <p:nvSpPr>
                <p:cNvPr id="762878" name="Line 3070"/>
                <p:cNvSpPr>
                  <a:spLocks noChangeShapeType="1"/>
                </p:cNvSpPr>
                <p:nvPr/>
              </p:nvSpPr>
              <p:spPr bwMode="auto">
                <a:xfrm>
                  <a:off x="3879" y="1454"/>
                  <a:ext cx="149" cy="3"/>
                </a:xfrm>
                <a:prstGeom prst="line">
                  <a:avLst/>
                </a:prstGeom>
                <a:noFill/>
                <a:ln w="3175">
                  <a:solidFill>
                    <a:srgbClr val="000000"/>
                  </a:solidFill>
                  <a:round/>
                  <a:headEnd/>
                  <a:tailEnd/>
                </a:ln>
              </p:spPr>
              <p:txBody>
                <a:bodyPr/>
                <a:lstStyle/>
                <a:p>
                  <a:endParaRPr lang="fr-FR"/>
                </a:p>
              </p:txBody>
            </p:sp>
            <p:sp>
              <p:nvSpPr>
                <p:cNvPr id="762879" name="Freeform 3071"/>
                <p:cNvSpPr>
                  <a:spLocks/>
                </p:cNvSpPr>
                <p:nvPr/>
              </p:nvSpPr>
              <p:spPr bwMode="auto">
                <a:xfrm>
                  <a:off x="4161" y="1443"/>
                  <a:ext cx="31" cy="36"/>
                </a:xfrm>
                <a:custGeom>
                  <a:avLst/>
                  <a:gdLst/>
                  <a:ahLst/>
                  <a:cxnLst>
                    <a:cxn ang="0">
                      <a:pos x="31" y="17"/>
                    </a:cxn>
                    <a:cxn ang="0">
                      <a:pos x="31" y="14"/>
                    </a:cxn>
                    <a:cxn ang="0">
                      <a:pos x="30" y="11"/>
                    </a:cxn>
                    <a:cxn ang="0">
                      <a:pos x="28" y="9"/>
                    </a:cxn>
                    <a:cxn ang="0">
                      <a:pos x="26" y="6"/>
                    </a:cxn>
                    <a:cxn ang="0">
                      <a:pos x="24" y="3"/>
                    </a:cxn>
                    <a:cxn ang="0">
                      <a:pos x="21" y="1"/>
                    </a:cxn>
                    <a:cxn ang="0">
                      <a:pos x="19" y="0"/>
                    </a:cxn>
                    <a:cxn ang="0">
                      <a:pos x="15" y="0"/>
                    </a:cxn>
                    <a:cxn ang="0">
                      <a:pos x="12" y="0"/>
                    </a:cxn>
                    <a:cxn ang="0">
                      <a:pos x="10" y="1"/>
                    </a:cxn>
                    <a:cxn ang="0">
                      <a:pos x="8" y="3"/>
                    </a:cxn>
                    <a:cxn ang="0">
                      <a:pos x="5" y="6"/>
                    </a:cxn>
                    <a:cxn ang="0">
                      <a:pos x="3" y="9"/>
                    </a:cxn>
                    <a:cxn ang="0">
                      <a:pos x="1" y="11"/>
                    </a:cxn>
                    <a:cxn ang="0">
                      <a:pos x="0" y="14"/>
                    </a:cxn>
                    <a:cxn ang="0">
                      <a:pos x="0" y="17"/>
                    </a:cxn>
                    <a:cxn ang="0">
                      <a:pos x="0" y="21"/>
                    </a:cxn>
                    <a:cxn ang="0">
                      <a:pos x="1" y="24"/>
                    </a:cxn>
                    <a:cxn ang="0">
                      <a:pos x="3" y="27"/>
                    </a:cxn>
                    <a:cxn ang="0">
                      <a:pos x="5" y="30"/>
                    </a:cxn>
                    <a:cxn ang="0">
                      <a:pos x="8" y="33"/>
                    </a:cxn>
                    <a:cxn ang="0">
                      <a:pos x="10" y="34"/>
                    </a:cxn>
                    <a:cxn ang="0">
                      <a:pos x="12" y="36"/>
                    </a:cxn>
                    <a:cxn ang="0">
                      <a:pos x="15" y="36"/>
                    </a:cxn>
                    <a:cxn ang="0">
                      <a:pos x="19" y="36"/>
                    </a:cxn>
                    <a:cxn ang="0">
                      <a:pos x="21" y="34"/>
                    </a:cxn>
                    <a:cxn ang="0">
                      <a:pos x="24" y="33"/>
                    </a:cxn>
                    <a:cxn ang="0">
                      <a:pos x="26" y="30"/>
                    </a:cxn>
                    <a:cxn ang="0">
                      <a:pos x="28" y="27"/>
                    </a:cxn>
                    <a:cxn ang="0">
                      <a:pos x="30" y="24"/>
                    </a:cxn>
                    <a:cxn ang="0">
                      <a:pos x="31" y="21"/>
                    </a:cxn>
                    <a:cxn ang="0">
                      <a:pos x="31" y="17"/>
                    </a:cxn>
                  </a:cxnLst>
                  <a:rect l="0" t="0" r="r" b="b"/>
                  <a:pathLst>
                    <a:path w="31" h="36">
                      <a:moveTo>
                        <a:pt x="31" y="17"/>
                      </a:moveTo>
                      <a:lnTo>
                        <a:pt x="31" y="14"/>
                      </a:lnTo>
                      <a:lnTo>
                        <a:pt x="30" y="11"/>
                      </a:lnTo>
                      <a:lnTo>
                        <a:pt x="28" y="9"/>
                      </a:lnTo>
                      <a:lnTo>
                        <a:pt x="26" y="6"/>
                      </a:lnTo>
                      <a:lnTo>
                        <a:pt x="24" y="3"/>
                      </a:lnTo>
                      <a:lnTo>
                        <a:pt x="21" y="1"/>
                      </a:lnTo>
                      <a:lnTo>
                        <a:pt x="19" y="0"/>
                      </a:lnTo>
                      <a:lnTo>
                        <a:pt x="15" y="0"/>
                      </a:lnTo>
                      <a:lnTo>
                        <a:pt x="12" y="0"/>
                      </a:lnTo>
                      <a:lnTo>
                        <a:pt x="10" y="1"/>
                      </a:lnTo>
                      <a:lnTo>
                        <a:pt x="8" y="3"/>
                      </a:lnTo>
                      <a:lnTo>
                        <a:pt x="5" y="6"/>
                      </a:lnTo>
                      <a:lnTo>
                        <a:pt x="3" y="9"/>
                      </a:lnTo>
                      <a:lnTo>
                        <a:pt x="1" y="11"/>
                      </a:lnTo>
                      <a:lnTo>
                        <a:pt x="0" y="14"/>
                      </a:lnTo>
                      <a:lnTo>
                        <a:pt x="0" y="17"/>
                      </a:lnTo>
                      <a:lnTo>
                        <a:pt x="0" y="21"/>
                      </a:lnTo>
                      <a:lnTo>
                        <a:pt x="1" y="24"/>
                      </a:lnTo>
                      <a:lnTo>
                        <a:pt x="3" y="27"/>
                      </a:lnTo>
                      <a:lnTo>
                        <a:pt x="5" y="30"/>
                      </a:lnTo>
                      <a:lnTo>
                        <a:pt x="8" y="33"/>
                      </a:lnTo>
                      <a:lnTo>
                        <a:pt x="10" y="34"/>
                      </a:lnTo>
                      <a:lnTo>
                        <a:pt x="12" y="36"/>
                      </a:lnTo>
                      <a:lnTo>
                        <a:pt x="15" y="36"/>
                      </a:lnTo>
                      <a:lnTo>
                        <a:pt x="19" y="36"/>
                      </a:lnTo>
                      <a:lnTo>
                        <a:pt x="21" y="34"/>
                      </a:lnTo>
                      <a:lnTo>
                        <a:pt x="24" y="33"/>
                      </a:lnTo>
                      <a:lnTo>
                        <a:pt x="26" y="30"/>
                      </a:lnTo>
                      <a:lnTo>
                        <a:pt x="28" y="27"/>
                      </a:lnTo>
                      <a:lnTo>
                        <a:pt x="30" y="24"/>
                      </a:lnTo>
                      <a:lnTo>
                        <a:pt x="31" y="21"/>
                      </a:lnTo>
                      <a:lnTo>
                        <a:pt x="31" y="17"/>
                      </a:lnTo>
                      <a:close/>
                    </a:path>
                  </a:pathLst>
                </a:custGeom>
                <a:solidFill>
                  <a:srgbClr val="000000"/>
                </a:solidFill>
                <a:ln w="0">
                  <a:solidFill>
                    <a:srgbClr val="000000"/>
                  </a:solidFill>
                  <a:prstDash val="solid"/>
                  <a:round/>
                  <a:headEnd/>
                  <a:tailEnd/>
                </a:ln>
              </p:spPr>
              <p:txBody>
                <a:bodyPr/>
                <a:lstStyle/>
                <a:p>
                  <a:endParaRPr lang="fr-FR"/>
                </a:p>
              </p:txBody>
            </p:sp>
            <p:sp>
              <p:nvSpPr>
                <p:cNvPr id="764928" name="Line 3072"/>
                <p:cNvSpPr>
                  <a:spLocks noChangeShapeType="1"/>
                </p:cNvSpPr>
                <p:nvPr/>
              </p:nvSpPr>
              <p:spPr bwMode="auto">
                <a:xfrm>
                  <a:off x="4028" y="1457"/>
                  <a:ext cx="148" cy="3"/>
                </a:xfrm>
                <a:prstGeom prst="line">
                  <a:avLst/>
                </a:prstGeom>
                <a:noFill/>
                <a:ln w="3175">
                  <a:solidFill>
                    <a:srgbClr val="000000"/>
                  </a:solidFill>
                  <a:round/>
                  <a:headEnd/>
                  <a:tailEnd/>
                </a:ln>
              </p:spPr>
              <p:txBody>
                <a:bodyPr/>
                <a:lstStyle/>
                <a:p>
                  <a:endParaRPr lang="fr-FR"/>
                </a:p>
              </p:txBody>
            </p:sp>
            <p:sp>
              <p:nvSpPr>
                <p:cNvPr id="764929" name="Freeform 3073"/>
                <p:cNvSpPr>
                  <a:spLocks/>
                </p:cNvSpPr>
                <p:nvPr/>
              </p:nvSpPr>
              <p:spPr bwMode="auto">
                <a:xfrm>
                  <a:off x="4310" y="1449"/>
                  <a:ext cx="31" cy="36"/>
                </a:xfrm>
                <a:custGeom>
                  <a:avLst/>
                  <a:gdLst/>
                  <a:ahLst/>
                  <a:cxnLst>
                    <a:cxn ang="0">
                      <a:pos x="31" y="18"/>
                    </a:cxn>
                    <a:cxn ang="0">
                      <a:pos x="30" y="14"/>
                    </a:cxn>
                    <a:cxn ang="0">
                      <a:pos x="30" y="11"/>
                    </a:cxn>
                    <a:cxn ang="0">
                      <a:pos x="28" y="8"/>
                    </a:cxn>
                    <a:cxn ang="0">
                      <a:pos x="26" y="5"/>
                    </a:cxn>
                    <a:cxn ang="0">
                      <a:pos x="23" y="3"/>
                    </a:cxn>
                    <a:cxn ang="0">
                      <a:pos x="21" y="1"/>
                    </a:cxn>
                    <a:cxn ang="0">
                      <a:pos x="18" y="1"/>
                    </a:cxn>
                    <a:cxn ang="0">
                      <a:pos x="15" y="0"/>
                    </a:cxn>
                    <a:cxn ang="0">
                      <a:pos x="12" y="1"/>
                    </a:cxn>
                    <a:cxn ang="0">
                      <a:pos x="9" y="1"/>
                    </a:cxn>
                    <a:cxn ang="0">
                      <a:pos x="6" y="3"/>
                    </a:cxn>
                    <a:cxn ang="0">
                      <a:pos x="4" y="5"/>
                    </a:cxn>
                    <a:cxn ang="0">
                      <a:pos x="2" y="8"/>
                    </a:cxn>
                    <a:cxn ang="0">
                      <a:pos x="1" y="11"/>
                    </a:cxn>
                    <a:cxn ang="0">
                      <a:pos x="0" y="14"/>
                    </a:cxn>
                    <a:cxn ang="0">
                      <a:pos x="0" y="18"/>
                    </a:cxn>
                    <a:cxn ang="0">
                      <a:pos x="0" y="21"/>
                    </a:cxn>
                    <a:cxn ang="0">
                      <a:pos x="1" y="26"/>
                    </a:cxn>
                    <a:cxn ang="0">
                      <a:pos x="2" y="28"/>
                    </a:cxn>
                    <a:cxn ang="0">
                      <a:pos x="4" y="31"/>
                    </a:cxn>
                    <a:cxn ang="0">
                      <a:pos x="6" y="33"/>
                    </a:cxn>
                    <a:cxn ang="0">
                      <a:pos x="9" y="34"/>
                    </a:cxn>
                    <a:cxn ang="0">
                      <a:pos x="12" y="36"/>
                    </a:cxn>
                    <a:cxn ang="0">
                      <a:pos x="15" y="36"/>
                    </a:cxn>
                    <a:cxn ang="0">
                      <a:pos x="18" y="36"/>
                    </a:cxn>
                    <a:cxn ang="0">
                      <a:pos x="21" y="34"/>
                    </a:cxn>
                    <a:cxn ang="0">
                      <a:pos x="23" y="33"/>
                    </a:cxn>
                    <a:cxn ang="0">
                      <a:pos x="26" y="31"/>
                    </a:cxn>
                    <a:cxn ang="0">
                      <a:pos x="28" y="28"/>
                    </a:cxn>
                    <a:cxn ang="0">
                      <a:pos x="30" y="26"/>
                    </a:cxn>
                    <a:cxn ang="0">
                      <a:pos x="30" y="21"/>
                    </a:cxn>
                    <a:cxn ang="0">
                      <a:pos x="31" y="18"/>
                    </a:cxn>
                  </a:cxnLst>
                  <a:rect l="0" t="0" r="r" b="b"/>
                  <a:pathLst>
                    <a:path w="31" h="36">
                      <a:moveTo>
                        <a:pt x="31" y="18"/>
                      </a:moveTo>
                      <a:lnTo>
                        <a:pt x="30" y="14"/>
                      </a:lnTo>
                      <a:lnTo>
                        <a:pt x="30" y="11"/>
                      </a:lnTo>
                      <a:lnTo>
                        <a:pt x="28" y="8"/>
                      </a:lnTo>
                      <a:lnTo>
                        <a:pt x="26" y="5"/>
                      </a:lnTo>
                      <a:lnTo>
                        <a:pt x="23" y="3"/>
                      </a:lnTo>
                      <a:lnTo>
                        <a:pt x="21" y="1"/>
                      </a:lnTo>
                      <a:lnTo>
                        <a:pt x="18" y="1"/>
                      </a:lnTo>
                      <a:lnTo>
                        <a:pt x="15" y="0"/>
                      </a:lnTo>
                      <a:lnTo>
                        <a:pt x="12" y="1"/>
                      </a:lnTo>
                      <a:lnTo>
                        <a:pt x="9" y="1"/>
                      </a:lnTo>
                      <a:lnTo>
                        <a:pt x="6" y="3"/>
                      </a:lnTo>
                      <a:lnTo>
                        <a:pt x="4" y="5"/>
                      </a:lnTo>
                      <a:lnTo>
                        <a:pt x="2" y="8"/>
                      </a:lnTo>
                      <a:lnTo>
                        <a:pt x="1" y="11"/>
                      </a:lnTo>
                      <a:lnTo>
                        <a:pt x="0" y="14"/>
                      </a:lnTo>
                      <a:lnTo>
                        <a:pt x="0" y="18"/>
                      </a:lnTo>
                      <a:lnTo>
                        <a:pt x="0" y="21"/>
                      </a:lnTo>
                      <a:lnTo>
                        <a:pt x="1" y="26"/>
                      </a:lnTo>
                      <a:lnTo>
                        <a:pt x="2" y="28"/>
                      </a:lnTo>
                      <a:lnTo>
                        <a:pt x="4" y="31"/>
                      </a:lnTo>
                      <a:lnTo>
                        <a:pt x="6" y="33"/>
                      </a:lnTo>
                      <a:lnTo>
                        <a:pt x="9" y="34"/>
                      </a:lnTo>
                      <a:lnTo>
                        <a:pt x="12" y="36"/>
                      </a:lnTo>
                      <a:lnTo>
                        <a:pt x="15" y="36"/>
                      </a:lnTo>
                      <a:lnTo>
                        <a:pt x="18" y="36"/>
                      </a:lnTo>
                      <a:lnTo>
                        <a:pt x="21" y="34"/>
                      </a:lnTo>
                      <a:lnTo>
                        <a:pt x="23" y="33"/>
                      </a:lnTo>
                      <a:lnTo>
                        <a:pt x="26" y="31"/>
                      </a:lnTo>
                      <a:lnTo>
                        <a:pt x="28" y="28"/>
                      </a:lnTo>
                      <a:lnTo>
                        <a:pt x="30" y="26"/>
                      </a:lnTo>
                      <a:lnTo>
                        <a:pt x="30" y="21"/>
                      </a:lnTo>
                      <a:lnTo>
                        <a:pt x="31" y="18"/>
                      </a:lnTo>
                      <a:close/>
                    </a:path>
                  </a:pathLst>
                </a:custGeom>
                <a:solidFill>
                  <a:srgbClr val="000000"/>
                </a:solidFill>
                <a:ln w="0">
                  <a:solidFill>
                    <a:srgbClr val="000000"/>
                  </a:solidFill>
                  <a:prstDash val="solid"/>
                  <a:round/>
                  <a:headEnd/>
                  <a:tailEnd/>
                </a:ln>
              </p:spPr>
              <p:txBody>
                <a:bodyPr/>
                <a:lstStyle/>
                <a:p>
                  <a:endParaRPr lang="fr-FR"/>
                </a:p>
              </p:txBody>
            </p:sp>
            <p:sp>
              <p:nvSpPr>
                <p:cNvPr id="764930" name="Line 3074"/>
                <p:cNvSpPr>
                  <a:spLocks noChangeShapeType="1"/>
                </p:cNvSpPr>
                <p:nvPr/>
              </p:nvSpPr>
              <p:spPr bwMode="auto">
                <a:xfrm>
                  <a:off x="4176" y="1460"/>
                  <a:ext cx="149" cy="7"/>
                </a:xfrm>
                <a:prstGeom prst="line">
                  <a:avLst/>
                </a:prstGeom>
                <a:noFill/>
                <a:ln w="3175">
                  <a:solidFill>
                    <a:srgbClr val="000000"/>
                  </a:solidFill>
                  <a:round/>
                  <a:headEnd/>
                  <a:tailEnd/>
                </a:ln>
              </p:spPr>
              <p:txBody>
                <a:bodyPr/>
                <a:lstStyle/>
                <a:p>
                  <a:endParaRPr lang="fr-FR"/>
                </a:p>
              </p:txBody>
            </p:sp>
            <p:sp>
              <p:nvSpPr>
                <p:cNvPr id="764931" name="Freeform 3075"/>
                <p:cNvSpPr>
                  <a:spLocks/>
                </p:cNvSpPr>
                <p:nvPr/>
              </p:nvSpPr>
              <p:spPr bwMode="auto">
                <a:xfrm>
                  <a:off x="4458" y="1459"/>
                  <a:ext cx="30" cy="36"/>
                </a:xfrm>
                <a:custGeom>
                  <a:avLst/>
                  <a:gdLst/>
                  <a:ahLst/>
                  <a:cxnLst>
                    <a:cxn ang="0">
                      <a:pos x="30" y="18"/>
                    </a:cxn>
                    <a:cxn ang="0">
                      <a:pos x="30" y="14"/>
                    </a:cxn>
                    <a:cxn ang="0">
                      <a:pos x="29" y="11"/>
                    </a:cxn>
                    <a:cxn ang="0">
                      <a:pos x="28" y="8"/>
                    </a:cxn>
                    <a:cxn ang="0">
                      <a:pos x="27" y="5"/>
                    </a:cxn>
                    <a:cxn ang="0">
                      <a:pos x="24" y="3"/>
                    </a:cxn>
                    <a:cxn ang="0">
                      <a:pos x="22" y="1"/>
                    </a:cxn>
                    <a:cxn ang="0">
                      <a:pos x="18" y="0"/>
                    </a:cxn>
                    <a:cxn ang="0">
                      <a:pos x="16" y="0"/>
                    </a:cxn>
                    <a:cxn ang="0">
                      <a:pos x="12" y="0"/>
                    </a:cxn>
                    <a:cxn ang="0">
                      <a:pos x="10" y="1"/>
                    </a:cxn>
                    <a:cxn ang="0">
                      <a:pos x="7" y="3"/>
                    </a:cxn>
                    <a:cxn ang="0">
                      <a:pos x="5" y="5"/>
                    </a:cxn>
                    <a:cxn ang="0">
                      <a:pos x="2" y="8"/>
                    </a:cxn>
                    <a:cxn ang="0">
                      <a:pos x="1" y="11"/>
                    </a:cxn>
                    <a:cxn ang="0">
                      <a:pos x="0" y="14"/>
                    </a:cxn>
                    <a:cxn ang="0">
                      <a:pos x="0" y="18"/>
                    </a:cxn>
                    <a:cxn ang="0">
                      <a:pos x="0" y="21"/>
                    </a:cxn>
                    <a:cxn ang="0">
                      <a:pos x="1" y="26"/>
                    </a:cxn>
                    <a:cxn ang="0">
                      <a:pos x="2" y="28"/>
                    </a:cxn>
                    <a:cxn ang="0">
                      <a:pos x="5" y="31"/>
                    </a:cxn>
                    <a:cxn ang="0">
                      <a:pos x="7" y="33"/>
                    </a:cxn>
                    <a:cxn ang="0">
                      <a:pos x="10" y="34"/>
                    </a:cxn>
                    <a:cxn ang="0">
                      <a:pos x="12" y="36"/>
                    </a:cxn>
                    <a:cxn ang="0">
                      <a:pos x="16" y="36"/>
                    </a:cxn>
                    <a:cxn ang="0">
                      <a:pos x="18" y="36"/>
                    </a:cxn>
                    <a:cxn ang="0">
                      <a:pos x="22" y="34"/>
                    </a:cxn>
                    <a:cxn ang="0">
                      <a:pos x="24" y="33"/>
                    </a:cxn>
                    <a:cxn ang="0">
                      <a:pos x="27" y="31"/>
                    </a:cxn>
                    <a:cxn ang="0">
                      <a:pos x="28" y="28"/>
                    </a:cxn>
                    <a:cxn ang="0">
                      <a:pos x="29" y="26"/>
                    </a:cxn>
                    <a:cxn ang="0">
                      <a:pos x="30" y="21"/>
                    </a:cxn>
                    <a:cxn ang="0">
                      <a:pos x="30" y="18"/>
                    </a:cxn>
                  </a:cxnLst>
                  <a:rect l="0" t="0" r="r" b="b"/>
                  <a:pathLst>
                    <a:path w="30" h="36">
                      <a:moveTo>
                        <a:pt x="30" y="18"/>
                      </a:moveTo>
                      <a:lnTo>
                        <a:pt x="30" y="14"/>
                      </a:lnTo>
                      <a:lnTo>
                        <a:pt x="29" y="11"/>
                      </a:lnTo>
                      <a:lnTo>
                        <a:pt x="28" y="8"/>
                      </a:lnTo>
                      <a:lnTo>
                        <a:pt x="27" y="5"/>
                      </a:lnTo>
                      <a:lnTo>
                        <a:pt x="24" y="3"/>
                      </a:lnTo>
                      <a:lnTo>
                        <a:pt x="22" y="1"/>
                      </a:lnTo>
                      <a:lnTo>
                        <a:pt x="18" y="0"/>
                      </a:lnTo>
                      <a:lnTo>
                        <a:pt x="16" y="0"/>
                      </a:lnTo>
                      <a:lnTo>
                        <a:pt x="12" y="0"/>
                      </a:lnTo>
                      <a:lnTo>
                        <a:pt x="10" y="1"/>
                      </a:lnTo>
                      <a:lnTo>
                        <a:pt x="7" y="3"/>
                      </a:lnTo>
                      <a:lnTo>
                        <a:pt x="5" y="5"/>
                      </a:lnTo>
                      <a:lnTo>
                        <a:pt x="2" y="8"/>
                      </a:lnTo>
                      <a:lnTo>
                        <a:pt x="1" y="11"/>
                      </a:lnTo>
                      <a:lnTo>
                        <a:pt x="0" y="14"/>
                      </a:lnTo>
                      <a:lnTo>
                        <a:pt x="0" y="18"/>
                      </a:lnTo>
                      <a:lnTo>
                        <a:pt x="0" y="21"/>
                      </a:lnTo>
                      <a:lnTo>
                        <a:pt x="1" y="26"/>
                      </a:lnTo>
                      <a:lnTo>
                        <a:pt x="2" y="28"/>
                      </a:lnTo>
                      <a:lnTo>
                        <a:pt x="5" y="31"/>
                      </a:lnTo>
                      <a:lnTo>
                        <a:pt x="7" y="33"/>
                      </a:lnTo>
                      <a:lnTo>
                        <a:pt x="10" y="34"/>
                      </a:lnTo>
                      <a:lnTo>
                        <a:pt x="12" y="36"/>
                      </a:lnTo>
                      <a:lnTo>
                        <a:pt x="16" y="36"/>
                      </a:lnTo>
                      <a:lnTo>
                        <a:pt x="18" y="36"/>
                      </a:lnTo>
                      <a:lnTo>
                        <a:pt x="22" y="34"/>
                      </a:lnTo>
                      <a:lnTo>
                        <a:pt x="24" y="33"/>
                      </a:lnTo>
                      <a:lnTo>
                        <a:pt x="27" y="31"/>
                      </a:lnTo>
                      <a:lnTo>
                        <a:pt x="28" y="28"/>
                      </a:lnTo>
                      <a:lnTo>
                        <a:pt x="29" y="26"/>
                      </a:lnTo>
                      <a:lnTo>
                        <a:pt x="30" y="21"/>
                      </a:lnTo>
                      <a:lnTo>
                        <a:pt x="30" y="18"/>
                      </a:lnTo>
                      <a:close/>
                    </a:path>
                  </a:pathLst>
                </a:custGeom>
                <a:solidFill>
                  <a:srgbClr val="000000"/>
                </a:solidFill>
                <a:ln w="0">
                  <a:solidFill>
                    <a:srgbClr val="000000"/>
                  </a:solidFill>
                  <a:prstDash val="solid"/>
                  <a:round/>
                  <a:headEnd/>
                  <a:tailEnd/>
                </a:ln>
              </p:spPr>
              <p:txBody>
                <a:bodyPr/>
                <a:lstStyle/>
                <a:p>
                  <a:endParaRPr lang="fr-FR"/>
                </a:p>
              </p:txBody>
            </p:sp>
            <p:sp>
              <p:nvSpPr>
                <p:cNvPr id="764932" name="Line 3076"/>
                <p:cNvSpPr>
                  <a:spLocks noChangeShapeType="1"/>
                </p:cNvSpPr>
                <p:nvPr/>
              </p:nvSpPr>
              <p:spPr bwMode="auto">
                <a:xfrm>
                  <a:off x="4325" y="1467"/>
                  <a:ext cx="149" cy="10"/>
                </a:xfrm>
                <a:prstGeom prst="line">
                  <a:avLst/>
                </a:prstGeom>
                <a:noFill/>
                <a:ln w="3175">
                  <a:solidFill>
                    <a:srgbClr val="000000"/>
                  </a:solidFill>
                  <a:round/>
                  <a:headEnd/>
                  <a:tailEnd/>
                </a:ln>
              </p:spPr>
              <p:txBody>
                <a:bodyPr/>
                <a:lstStyle/>
                <a:p>
                  <a:endParaRPr lang="fr-FR"/>
                </a:p>
              </p:txBody>
            </p:sp>
            <p:sp>
              <p:nvSpPr>
                <p:cNvPr id="764933" name="Freeform 3077"/>
                <p:cNvSpPr>
                  <a:spLocks/>
                </p:cNvSpPr>
                <p:nvPr/>
              </p:nvSpPr>
              <p:spPr bwMode="auto">
                <a:xfrm>
                  <a:off x="4607" y="1475"/>
                  <a:ext cx="30" cy="35"/>
                </a:xfrm>
                <a:custGeom>
                  <a:avLst/>
                  <a:gdLst/>
                  <a:ahLst/>
                  <a:cxnLst>
                    <a:cxn ang="0">
                      <a:pos x="30" y="18"/>
                    </a:cxn>
                    <a:cxn ang="0">
                      <a:pos x="30" y="14"/>
                    </a:cxn>
                    <a:cxn ang="0">
                      <a:pos x="29" y="11"/>
                    </a:cxn>
                    <a:cxn ang="0">
                      <a:pos x="28" y="8"/>
                    </a:cxn>
                    <a:cxn ang="0">
                      <a:pos x="25" y="5"/>
                    </a:cxn>
                    <a:cxn ang="0">
                      <a:pos x="23" y="2"/>
                    </a:cxn>
                    <a:cxn ang="0">
                      <a:pos x="21" y="1"/>
                    </a:cxn>
                    <a:cxn ang="0">
                      <a:pos x="18" y="0"/>
                    </a:cxn>
                    <a:cxn ang="0">
                      <a:pos x="14" y="0"/>
                    </a:cxn>
                    <a:cxn ang="0">
                      <a:pos x="12" y="0"/>
                    </a:cxn>
                    <a:cxn ang="0">
                      <a:pos x="9" y="1"/>
                    </a:cxn>
                    <a:cxn ang="0">
                      <a:pos x="6" y="2"/>
                    </a:cxn>
                    <a:cxn ang="0">
                      <a:pos x="3" y="5"/>
                    </a:cxn>
                    <a:cxn ang="0">
                      <a:pos x="2" y="8"/>
                    </a:cxn>
                    <a:cxn ang="0">
                      <a:pos x="1" y="11"/>
                    </a:cxn>
                    <a:cxn ang="0">
                      <a:pos x="0" y="14"/>
                    </a:cxn>
                    <a:cxn ang="0">
                      <a:pos x="0" y="18"/>
                    </a:cxn>
                    <a:cxn ang="0">
                      <a:pos x="0" y="21"/>
                    </a:cxn>
                    <a:cxn ang="0">
                      <a:pos x="1" y="24"/>
                    </a:cxn>
                    <a:cxn ang="0">
                      <a:pos x="2" y="28"/>
                    </a:cxn>
                    <a:cxn ang="0">
                      <a:pos x="3" y="31"/>
                    </a:cxn>
                    <a:cxn ang="0">
                      <a:pos x="6" y="33"/>
                    </a:cxn>
                    <a:cxn ang="0">
                      <a:pos x="9" y="34"/>
                    </a:cxn>
                    <a:cxn ang="0">
                      <a:pos x="12" y="35"/>
                    </a:cxn>
                    <a:cxn ang="0">
                      <a:pos x="14" y="35"/>
                    </a:cxn>
                    <a:cxn ang="0">
                      <a:pos x="18" y="35"/>
                    </a:cxn>
                    <a:cxn ang="0">
                      <a:pos x="21" y="34"/>
                    </a:cxn>
                    <a:cxn ang="0">
                      <a:pos x="23" y="33"/>
                    </a:cxn>
                    <a:cxn ang="0">
                      <a:pos x="25" y="31"/>
                    </a:cxn>
                    <a:cxn ang="0">
                      <a:pos x="28" y="28"/>
                    </a:cxn>
                    <a:cxn ang="0">
                      <a:pos x="29" y="24"/>
                    </a:cxn>
                    <a:cxn ang="0">
                      <a:pos x="30" y="21"/>
                    </a:cxn>
                    <a:cxn ang="0">
                      <a:pos x="30" y="18"/>
                    </a:cxn>
                  </a:cxnLst>
                  <a:rect l="0" t="0" r="r" b="b"/>
                  <a:pathLst>
                    <a:path w="30" h="35">
                      <a:moveTo>
                        <a:pt x="30" y="18"/>
                      </a:moveTo>
                      <a:lnTo>
                        <a:pt x="30" y="14"/>
                      </a:lnTo>
                      <a:lnTo>
                        <a:pt x="29" y="11"/>
                      </a:lnTo>
                      <a:lnTo>
                        <a:pt x="28" y="8"/>
                      </a:lnTo>
                      <a:lnTo>
                        <a:pt x="25" y="5"/>
                      </a:lnTo>
                      <a:lnTo>
                        <a:pt x="23" y="2"/>
                      </a:lnTo>
                      <a:lnTo>
                        <a:pt x="21" y="1"/>
                      </a:lnTo>
                      <a:lnTo>
                        <a:pt x="18" y="0"/>
                      </a:lnTo>
                      <a:lnTo>
                        <a:pt x="14" y="0"/>
                      </a:lnTo>
                      <a:lnTo>
                        <a:pt x="12" y="0"/>
                      </a:lnTo>
                      <a:lnTo>
                        <a:pt x="9" y="1"/>
                      </a:lnTo>
                      <a:lnTo>
                        <a:pt x="6" y="2"/>
                      </a:lnTo>
                      <a:lnTo>
                        <a:pt x="3" y="5"/>
                      </a:lnTo>
                      <a:lnTo>
                        <a:pt x="2" y="8"/>
                      </a:lnTo>
                      <a:lnTo>
                        <a:pt x="1" y="11"/>
                      </a:lnTo>
                      <a:lnTo>
                        <a:pt x="0" y="14"/>
                      </a:lnTo>
                      <a:lnTo>
                        <a:pt x="0" y="18"/>
                      </a:lnTo>
                      <a:lnTo>
                        <a:pt x="0" y="21"/>
                      </a:lnTo>
                      <a:lnTo>
                        <a:pt x="1" y="24"/>
                      </a:lnTo>
                      <a:lnTo>
                        <a:pt x="2" y="28"/>
                      </a:lnTo>
                      <a:lnTo>
                        <a:pt x="3" y="31"/>
                      </a:lnTo>
                      <a:lnTo>
                        <a:pt x="6" y="33"/>
                      </a:lnTo>
                      <a:lnTo>
                        <a:pt x="9" y="34"/>
                      </a:lnTo>
                      <a:lnTo>
                        <a:pt x="12" y="35"/>
                      </a:lnTo>
                      <a:lnTo>
                        <a:pt x="14" y="35"/>
                      </a:lnTo>
                      <a:lnTo>
                        <a:pt x="18" y="35"/>
                      </a:lnTo>
                      <a:lnTo>
                        <a:pt x="21" y="34"/>
                      </a:lnTo>
                      <a:lnTo>
                        <a:pt x="23" y="33"/>
                      </a:lnTo>
                      <a:lnTo>
                        <a:pt x="25" y="31"/>
                      </a:lnTo>
                      <a:lnTo>
                        <a:pt x="28" y="28"/>
                      </a:lnTo>
                      <a:lnTo>
                        <a:pt x="29" y="24"/>
                      </a:lnTo>
                      <a:lnTo>
                        <a:pt x="30" y="21"/>
                      </a:lnTo>
                      <a:lnTo>
                        <a:pt x="30" y="18"/>
                      </a:lnTo>
                      <a:close/>
                    </a:path>
                  </a:pathLst>
                </a:custGeom>
                <a:solidFill>
                  <a:srgbClr val="000000"/>
                </a:solidFill>
                <a:ln w="0">
                  <a:solidFill>
                    <a:srgbClr val="000000"/>
                  </a:solidFill>
                  <a:prstDash val="solid"/>
                  <a:round/>
                  <a:headEnd/>
                  <a:tailEnd/>
                </a:ln>
              </p:spPr>
              <p:txBody>
                <a:bodyPr/>
                <a:lstStyle/>
                <a:p>
                  <a:endParaRPr lang="fr-FR"/>
                </a:p>
              </p:txBody>
            </p:sp>
            <p:sp>
              <p:nvSpPr>
                <p:cNvPr id="764934" name="Line 3078"/>
                <p:cNvSpPr>
                  <a:spLocks noChangeShapeType="1"/>
                </p:cNvSpPr>
                <p:nvPr/>
              </p:nvSpPr>
              <p:spPr bwMode="auto">
                <a:xfrm>
                  <a:off x="4474" y="1477"/>
                  <a:ext cx="147" cy="16"/>
                </a:xfrm>
                <a:prstGeom prst="line">
                  <a:avLst/>
                </a:prstGeom>
                <a:noFill/>
                <a:ln w="3175">
                  <a:solidFill>
                    <a:srgbClr val="000000"/>
                  </a:solidFill>
                  <a:round/>
                  <a:headEnd/>
                  <a:tailEnd/>
                </a:ln>
              </p:spPr>
              <p:txBody>
                <a:bodyPr/>
                <a:lstStyle/>
                <a:p>
                  <a:endParaRPr lang="fr-FR"/>
                </a:p>
              </p:txBody>
            </p:sp>
            <p:sp>
              <p:nvSpPr>
                <p:cNvPr id="764935" name="Freeform 3079"/>
                <p:cNvSpPr>
                  <a:spLocks/>
                </p:cNvSpPr>
                <p:nvPr/>
              </p:nvSpPr>
              <p:spPr bwMode="auto">
                <a:xfrm>
                  <a:off x="4754" y="1499"/>
                  <a:ext cx="32" cy="36"/>
                </a:xfrm>
                <a:custGeom>
                  <a:avLst/>
                  <a:gdLst/>
                  <a:ahLst/>
                  <a:cxnLst>
                    <a:cxn ang="0">
                      <a:pos x="32" y="19"/>
                    </a:cxn>
                    <a:cxn ang="0">
                      <a:pos x="31" y="14"/>
                    </a:cxn>
                    <a:cxn ang="0">
                      <a:pos x="31" y="11"/>
                    </a:cxn>
                    <a:cxn ang="0">
                      <a:pos x="29" y="9"/>
                    </a:cxn>
                    <a:cxn ang="0">
                      <a:pos x="27" y="6"/>
                    </a:cxn>
                    <a:cxn ang="0">
                      <a:pos x="25" y="3"/>
                    </a:cxn>
                    <a:cxn ang="0">
                      <a:pos x="22" y="1"/>
                    </a:cxn>
                    <a:cxn ang="0">
                      <a:pos x="19" y="0"/>
                    </a:cxn>
                    <a:cxn ang="0">
                      <a:pos x="16" y="0"/>
                    </a:cxn>
                    <a:cxn ang="0">
                      <a:pos x="14" y="0"/>
                    </a:cxn>
                    <a:cxn ang="0">
                      <a:pos x="10" y="1"/>
                    </a:cxn>
                    <a:cxn ang="0">
                      <a:pos x="8" y="3"/>
                    </a:cxn>
                    <a:cxn ang="0">
                      <a:pos x="5" y="6"/>
                    </a:cxn>
                    <a:cxn ang="0">
                      <a:pos x="3" y="9"/>
                    </a:cxn>
                    <a:cxn ang="0">
                      <a:pos x="2" y="11"/>
                    </a:cxn>
                    <a:cxn ang="0">
                      <a:pos x="2" y="14"/>
                    </a:cxn>
                    <a:cxn ang="0">
                      <a:pos x="0" y="19"/>
                    </a:cxn>
                    <a:cxn ang="0">
                      <a:pos x="2" y="21"/>
                    </a:cxn>
                    <a:cxn ang="0">
                      <a:pos x="2" y="24"/>
                    </a:cxn>
                    <a:cxn ang="0">
                      <a:pos x="3" y="29"/>
                    </a:cxn>
                    <a:cxn ang="0">
                      <a:pos x="5" y="31"/>
                    </a:cxn>
                    <a:cxn ang="0">
                      <a:pos x="8" y="33"/>
                    </a:cxn>
                    <a:cxn ang="0">
                      <a:pos x="10" y="34"/>
                    </a:cxn>
                    <a:cxn ang="0">
                      <a:pos x="14" y="36"/>
                    </a:cxn>
                    <a:cxn ang="0">
                      <a:pos x="16" y="36"/>
                    </a:cxn>
                    <a:cxn ang="0">
                      <a:pos x="19" y="36"/>
                    </a:cxn>
                    <a:cxn ang="0">
                      <a:pos x="22" y="34"/>
                    </a:cxn>
                    <a:cxn ang="0">
                      <a:pos x="25" y="33"/>
                    </a:cxn>
                    <a:cxn ang="0">
                      <a:pos x="27" y="31"/>
                    </a:cxn>
                    <a:cxn ang="0">
                      <a:pos x="29" y="29"/>
                    </a:cxn>
                    <a:cxn ang="0">
                      <a:pos x="31" y="24"/>
                    </a:cxn>
                    <a:cxn ang="0">
                      <a:pos x="31" y="21"/>
                    </a:cxn>
                    <a:cxn ang="0">
                      <a:pos x="32" y="19"/>
                    </a:cxn>
                  </a:cxnLst>
                  <a:rect l="0" t="0" r="r" b="b"/>
                  <a:pathLst>
                    <a:path w="32" h="36">
                      <a:moveTo>
                        <a:pt x="32" y="19"/>
                      </a:moveTo>
                      <a:lnTo>
                        <a:pt x="31" y="14"/>
                      </a:lnTo>
                      <a:lnTo>
                        <a:pt x="31" y="11"/>
                      </a:lnTo>
                      <a:lnTo>
                        <a:pt x="29" y="9"/>
                      </a:lnTo>
                      <a:lnTo>
                        <a:pt x="27" y="6"/>
                      </a:lnTo>
                      <a:lnTo>
                        <a:pt x="25" y="3"/>
                      </a:lnTo>
                      <a:lnTo>
                        <a:pt x="22" y="1"/>
                      </a:lnTo>
                      <a:lnTo>
                        <a:pt x="19" y="0"/>
                      </a:lnTo>
                      <a:lnTo>
                        <a:pt x="16" y="0"/>
                      </a:lnTo>
                      <a:lnTo>
                        <a:pt x="14" y="0"/>
                      </a:lnTo>
                      <a:lnTo>
                        <a:pt x="10" y="1"/>
                      </a:lnTo>
                      <a:lnTo>
                        <a:pt x="8" y="3"/>
                      </a:lnTo>
                      <a:lnTo>
                        <a:pt x="5" y="6"/>
                      </a:lnTo>
                      <a:lnTo>
                        <a:pt x="3" y="9"/>
                      </a:lnTo>
                      <a:lnTo>
                        <a:pt x="2" y="11"/>
                      </a:lnTo>
                      <a:lnTo>
                        <a:pt x="2" y="14"/>
                      </a:lnTo>
                      <a:lnTo>
                        <a:pt x="0" y="19"/>
                      </a:lnTo>
                      <a:lnTo>
                        <a:pt x="2" y="21"/>
                      </a:lnTo>
                      <a:lnTo>
                        <a:pt x="2" y="24"/>
                      </a:lnTo>
                      <a:lnTo>
                        <a:pt x="3" y="29"/>
                      </a:lnTo>
                      <a:lnTo>
                        <a:pt x="5" y="31"/>
                      </a:lnTo>
                      <a:lnTo>
                        <a:pt x="8" y="33"/>
                      </a:lnTo>
                      <a:lnTo>
                        <a:pt x="10" y="34"/>
                      </a:lnTo>
                      <a:lnTo>
                        <a:pt x="14" y="36"/>
                      </a:lnTo>
                      <a:lnTo>
                        <a:pt x="16" y="36"/>
                      </a:lnTo>
                      <a:lnTo>
                        <a:pt x="19" y="36"/>
                      </a:lnTo>
                      <a:lnTo>
                        <a:pt x="22" y="34"/>
                      </a:lnTo>
                      <a:lnTo>
                        <a:pt x="25" y="33"/>
                      </a:lnTo>
                      <a:lnTo>
                        <a:pt x="27" y="31"/>
                      </a:lnTo>
                      <a:lnTo>
                        <a:pt x="29" y="29"/>
                      </a:lnTo>
                      <a:lnTo>
                        <a:pt x="31" y="24"/>
                      </a:lnTo>
                      <a:lnTo>
                        <a:pt x="31" y="21"/>
                      </a:lnTo>
                      <a:lnTo>
                        <a:pt x="32" y="19"/>
                      </a:lnTo>
                      <a:close/>
                    </a:path>
                  </a:pathLst>
                </a:custGeom>
                <a:solidFill>
                  <a:srgbClr val="000000"/>
                </a:solidFill>
                <a:ln w="0">
                  <a:solidFill>
                    <a:srgbClr val="000000"/>
                  </a:solidFill>
                  <a:prstDash val="solid"/>
                  <a:round/>
                  <a:headEnd/>
                  <a:tailEnd/>
                </a:ln>
              </p:spPr>
              <p:txBody>
                <a:bodyPr/>
                <a:lstStyle/>
                <a:p>
                  <a:endParaRPr lang="fr-FR"/>
                </a:p>
              </p:txBody>
            </p:sp>
            <p:sp>
              <p:nvSpPr>
                <p:cNvPr id="764936" name="Line 3080"/>
                <p:cNvSpPr>
                  <a:spLocks noChangeShapeType="1"/>
                </p:cNvSpPr>
                <p:nvPr/>
              </p:nvSpPr>
              <p:spPr bwMode="auto">
                <a:xfrm>
                  <a:off x="4621" y="1493"/>
                  <a:ext cx="149" cy="25"/>
                </a:xfrm>
                <a:prstGeom prst="line">
                  <a:avLst/>
                </a:prstGeom>
                <a:noFill/>
                <a:ln w="3175">
                  <a:solidFill>
                    <a:srgbClr val="000000"/>
                  </a:solidFill>
                  <a:round/>
                  <a:headEnd/>
                  <a:tailEnd/>
                </a:ln>
              </p:spPr>
              <p:txBody>
                <a:bodyPr/>
                <a:lstStyle/>
                <a:p>
                  <a:endParaRPr lang="fr-FR"/>
                </a:p>
              </p:txBody>
            </p:sp>
            <p:sp>
              <p:nvSpPr>
                <p:cNvPr id="764937" name="Freeform 3081"/>
                <p:cNvSpPr>
                  <a:spLocks/>
                </p:cNvSpPr>
                <p:nvPr/>
              </p:nvSpPr>
              <p:spPr bwMode="auto">
                <a:xfrm>
                  <a:off x="4903" y="1536"/>
                  <a:ext cx="31" cy="36"/>
                </a:xfrm>
                <a:custGeom>
                  <a:avLst/>
                  <a:gdLst/>
                  <a:ahLst/>
                  <a:cxnLst>
                    <a:cxn ang="0">
                      <a:pos x="31" y="19"/>
                    </a:cxn>
                    <a:cxn ang="0">
                      <a:pos x="31" y="15"/>
                    </a:cxn>
                    <a:cxn ang="0">
                      <a:pos x="30" y="12"/>
                    </a:cxn>
                    <a:cxn ang="0">
                      <a:pos x="29" y="7"/>
                    </a:cxn>
                    <a:cxn ang="0">
                      <a:pos x="27" y="6"/>
                    </a:cxn>
                    <a:cxn ang="0">
                      <a:pos x="25" y="3"/>
                    </a:cxn>
                    <a:cxn ang="0">
                      <a:pos x="21" y="2"/>
                    </a:cxn>
                    <a:cxn ang="0">
                      <a:pos x="19" y="0"/>
                    </a:cxn>
                    <a:cxn ang="0">
                      <a:pos x="16" y="0"/>
                    </a:cxn>
                    <a:cxn ang="0">
                      <a:pos x="13" y="0"/>
                    </a:cxn>
                    <a:cxn ang="0">
                      <a:pos x="10" y="2"/>
                    </a:cxn>
                    <a:cxn ang="0">
                      <a:pos x="8" y="3"/>
                    </a:cxn>
                    <a:cxn ang="0">
                      <a:pos x="5" y="6"/>
                    </a:cxn>
                    <a:cxn ang="0">
                      <a:pos x="3" y="7"/>
                    </a:cxn>
                    <a:cxn ang="0">
                      <a:pos x="1" y="12"/>
                    </a:cxn>
                    <a:cxn ang="0">
                      <a:pos x="0" y="15"/>
                    </a:cxn>
                    <a:cxn ang="0">
                      <a:pos x="0" y="19"/>
                    </a:cxn>
                    <a:cxn ang="0">
                      <a:pos x="0" y="22"/>
                    </a:cxn>
                    <a:cxn ang="0">
                      <a:pos x="1" y="25"/>
                    </a:cxn>
                    <a:cxn ang="0">
                      <a:pos x="3" y="28"/>
                    </a:cxn>
                    <a:cxn ang="0">
                      <a:pos x="5" y="30"/>
                    </a:cxn>
                    <a:cxn ang="0">
                      <a:pos x="8" y="33"/>
                    </a:cxn>
                    <a:cxn ang="0">
                      <a:pos x="10" y="35"/>
                    </a:cxn>
                    <a:cxn ang="0">
                      <a:pos x="13" y="36"/>
                    </a:cxn>
                    <a:cxn ang="0">
                      <a:pos x="16" y="36"/>
                    </a:cxn>
                    <a:cxn ang="0">
                      <a:pos x="19" y="36"/>
                    </a:cxn>
                    <a:cxn ang="0">
                      <a:pos x="21" y="35"/>
                    </a:cxn>
                    <a:cxn ang="0">
                      <a:pos x="25" y="33"/>
                    </a:cxn>
                    <a:cxn ang="0">
                      <a:pos x="27" y="30"/>
                    </a:cxn>
                    <a:cxn ang="0">
                      <a:pos x="29" y="28"/>
                    </a:cxn>
                    <a:cxn ang="0">
                      <a:pos x="30" y="25"/>
                    </a:cxn>
                    <a:cxn ang="0">
                      <a:pos x="31" y="22"/>
                    </a:cxn>
                    <a:cxn ang="0">
                      <a:pos x="31" y="19"/>
                    </a:cxn>
                  </a:cxnLst>
                  <a:rect l="0" t="0" r="r" b="b"/>
                  <a:pathLst>
                    <a:path w="31" h="36">
                      <a:moveTo>
                        <a:pt x="31" y="19"/>
                      </a:moveTo>
                      <a:lnTo>
                        <a:pt x="31" y="15"/>
                      </a:lnTo>
                      <a:lnTo>
                        <a:pt x="30" y="12"/>
                      </a:lnTo>
                      <a:lnTo>
                        <a:pt x="29" y="7"/>
                      </a:lnTo>
                      <a:lnTo>
                        <a:pt x="27" y="6"/>
                      </a:lnTo>
                      <a:lnTo>
                        <a:pt x="25" y="3"/>
                      </a:lnTo>
                      <a:lnTo>
                        <a:pt x="21" y="2"/>
                      </a:lnTo>
                      <a:lnTo>
                        <a:pt x="19" y="0"/>
                      </a:lnTo>
                      <a:lnTo>
                        <a:pt x="16" y="0"/>
                      </a:lnTo>
                      <a:lnTo>
                        <a:pt x="13" y="0"/>
                      </a:lnTo>
                      <a:lnTo>
                        <a:pt x="10" y="2"/>
                      </a:lnTo>
                      <a:lnTo>
                        <a:pt x="8" y="3"/>
                      </a:lnTo>
                      <a:lnTo>
                        <a:pt x="5" y="6"/>
                      </a:lnTo>
                      <a:lnTo>
                        <a:pt x="3" y="7"/>
                      </a:lnTo>
                      <a:lnTo>
                        <a:pt x="1" y="12"/>
                      </a:lnTo>
                      <a:lnTo>
                        <a:pt x="0" y="15"/>
                      </a:lnTo>
                      <a:lnTo>
                        <a:pt x="0" y="19"/>
                      </a:lnTo>
                      <a:lnTo>
                        <a:pt x="0" y="22"/>
                      </a:lnTo>
                      <a:lnTo>
                        <a:pt x="1" y="25"/>
                      </a:lnTo>
                      <a:lnTo>
                        <a:pt x="3" y="28"/>
                      </a:lnTo>
                      <a:lnTo>
                        <a:pt x="5" y="30"/>
                      </a:lnTo>
                      <a:lnTo>
                        <a:pt x="8" y="33"/>
                      </a:lnTo>
                      <a:lnTo>
                        <a:pt x="10" y="35"/>
                      </a:lnTo>
                      <a:lnTo>
                        <a:pt x="13" y="36"/>
                      </a:lnTo>
                      <a:lnTo>
                        <a:pt x="16" y="36"/>
                      </a:lnTo>
                      <a:lnTo>
                        <a:pt x="19" y="36"/>
                      </a:lnTo>
                      <a:lnTo>
                        <a:pt x="21" y="35"/>
                      </a:lnTo>
                      <a:lnTo>
                        <a:pt x="25" y="33"/>
                      </a:lnTo>
                      <a:lnTo>
                        <a:pt x="27" y="30"/>
                      </a:lnTo>
                      <a:lnTo>
                        <a:pt x="29" y="28"/>
                      </a:lnTo>
                      <a:lnTo>
                        <a:pt x="30" y="25"/>
                      </a:lnTo>
                      <a:lnTo>
                        <a:pt x="31" y="22"/>
                      </a:lnTo>
                      <a:lnTo>
                        <a:pt x="31" y="19"/>
                      </a:lnTo>
                      <a:close/>
                    </a:path>
                  </a:pathLst>
                </a:custGeom>
                <a:solidFill>
                  <a:srgbClr val="000000"/>
                </a:solidFill>
                <a:ln w="0">
                  <a:solidFill>
                    <a:srgbClr val="000000"/>
                  </a:solidFill>
                  <a:prstDash val="solid"/>
                  <a:round/>
                  <a:headEnd/>
                  <a:tailEnd/>
                </a:ln>
              </p:spPr>
              <p:txBody>
                <a:bodyPr/>
                <a:lstStyle/>
                <a:p>
                  <a:endParaRPr lang="fr-FR"/>
                </a:p>
              </p:txBody>
            </p:sp>
            <p:sp>
              <p:nvSpPr>
                <p:cNvPr id="764938" name="Line 3082"/>
                <p:cNvSpPr>
                  <a:spLocks noChangeShapeType="1"/>
                </p:cNvSpPr>
                <p:nvPr/>
              </p:nvSpPr>
              <p:spPr bwMode="auto">
                <a:xfrm>
                  <a:off x="4770" y="1518"/>
                  <a:ext cx="149" cy="37"/>
                </a:xfrm>
                <a:prstGeom prst="line">
                  <a:avLst/>
                </a:prstGeom>
                <a:noFill/>
                <a:ln w="3175">
                  <a:solidFill>
                    <a:srgbClr val="000000"/>
                  </a:solidFill>
                  <a:round/>
                  <a:headEnd/>
                  <a:tailEnd/>
                </a:ln>
              </p:spPr>
              <p:txBody>
                <a:bodyPr/>
                <a:lstStyle/>
                <a:p>
                  <a:endParaRPr lang="fr-FR"/>
                </a:p>
              </p:txBody>
            </p:sp>
            <p:sp>
              <p:nvSpPr>
                <p:cNvPr id="764939" name="Freeform 3083"/>
                <p:cNvSpPr>
                  <a:spLocks/>
                </p:cNvSpPr>
                <p:nvPr/>
              </p:nvSpPr>
              <p:spPr bwMode="auto">
                <a:xfrm>
                  <a:off x="5052" y="1589"/>
                  <a:ext cx="31" cy="36"/>
                </a:xfrm>
                <a:custGeom>
                  <a:avLst/>
                  <a:gdLst/>
                  <a:ahLst/>
                  <a:cxnLst>
                    <a:cxn ang="0">
                      <a:pos x="31" y="19"/>
                    </a:cxn>
                    <a:cxn ang="0">
                      <a:pos x="31" y="15"/>
                    </a:cxn>
                    <a:cxn ang="0">
                      <a:pos x="30" y="12"/>
                    </a:cxn>
                    <a:cxn ang="0">
                      <a:pos x="28" y="9"/>
                    </a:cxn>
                    <a:cxn ang="0">
                      <a:pos x="26" y="6"/>
                    </a:cxn>
                    <a:cxn ang="0">
                      <a:pos x="23" y="3"/>
                    </a:cxn>
                    <a:cxn ang="0">
                      <a:pos x="21" y="2"/>
                    </a:cxn>
                    <a:cxn ang="0">
                      <a:pos x="19" y="0"/>
                    </a:cxn>
                    <a:cxn ang="0">
                      <a:pos x="15" y="0"/>
                    </a:cxn>
                    <a:cxn ang="0">
                      <a:pos x="12" y="0"/>
                    </a:cxn>
                    <a:cxn ang="0">
                      <a:pos x="9" y="2"/>
                    </a:cxn>
                    <a:cxn ang="0">
                      <a:pos x="6" y="3"/>
                    </a:cxn>
                    <a:cxn ang="0">
                      <a:pos x="4" y="6"/>
                    </a:cxn>
                    <a:cxn ang="0">
                      <a:pos x="3" y="9"/>
                    </a:cxn>
                    <a:cxn ang="0">
                      <a:pos x="1" y="12"/>
                    </a:cxn>
                    <a:cxn ang="0">
                      <a:pos x="0" y="15"/>
                    </a:cxn>
                    <a:cxn ang="0">
                      <a:pos x="0" y="19"/>
                    </a:cxn>
                    <a:cxn ang="0">
                      <a:pos x="0" y="22"/>
                    </a:cxn>
                    <a:cxn ang="0">
                      <a:pos x="1" y="26"/>
                    </a:cxn>
                    <a:cxn ang="0">
                      <a:pos x="3" y="29"/>
                    </a:cxn>
                    <a:cxn ang="0">
                      <a:pos x="4" y="32"/>
                    </a:cxn>
                    <a:cxn ang="0">
                      <a:pos x="6" y="33"/>
                    </a:cxn>
                    <a:cxn ang="0">
                      <a:pos x="9" y="36"/>
                    </a:cxn>
                    <a:cxn ang="0">
                      <a:pos x="12" y="36"/>
                    </a:cxn>
                    <a:cxn ang="0">
                      <a:pos x="15" y="36"/>
                    </a:cxn>
                    <a:cxn ang="0">
                      <a:pos x="19" y="36"/>
                    </a:cxn>
                    <a:cxn ang="0">
                      <a:pos x="21" y="36"/>
                    </a:cxn>
                    <a:cxn ang="0">
                      <a:pos x="23" y="33"/>
                    </a:cxn>
                    <a:cxn ang="0">
                      <a:pos x="26" y="32"/>
                    </a:cxn>
                    <a:cxn ang="0">
                      <a:pos x="28" y="29"/>
                    </a:cxn>
                    <a:cxn ang="0">
                      <a:pos x="30" y="26"/>
                    </a:cxn>
                    <a:cxn ang="0">
                      <a:pos x="31" y="22"/>
                    </a:cxn>
                    <a:cxn ang="0">
                      <a:pos x="31" y="19"/>
                    </a:cxn>
                  </a:cxnLst>
                  <a:rect l="0" t="0" r="r" b="b"/>
                  <a:pathLst>
                    <a:path w="31" h="36">
                      <a:moveTo>
                        <a:pt x="31" y="19"/>
                      </a:moveTo>
                      <a:lnTo>
                        <a:pt x="31" y="15"/>
                      </a:lnTo>
                      <a:lnTo>
                        <a:pt x="30" y="12"/>
                      </a:lnTo>
                      <a:lnTo>
                        <a:pt x="28" y="9"/>
                      </a:lnTo>
                      <a:lnTo>
                        <a:pt x="26" y="6"/>
                      </a:lnTo>
                      <a:lnTo>
                        <a:pt x="23" y="3"/>
                      </a:lnTo>
                      <a:lnTo>
                        <a:pt x="21" y="2"/>
                      </a:lnTo>
                      <a:lnTo>
                        <a:pt x="19" y="0"/>
                      </a:lnTo>
                      <a:lnTo>
                        <a:pt x="15" y="0"/>
                      </a:lnTo>
                      <a:lnTo>
                        <a:pt x="12" y="0"/>
                      </a:lnTo>
                      <a:lnTo>
                        <a:pt x="9" y="2"/>
                      </a:lnTo>
                      <a:lnTo>
                        <a:pt x="6" y="3"/>
                      </a:lnTo>
                      <a:lnTo>
                        <a:pt x="4" y="6"/>
                      </a:lnTo>
                      <a:lnTo>
                        <a:pt x="3" y="9"/>
                      </a:lnTo>
                      <a:lnTo>
                        <a:pt x="1" y="12"/>
                      </a:lnTo>
                      <a:lnTo>
                        <a:pt x="0" y="15"/>
                      </a:lnTo>
                      <a:lnTo>
                        <a:pt x="0" y="19"/>
                      </a:lnTo>
                      <a:lnTo>
                        <a:pt x="0" y="22"/>
                      </a:lnTo>
                      <a:lnTo>
                        <a:pt x="1" y="26"/>
                      </a:lnTo>
                      <a:lnTo>
                        <a:pt x="3" y="29"/>
                      </a:lnTo>
                      <a:lnTo>
                        <a:pt x="4" y="32"/>
                      </a:lnTo>
                      <a:lnTo>
                        <a:pt x="6" y="33"/>
                      </a:lnTo>
                      <a:lnTo>
                        <a:pt x="9" y="36"/>
                      </a:lnTo>
                      <a:lnTo>
                        <a:pt x="12" y="36"/>
                      </a:lnTo>
                      <a:lnTo>
                        <a:pt x="15" y="36"/>
                      </a:lnTo>
                      <a:lnTo>
                        <a:pt x="19" y="36"/>
                      </a:lnTo>
                      <a:lnTo>
                        <a:pt x="21" y="36"/>
                      </a:lnTo>
                      <a:lnTo>
                        <a:pt x="23" y="33"/>
                      </a:lnTo>
                      <a:lnTo>
                        <a:pt x="26" y="32"/>
                      </a:lnTo>
                      <a:lnTo>
                        <a:pt x="28" y="29"/>
                      </a:lnTo>
                      <a:lnTo>
                        <a:pt x="30" y="26"/>
                      </a:lnTo>
                      <a:lnTo>
                        <a:pt x="31" y="22"/>
                      </a:lnTo>
                      <a:lnTo>
                        <a:pt x="31" y="19"/>
                      </a:lnTo>
                      <a:close/>
                    </a:path>
                  </a:pathLst>
                </a:custGeom>
                <a:solidFill>
                  <a:srgbClr val="000000"/>
                </a:solidFill>
                <a:ln w="0">
                  <a:solidFill>
                    <a:srgbClr val="000000"/>
                  </a:solidFill>
                  <a:prstDash val="solid"/>
                  <a:round/>
                  <a:headEnd/>
                  <a:tailEnd/>
                </a:ln>
              </p:spPr>
              <p:txBody>
                <a:bodyPr/>
                <a:lstStyle/>
                <a:p>
                  <a:endParaRPr lang="fr-FR"/>
                </a:p>
              </p:txBody>
            </p:sp>
            <p:sp>
              <p:nvSpPr>
                <p:cNvPr id="764940" name="Line 3084"/>
                <p:cNvSpPr>
                  <a:spLocks noChangeShapeType="1"/>
                </p:cNvSpPr>
                <p:nvPr/>
              </p:nvSpPr>
              <p:spPr bwMode="auto">
                <a:xfrm>
                  <a:off x="4919" y="1555"/>
                  <a:ext cx="148" cy="53"/>
                </a:xfrm>
                <a:prstGeom prst="line">
                  <a:avLst/>
                </a:prstGeom>
                <a:noFill/>
                <a:ln w="3175">
                  <a:solidFill>
                    <a:srgbClr val="000000"/>
                  </a:solidFill>
                  <a:round/>
                  <a:headEnd/>
                  <a:tailEnd/>
                </a:ln>
              </p:spPr>
              <p:txBody>
                <a:bodyPr/>
                <a:lstStyle/>
                <a:p>
                  <a:endParaRPr lang="fr-FR"/>
                </a:p>
              </p:txBody>
            </p:sp>
            <p:sp>
              <p:nvSpPr>
                <p:cNvPr id="764941" name="Freeform 3085"/>
                <p:cNvSpPr>
                  <a:spLocks/>
                </p:cNvSpPr>
                <p:nvPr/>
              </p:nvSpPr>
              <p:spPr bwMode="auto">
                <a:xfrm>
                  <a:off x="5200" y="1663"/>
                  <a:ext cx="31" cy="37"/>
                </a:xfrm>
                <a:custGeom>
                  <a:avLst/>
                  <a:gdLst/>
                  <a:ahLst/>
                  <a:cxnLst>
                    <a:cxn ang="0">
                      <a:pos x="31" y="18"/>
                    </a:cxn>
                    <a:cxn ang="0">
                      <a:pos x="31" y="14"/>
                    </a:cxn>
                    <a:cxn ang="0">
                      <a:pos x="31" y="11"/>
                    </a:cxn>
                    <a:cxn ang="0">
                      <a:pos x="28" y="8"/>
                    </a:cxn>
                    <a:cxn ang="0">
                      <a:pos x="27" y="5"/>
                    </a:cxn>
                    <a:cxn ang="0">
                      <a:pos x="24" y="2"/>
                    </a:cxn>
                    <a:cxn ang="0">
                      <a:pos x="22" y="1"/>
                    </a:cxn>
                    <a:cxn ang="0">
                      <a:pos x="18" y="1"/>
                    </a:cxn>
                    <a:cxn ang="0">
                      <a:pos x="16" y="0"/>
                    </a:cxn>
                    <a:cxn ang="0">
                      <a:pos x="12" y="1"/>
                    </a:cxn>
                    <a:cxn ang="0">
                      <a:pos x="10" y="1"/>
                    </a:cxn>
                    <a:cxn ang="0">
                      <a:pos x="7" y="2"/>
                    </a:cxn>
                    <a:cxn ang="0">
                      <a:pos x="5" y="5"/>
                    </a:cxn>
                    <a:cxn ang="0">
                      <a:pos x="2" y="8"/>
                    </a:cxn>
                    <a:cxn ang="0">
                      <a:pos x="1" y="11"/>
                    </a:cxn>
                    <a:cxn ang="0">
                      <a:pos x="0" y="14"/>
                    </a:cxn>
                    <a:cxn ang="0">
                      <a:pos x="0" y="18"/>
                    </a:cxn>
                    <a:cxn ang="0">
                      <a:pos x="0" y="21"/>
                    </a:cxn>
                    <a:cxn ang="0">
                      <a:pos x="1" y="25"/>
                    </a:cxn>
                    <a:cxn ang="0">
                      <a:pos x="2" y="28"/>
                    </a:cxn>
                    <a:cxn ang="0">
                      <a:pos x="5" y="31"/>
                    </a:cxn>
                    <a:cxn ang="0">
                      <a:pos x="7" y="33"/>
                    </a:cxn>
                    <a:cxn ang="0">
                      <a:pos x="10" y="35"/>
                    </a:cxn>
                    <a:cxn ang="0">
                      <a:pos x="12" y="35"/>
                    </a:cxn>
                    <a:cxn ang="0">
                      <a:pos x="16" y="37"/>
                    </a:cxn>
                    <a:cxn ang="0">
                      <a:pos x="18" y="35"/>
                    </a:cxn>
                    <a:cxn ang="0">
                      <a:pos x="22" y="35"/>
                    </a:cxn>
                    <a:cxn ang="0">
                      <a:pos x="24" y="33"/>
                    </a:cxn>
                    <a:cxn ang="0">
                      <a:pos x="27" y="31"/>
                    </a:cxn>
                    <a:cxn ang="0">
                      <a:pos x="28" y="28"/>
                    </a:cxn>
                    <a:cxn ang="0">
                      <a:pos x="31" y="25"/>
                    </a:cxn>
                    <a:cxn ang="0">
                      <a:pos x="31" y="21"/>
                    </a:cxn>
                    <a:cxn ang="0">
                      <a:pos x="31" y="18"/>
                    </a:cxn>
                  </a:cxnLst>
                  <a:rect l="0" t="0" r="r" b="b"/>
                  <a:pathLst>
                    <a:path w="31" h="37">
                      <a:moveTo>
                        <a:pt x="31" y="18"/>
                      </a:moveTo>
                      <a:lnTo>
                        <a:pt x="31" y="14"/>
                      </a:lnTo>
                      <a:lnTo>
                        <a:pt x="31" y="11"/>
                      </a:lnTo>
                      <a:lnTo>
                        <a:pt x="28" y="8"/>
                      </a:lnTo>
                      <a:lnTo>
                        <a:pt x="27" y="5"/>
                      </a:lnTo>
                      <a:lnTo>
                        <a:pt x="24" y="2"/>
                      </a:lnTo>
                      <a:lnTo>
                        <a:pt x="22" y="1"/>
                      </a:lnTo>
                      <a:lnTo>
                        <a:pt x="18" y="1"/>
                      </a:lnTo>
                      <a:lnTo>
                        <a:pt x="16" y="0"/>
                      </a:lnTo>
                      <a:lnTo>
                        <a:pt x="12" y="1"/>
                      </a:lnTo>
                      <a:lnTo>
                        <a:pt x="10" y="1"/>
                      </a:lnTo>
                      <a:lnTo>
                        <a:pt x="7" y="2"/>
                      </a:lnTo>
                      <a:lnTo>
                        <a:pt x="5" y="5"/>
                      </a:lnTo>
                      <a:lnTo>
                        <a:pt x="2" y="8"/>
                      </a:lnTo>
                      <a:lnTo>
                        <a:pt x="1" y="11"/>
                      </a:lnTo>
                      <a:lnTo>
                        <a:pt x="0" y="14"/>
                      </a:lnTo>
                      <a:lnTo>
                        <a:pt x="0" y="18"/>
                      </a:lnTo>
                      <a:lnTo>
                        <a:pt x="0" y="21"/>
                      </a:lnTo>
                      <a:lnTo>
                        <a:pt x="1" y="25"/>
                      </a:lnTo>
                      <a:lnTo>
                        <a:pt x="2" y="28"/>
                      </a:lnTo>
                      <a:lnTo>
                        <a:pt x="5" y="31"/>
                      </a:lnTo>
                      <a:lnTo>
                        <a:pt x="7" y="33"/>
                      </a:lnTo>
                      <a:lnTo>
                        <a:pt x="10" y="35"/>
                      </a:lnTo>
                      <a:lnTo>
                        <a:pt x="12" y="35"/>
                      </a:lnTo>
                      <a:lnTo>
                        <a:pt x="16" y="37"/>
                      </a:lnTo>
                      <a:lnTo>
                        <a:pt x="18" y="35"/>
                      </a:lnTo>
                      <a:lnTo>
                        <a:pt x="22" y="35"/>
                      </a:lnTo>
                      <a:lnTo>
                        <a:pt x="24" y="33"/>
                      </a:lnTo>
                      <a:lnTo>
                        <a:pt x="27" y="31"/>
                      </a:lnTo>
                      <a:lnTo>
                        <a:pt x="28" y="28"/>
                      </a:lnTo>
                      <a:lnTo>
                        <a:pt x="31" y="25"/>
                      </a:lnTo>
                      <a:lnTo>
                        <a:pt x="31" y="21"/>
                      </a:lnTo>
                      <a:lnTo>
                        <a:pt x="31" y="18"/>
                      </a:lnTo>
                      <a:close/>
                    </a:path>
                  </a:pathLst>
                </a:custGeom>
                <a:solidFill>
                  <a:srgbClr val="000000"/>
                </a:solidFill>
                <a:ln w="0">
                  <a:solidFill>
                    <a:srgbClr val="000000"/>
                  </a:solidFill>
                  <a:prstDash val="solid"/>
                  <a:round/>
                  <a:headEnd/>
                  <a:tailEnd/>
                </a:ln>
              </p:spPr>
              <p:txBody>
                <a:bodyPr/>
                <a:lstStyle/>
                <a:p>
                  <a:endParaRPr lang="fr-FR"/>
                </a:p>
              </p:txBody>
            </p:sp>
            <p:sp>
              <p:nvSpPr>
                <p:cNvPr id="764942" name="Line 3086"/>
                <p:cNvSpPr>
                  <a:spLocks noChangeShapeType="1"/>
                </p:cNvSpPr>
                <p:nvPr/>
              </p:nvSpPr>
              <p:spPr bwMode="auto">
                <a:xfrm>
                  <a:off x="5067" y="1608"/>
                  <a:ext cx="149" cy="73"/>
                </a:xfrm>
                <a:prstGeom prst="line">
                  <a:avLst/>
                </a:prstGeom>
                <a:noFill/>
                <a:ln w="3175">
                  <a:solidFill>
                    <a:srgbClr val="000000"/>
                  </a:solidFill>
                  <a:round/>
                  <a:headEnd/>
                  <a:tailEnd/>
                </a:ln>
              </p:spPr>
              <p:txBody>
                <a:bodyPr/>
                <a:lstStyle/>
                <a:p>
                  <a:endParaRPr lang="fr-FR"/>
                </a:p>
              </p:txBody>
            </p:sp>
            <p:sp>
              <p:nvSpPr>
                <p:cNvPr id="764943" name="Freeform 3087"/>
                <p:cNvSpPr>
                  <a:spLocks/>
                </p:cNvSpPr>
                <p:nvPr/>
              </p:nvSpPr>
              <p:spPr bwMode="auto">
                <a:xfrm>
                  <a:off x="5349" y="1760"/>
                  <a:ext cx="14" cy="36"/>
                </a:xfrm>
                <a:custGeom>
                  <a:avLst/>
                  <a:gdLst/>
                  <a:ahLst/>
                  <a:cxnLst>
                    <a:cxn ang="0">
                      <a:pos x="14" y="0"/>
                    </a:cxn>
                    <a:cxn ang="0">
                      <a:pos x="12" y="0"/>
                    </a:cxn>
                    <a:cxn ang="0">
                      <a:pos x="10" y="2"/>
                    </a:cxn>
                    <a:cxn ang="0">
                      <a:pos x="6" y="3"/>
                    </a:cxn>
                    <a:cxn ang="0">
                      <a:pos x="5" y="6"/>
                    </a:cxn>
                    <a:cxn ang="0">
                      <a:pos x="2" y="7"/>
                    </a:cxn>
                    <a:cxn ang="0">
                      <a:pos x="1" y="12"/>
                    </a:cxn>
                    <a:cxn ang="0">
                      <a:pos x="0" y="15"/>
                    </a:cxn>
                    <a:cxn ang="0">
                      <a:pos x="0" y="17"/>
                    </a:cxn>
                    <a:cxn ang="0">
                      <a:pos x="0" y="22"/>
                    </a:cxn>
                    <a:cxn ang="0">
                      <a:pos x="1" y="25"/>
                    </a:cxn>
                    <a:cxn ang="0">
                      <a:pos x="2" y="27"/>
                    </a:cxn>
                    <a:cxn ang="0">
                      <a:pos x="5" y="30"/>
                    </a:cxn>
                    <a:cxn ang="0">
                      <a:pos x="6" y="33"/>
                    </a:cxn>
                    <a:cxn ang="0">
                      <a:pos x="10" y="35"/>
                    </a:cxn>
                    <a:cxn ang="0">
                      <a:pos x="12" y="36"/>
                    </a:cxn>
                    <a:cxn ang="0">
                      <a:pos x="14" y="36"/>
                    </a:cxn>
                    <a:cxn ang="0">
                      <a:pos x="14" y="0"/>
                    </a:cxn>
                  </a:cxnLst>
                  <a:rect l="0" t="0" r="r" b="b"/>
                  <a:pathLst>
                    <a:path w="14" h="36">
                      <a:moveTo>
                        <a:pt x="14" y="0"/>
                      </a:moveTo>
                      <a:lnTo>
                        <a:pt x="12" y="0"/>
                      </a:lnTo>
                      <a:lnTo>
                        <a:pt x="10" y="2"/>
                      </a:lnTo>
                      <a:lnTo>
                        <a:pt x="6" y="3"/>
                      </a:lnTo>
                      <a:lnTo>
                        <a:pt x="5" y="6"/>
                      </a:lnTo>
                      <a:lnTo>
                        <a:pt x="2" y="7"/>
                      </a:lnTo>
                      <a:lnTo>
                        <a:pt x="1" y="12"/>
                      </a:lnTo>
                      <a:lnTo>
                        <a:pt x="0" y="15"/>
                      </a:lnTo>
                      <a:lnTo>
                        <a:pt x="0" y="17"/>
                      </a:lnTo>
                      <a:lnTo>
                        <a:pt x="0" y="22"/>
                      </a:lnTo>
                      <a:lnTo>
                        <a:pt x="1" y="25"/>
                      </a:lnTo>
                      <a:lnTo>
                        <a:pt x="2" y="27"/>
                      </a:lnTo>
                      <a:lnTo>
                        <a:pt x="5" y="30"/>
                      </a:lnTo>
                      <a:lnTo>
                        <a:pt x="6" y="33"/>
                      </a:lnTo>
                      <a:lnTo>
                        <a:pt x="10" y="35"/>
                      </a:lnTo>
                      <a:lnTo>
                        <a:pt x="12" y="36"/>
                      </a:lnTo>
                      <a:lnTo>
                        <a:pt x="14" y="36"/>
                      </a:lnTo>
                      <a:lnTo>
                        <a:pt x="14" y="0"/>
                      </a:lnTo>
                      <a:close/>
                    </a:path>
                  </a:pathLst>
                </a:custGeom>
                <a:solidFill>
                  <a:srgbClr val="000000"/>
                </a:solidFill>
                <a:ln w="0">
                  <a:solidFill>
                    <a:srgbClr val="000000"/>
                  </a:solidFill>
                  <a:prstDash val="solid"/>
                  <a:round/>
                  <a:headEnd/>
                  <a:tailEnd/>
                </a:ln>
              </p:spPr>
              <p:txBody>
                <a:bodyPr/>
                <a:lstStyle/>
                <a:p>
                  <a:endParaRPr lang="fr-FR"/>
                </a:p>
              </p:txBody>
            </p:sp>
            <p:sp>
              <p:nvSpPr>
                <p:cNvPr id="764944" name="Line 3088"/>
                <p:cNvSpPr>
                  <a:spLocks noChangeShapeType="1"/>
                </p:cNvSpPr>
                <p:nvPr/>
              </p:nvSpPr>
              <p:spPr bwMode="auto">
                <a:xfrm>
                  <a:off x="5216" y="1681"/>
                  <a:ext cx="147" cy="96"/>
                </a:xfrm>
                <a:prstGeom prst="line">
                  <a:avLst/>
                </a:prstGeom>
                <a:noFill/>
                <a:ln w="3175">
                  <a:solidFill>
                    <a:srgbClr val="000000"/>
                  </a:solidFill>
                  <a:round/>
                  <a:headEnd/>
                  <a:tailEnd/>
                </a:ln>
              </p:spPr>
              <p:txBody>
                <a:bodyPr/>
                <a:lstStyle/>
                <a:p>
                  <a:endParaRPr lang="fr-FR"/>
                </a:p>
              </p:txBody>
            </p:sp>
            <p:sp>
              <p:nvSpPr>
                <p:cNvPr id="764945" name="Freeform 3089"/>
                <p:cNvSpPr>
                  <a:spLocks/>
                </p:cNvSpPr>
                <p:nvPr/>
              </p:nvSpPr>
              <p:spPr bwMode="auto">
                <a:xfrm>
                  <a:off x="3286" y="1433"/>
                  <a:ext cx="15" cy="36"/>
                </a:xfrm>
                <a:custGeom>
                  <a:avLst/>
                  <a:gdLst/>
                  <a:ahLst/>
                  <a:cxnLst>
                    <a:cxn ang="0">
                      <a:pos x="15" y="19"/>
                    </a:cxn>
                    <a:cxn ang="0">
                      <a:pos x="15" y="14"/>
                    </a:cxn>
                    <a:cxn ang="0">
                      <a:pos x="14" y="11"/>
                    </a:cxn>
                    <a:cxn ang="0">
                      <a:pos x="12" y="7"/>
                    </a:cxn>
                    <a:cxn ang="0">
                      <a:pos x="11" y="6"/>
                    </a:cxn>
                    <a:cxn ang="0">
                      <a:pos x="9" y="3"/>
                    </a:cxn>
                    <a:cxn ang="0">
                      <a:pos x="6" y="1"/>
                    </a:cxn>
                    <a:cxn ang="0">
                      <a:pos x="3" y="0"/>
                    </a:cxn>
                    <a:cxn ang="0">
                      <a:pos x="0" y="0"/>
                    </a:cxn>
                    <a:cxn ang="0">
                      <a:pos x="0" y="36"/>
                    </a:cxn>
                    <a:cxn ang="0">
                      <a:pos x="3" y="36"/>
                    </a:cxn>
                    <a:cxn ang="0">
                      <a:pos x="6" y="34"/>
                    </a:cxn>
                    <a:cxn ang="0">
                      <a:pos x="9" y="33"/>
                    </a:cxn>
                    <a:cxn ang="0">
                      <a:pos x="11" y="30"/>
                    </a:cxn>
                    <a:cxn ang="0">
                      <a:pos x="12" y="27"/>
                    </a:cxn>
                    <a:cxn ang="0">
                      <a:pos x="14" y="24"/>
                    </a:cxn>
                    <a:cxn ang="0">
                      <a:pos x="15" y="21"/>
                    </a:cxn>
                    <a:cxn ang="0">
                      <a:pos x="15" y="19"/>
                    </a:cxn>
                  </a:cxnLst>
                  <a:rect l="0" t="0" r="r" b="b"/>
                  <a:pathLst>
                    <a:path w="15" h="36">
                      <a:moveTo>
                        <a:pt x="15" y="19"/>
                      </a:moveTo>
                      <a:lnTo>
                        <a:pt x="15" y="14"/>
                      </a:lnTo>
                      <a:lnTo>
                        <a:pt x="14" y="11"/>
                      </a:lnTo>
                      <a:lnTo>
                        <a:pt x="12" y="7"/>
                      </a:lnTo>
                      <a:lnTo>
                        <a:pt x="11" y="6"/>
                      </a:lnTo>
                      <a:lnTo>
                        <a:pt x="9" y="3"/>
                      </a:lnTo>
                      <a:lnTo>
                        <a:pt x="6" y="1"/>
                      </a:lnTo>
                      <a:lnTo>
                        <a:pt x="3" y="0"/>
                      </a:lnTo>
                      <a:lnTo>
                        <a:pt x="0" y="0"/>
                      </a:lnTo>
                      <a:lnTo>
                        <a:pt x="0" y="36"/>
                      </a:lnTo>
                      <a:lnTo>
                        <a:pt x="3" y="36"/>
                      </a:lnTo>
                      <a:lnTo>
                        <a:pt x="6" y="34"/>
                      </a:lnTo>
                      <a:lnTo>
                        <a:pt x="9" y="33"/>
                      </a:lnTo>
                      <a:lnTo>
                        <a:pt x="11" y="30"/>
                      </a:lnTo>
                      <a:lnTo>
                        <a:pt x="12" y="27"/>
                      </a:lnTo>
                      <a:lnTo>
                        <a:pt x="14" y="24"/>
                      </a:lnTo>
                      <a:lnTo>
                        <a:pt x="15" y="21"/>
                      </a:lnTo>
                      <a:lnTo>
                        <a:pt x="15" y="19"/>
                      </a:lnTo>
                      <a:close/>
                    </a:path>
                  </a:pathLst>
                </a:custGeom>
                <a:solidFill>
                  <a:srgbClr val="FF0000"/>
                </a:solidFill>
                <a:ln w="0">
                  <a:solidFill>
                    <a:srgbClr val="FF0000"/>
                  </a:solidFill>
                  <a:prstDash val="solid"/>
                  <a:round/>
                  <a:headEnd/>
                  <a:tailEnd/>
                </a:ln>
              </p:spPr>
              <p:txBody>
                <a:bodyPr/>
                <a:lstStyle/>
                <a:p>
                  <a:endParaRPr lang="fr-FR"/>
                </a:p>
              </p:txBody>
            </p:sp>
            <p:sp>
              <p:nvSpPr>
                <p:cNvPr id="764946" name="Freeform 3090"/>
                <p:cNvSpPr>
                  <a:spLocks/>
                </p:cNvSpPr>
                <p:nvPr/>
              </p:nvSpPr>
              <p:spPr bwMode="auto">
                <a:xfrm>
                  <a:off x="3419" y="1433"/>
                  <a:ext cx="31" cy="36"/>
                </a:xfrm>
                <a:custGeom>
                  <a:avLst/>
                  <a:gdLst/>
                  <a:ahLst/>
                  <a:cxnLst>
                    <a:cxn ang="0">
                      <a:pos x="31" y="19"/>
                    </a:cxn>
                    <a:cxn ang="0">
                      <a:pos x="31" y="14"/>
                    </a:cxn>
                    <a:cxn ang="0">
                      <a:pos x="30" y="11"/>
                    </a:cxn>
                    <a:cxn ang="0">
                      <a:pos x="28" y="8"/>
                    </a:cxn>
                    <a:cxn ang="0">
                      <a:pos x="26" y="6"/>
                    </a:cxn>
                    <a:cxn ang="0">
                      <a:pos x="23" y="3"/>
                    </a:cxn>
                    <a:cxn ang="0">
                      <a:pos x="21" y="1"/>
                    </a:cxn>
                    <a:cxn ang="0">
                      <a:pos x="18" y="0"/>
                    </a:cxn>
                    <a:cxn ang="0">
                      <a:pos x="15" y="0"/>
                    </a:cxn>
                    <a:cxn ang="0">
                      <a:pos x="12" y="0"/>
                    </a:cxn>
                    <a:cxn ang="0">
                      <a:pos x="9" y="1"/>
                    </a:cxn>
                    <a:cxn ang="0">
                      <a:pos x="6" y="3"/>
                    </a:cxn>
                    <a:cxn ang="0">
                      <a:pos x="4" y="6"/>
                    </a:cxn>
                    <a:cxn ang="0">
                      <a:pos x="2" y="8"/>
                    </a:cxn>
                    <a:cxn ang="0">
                      <a:pos x="1" y="11"/>
                    </a:cxn>
                    <a:cxn ang="0">
                      <a:pos x="0" y="14"/>
                    </a:cxn>
                    <a:cxn ang="0">
                      <a:pos x="0" y="19"/>
                    </a:cxn>
                    <a:cxn ang="0">
                      <a:pos x="0" y="21"/>
                    </a:cxn>
                    <a:cxn ang="0">
                      <a:pos x="1" y="26"/>
                    </a:cxn>
                    <a:cxn ang="0">
                      <a:pos x="2" y="29"/>
                    </a:cxn>
                    <a:cxn ang="0">
                      <a:pos x="4" y="31"/>
                    </a:cxn>
                    <a:cxn ang="0">
                      <a:pos x="6" y="33"/>
                    </a:cxn>
                    <a:cxn ang="0">
                      <a:pos x="9" y="34"/>
                    </a:cxn>
                    <a:cxn ang="0">
                      <a:pos x="12" y="36"/>
                    </a:cxn>
                    <a:cxn ang="0">
                      <a:pos x="15" y="36"/>
                    </a:cxn>
                    <a:cxn ang="0">
                      <a:pos x="18" y="36"/>
                    </a:cxn>
                    <a:cxn ang="0">
                      <a:pos x="21" y="34"/>
                    </a:cxn>
                    <a:cxn ang="0">
                      <a:pos x="23" y="33"/>
                    </a:cxn>
                    <a:cxn ang="0">
                      <a:pos x="26" y="31"/>
                    </a:cxn>
                    <a:cxn ang="0">
                      <a:pos x="28" y="29"/>
                    </a:cxn>
                    <a:cxn ang="0">
                      <a:pos x="30" y="26"/>
                    </a:cxn>
                    <a:cxn ang="0">
                      <a:pos x="31" y="21"/>
                    </a:cxn>
                    <a:cxn ang="0">
                      <a:pos x="31" y="19"/>
                    </a:cxn>
                  </a:cxnLst>
                  <a:rect l="0" t="0" r="r" b="b"/>
                  <a:pathLst>
                    <a:path w="31" h="36">
                      <a:moveTo>
                        <a:pt x="31" y="19"/>
                      </a:moveTo>
                      <a:lnTo>
                        <a:pt x="31" y="14"/>
                      </a:lnTo>
                      <a:lnTo>
                        <a:pt x="30" y="11"/>
                      </a:lnTo>
                      <a:lnTo>
                        <a:pt x="28" y="8"/>
                      </a:lnTo>
                      <a:lnTo>
                        <a:pt x="26" y="6"/>
                      </a:lnTo>
                      <a:lnTo>
                        <a:pt x="23" y="3"/>
                      </a:lnTo>
                      <a:lnTo>
                        <a:pt x="21" y="1"/>
                      </a:lnTo>
                      <a:lnTo>
                        <a:pt x="18" y="0"/>
                      </a:lnTo>
                      <a:lnTo>
                        <a:pt x="15" y="0"/>
                      </a:lnTo>
                      <a:lnTo>
                        <a:pt x="12" y="0"/>
                      </a:lnTo>
                      <a:lnTo>
                        <a:pt x="9" y="1"/>
                      </a:lnTo>
                      <a:lnTo>
                        <a:pt x="6" y="3"/>
                      </a:lnTo>
                      <a:lnTo>
                        <a:pt x="4" y="6"/>
                      </a:lnTo>
                      <a:lnTo>
                        <a:pt x="2" y="8"/>
                      </a:lnTo>
                      <a:lnTo>
                        <a:pt x="1" y="11"/>
                      </a:lnTo>
                      <a:lnTo>
                        <a:pt x="0" y="14"/>
                      </a:lnTo>
                      <a:lnTo>
                        <a:pt x="0" y="19"/>
                      </a:lnTo>
                      <a:lnTo>
                        <a:pt x="0" y="21"/>
                      </a:lnTo>
                      <a:lnTo>
                        <a:pt x="1" y="26"/>
                      </a:lnTo>
                      <a:lnTo>
                        <a:pt x="2" y="29"/>
                      </a:lnTo>
                      <a:lnTo>
                        <a:pt x="4" y="31"/>
                      </a:lnTo>
                      <a:lnTo>
                        <a:pt x="6" y="33"/>
                      </a:lnTo>
                      <a:lnTo>
                        <a:pt x="9" y="34"/>
                      </a:lnTo>
                      <a:lnTo>
                        <a:pt x="12" y="36"/>
                      </a:lnTo>
                      <a:lnTo>
                        <a:pt x="15" y="36"/>
                      </a:lnTo>
                      <a:lnTo>
                        <a:pt x="18" y="36"/>
                      </a:lnTo>
                      <a:lnTo>
                        <a:pt x="21" y="34"/>
                      </a:lnTo>
                      <a:lnTo>
                        <a:pt x="23" y="33"/>
                      </a:lnTo>
                      <a:lnTo>
                        <a:pt x="26" y="31"/>
                      </a:lnTo>
                      <a:lnTo>
                        <a:pt x="28" y="29"/>
                      </a:lnTo>
                      <a:lnTo>
                        <a:pt x="30" y="26"/>
                      </a:lnTo>
                      <a:lnTo>
                        <a:pt x="31" y="21"/>
                      </a:lnTo>
                      <a:lnTo>
                        <a:pt x="31" y="19"/>
                      </a:lnTo>
                      <a:close/>
                    </a:path>
                  </a:pathLst>
                </a:custGeom>
                <a:solidFill>
                  <a:srgbClr val="FF0000"/>
                </a:solidFill>
                <a:ln w="0">
                  <a:solidFill>
                    <a:srgbClr val="FF0000"/>
                  </a:solidFill>
                  <a:prstDash val="solid"/>
                  <a:round/>
                  <a:headEnd/>
                  <a:tailEnd/>
                </a:ln>
              </p:spPr>
              <p:txBody>
                <a:bodyPr/>
                <a:lstStyle/>
                <a:p>
                  <a:endParaRPr lang="fr-FR"/>
                </a:p>
              </p:txBody>
            </p:sp>
            <p:sp>
              <p:nvSpPr>
                <p:cNvPr id="764947" name="Line 3091"/>
                <p:cNvSpPr>
                  <a:spLocks noChangeShapeType="1"/>
                </p:cNvSpPr>
                <p:nvPr/>
              </p:nvSpPr>
              <p:spPr bwMode="auto">
                <a:xfrm>
                  <a:off x="3286" y="1452"/>
                  <a:ext cx="148" cy="1"/>
                </a:xfrm>
                <a:prstGeom prst="line">
                  <a:avLst/>
                </a:prstGeom>
                <a:noFill/>
                <a:ln w="3175">
                  <a:solidFill>
                    <a:srgbClr val="FF0000"/>
                  </a:solidFill>
                  <a:round/>
                  <a:headEnd/>
                  <a:tailEnd/>
                </a:ln>
              </p:spPr>
              <p:txBody>
                <a:bodyPr/>
                <a:lstStyle/>
                <a:p>
                  <a:endParaRPr lang="fr-FR"/>
                </a:p>
              </p:txBody>
            </p:sp>
            <p:sp>
              <p:nvSpPr>
                <p:cNvPr id="764948" name="Freeform 3092"/>
                <p:cNvSpPr>
                  <a:spLocks/>
                </p:cNvSpPr>
                <p:nvPr/>
              </p:nvSpPr>
              <p:spPr bwMode="auto">
                <a:xfrm>
                  <a:off x="3567" y="1434"/>
                  <a:ext cx="32" cy="36"/>
                </a:xfrm>
                <a:custGeom>
                  <a:avLst/>
                  <a:gdLst/>
                  <a:ahLst/>
                  <a:cxnLst>
                    <a:cxn ang="0">
                      <a:pos x="32" y="18"/>
                    </a:cxn>
                    <a:cxn ang="0">
                      <a:pos x="30" y="15"/>
                    </a:cxn>
                    <a:cxn ang="0">
                      <a:pos x="30" y="10"/>
                    </a:cxn>
                    <a:cxn ang="0">
                      <a:pos x="28" y="7"/>
                    </a:cxn>
                    <a:cxn ang="0">
                      <a:pos x="27" y="5"/>
                    </a:cxn>
                    <a:cxn ang="0">
                      <a:pos x="24" y="3"/>
                    </a:cxn>
                    <a:cxn ang="0">
                      <a:pos x="22" y="2"/>
                    </a:cxn>
                    <a:cxn ang="0">
                      <a:pos x="18" y="0"/>
                    </a:cxn>
                    <a:cxn ang="0">
                      <a:pos x="16" y="0"/>
                    </a:cxn>
                    <a:cxn ang="0">
                      <a:pos x="13" y="0"/>
                    </a:cxn>
                    <a:cxn ang="0">
                      <a:pos x="10" y="2"/>
                    </a:cxn>
                    <a:cxn ang="0">
                      <a:pos x="7" y="3"/>
                    </a:cxn>
                    <a:cxn ang="0">
                      <a:pos x="5" y="5"/>
                    </a:cxn>
                    <a:cxn ang="0">
                      <a:pos x="3" y="7"/>
                    </a:cxn>
                    <a:cxn ang="0">
                      <a:pos x="1" y="10"/>
                    </a:cxn>
                    <a:cxn ang="0">
                      <a:pos x="1" y="15"/>
                    </a:cxn>
                    <a:cxn ang="0">
                      <a:pos x="0" y="18"/>
                    </a:cxn>
                    <a:cxn ang="0">
                      <a:pos x="1" y="22"/>
                    </a:cxn>
                    <a:cxn ang="0">
                      <a:pos x="1" y="25"/>
                    </a:cxn>
                    <a:cxn ang="0">
                      <a:pos x="3" y="28"/>
                    </a:cxn>
                    <a:cxn ang="0">
                      <a:pos x="5" y="30"/>
                    </a:cxn>
                    <a:cxn ang="0">
                      <a:pos x="7" y="33"/>
                    </a:cxn>
                    <a:cxn ang="0">
                      <a:pos x="10" y="35"/>
                    </a:cxn>
                    <a:cxn ang="0">
                      <a:pos x="13" y="36"/>
                    </a:cxn>
                    <a:cxn ang="0">
                      <a:pos x="16" y="36"/>
                    </a:cxn>
                    <a:cxn ang="0">
                      <a:pos x="18" y="36"/>
                    </a:cxn>
                    <a:cxn ang="0">
                      <a:pos x="22" y="35"/>
                    </a:cxn>
                    <a:cxn ang="0">
                      <a:pos x="24" y="33"/>
                    </a:cxn>
                    <a:cxn ang="0">
                      <a:pos x="27" y="30"/>
                    </a:cxn>
                    <a:cxn ang="0">
                      <a:pos x="28" y="28"/>
                    </a:cxn>
                    <a:cxn ang="0">
                      <a:pos x="30" y="25"/>
                    </a:cxn>
                    <a:cxn ang="0">
                      <a:pos x="30" y="22"/>
                    </a:cxn>
                    <a:cxn ang="0">
                      <a:pos x="32" y="18"/>
                    </a:cxn>
                  </a:cxnLst>
                  <a:rect l="0" t="0" r="r" b="b"/>
                  <a:pathLst>
                    <a:path w="32" h="36">
                      <a:moveTo>
                        <a:pt x="32" y="18"/>
                      </a:moveTo>
                      <a:lnTo>
                        <a:pt x="30" y="15"/>
                      </a:lnTo>
                      <a:lnTo>
                        <a:pt x="30" y="10"/>
                      </a:lnTo>
                      <a:lnTo>
                        <a:pt x="28" y="7"/>
                      </a:lnTo>
                      <a:lnTo>
                        <a:pt x="27" y="5"/>
                      </a:lnTo>
                      <a:lnTo>
                        <a:pt x="24" y="3"/>
                      </a:lnTo>
                      <a:lnTo>
                        <a:pt x="22" y="2"/>
                      </a:lnTo>
                      <a:lnTo>
                        <a:pt x="18" y="0"/>
                      </a:lnTo>
                      <a:lnTo>
                        <a:pt x="16" y="0"/>
                      </a:lnTo>
                      <a:lnTo>
                        <a:pt x="13" y="0"/>
                      </a:lnTo>
                      <a:lnTo>
                        <a:pt x="10" y="2"/>
                      </a:lnTo>
                      <a:lnTo>
                        <a:pt x="7" y="3"/>
                      </a:lnTo>
                      <a:lnTo>
                        <a:pt x="5" y="5"/>
                      </a:lnTo>
                      <a:lnTo>
                        <a:pt x="3" y="7"/>
                      </a:lnTo>
                      <a:lnTo>
                        <a:pt x="1" y="10"/>
                      </a:lnTo>
                      <a:lnTo>
                        <a:pt x="1" y="15"/>
                      </a:lnTo>
                      <a:lnTo>
                        <a:pt x="0" y="18"/>
                      </a:lnTo>
                      <a:lnTo>
                        <a:pt x="1" y="22"/>
                      </a:lnTo>
                      <a:lnTo>
                        <a:pt x="1" y="25"/>
                      </a:lnTo>
                      <a:lnTo>
                        <a:pt x="3" y="28"/>
                      </a:lnTo>
                      <a:lnTo>
                        <a:pt x="5" y="30"/>
                      </a:lnTo>
                      <a:lnTo>
                        <a:pt x="7" y="33"/>
                      </a:lnTo>
                      <a:lnTo>
                        <a:pt x="10" y="35"/>
                      </a:lnTo>
                      <a:lnTo>
                        <a:pt x="13" y="36"/>
                      </a:lnTo>
                      <a:lnTo>
                        <a:pt x="16" y="36"/>
                      </a:lnTo>
                      <a:lnTo>
                        <a:pt x="18" y="36"/>
                      </a:lnTo>
                      <a:lnTo>
                        <a:pt x="22" y="35"/>
                      </a:lnTo>
                      <a:lnTo>
                        <a:pt x="24" y="33"/>
                      </a:lnTo>
                      <a:lnTo>
                        <a:pt x="27" y="30"/>
                      </a:lnTo>
                      <a:lnTo>
                        <a:pt x="28" y="28"/>
                      </a:lnTo>
                      <a:lnTo>
                        <a:pt x="30" y="25"/>
                      </a:lnTo>
                      <a:lnTo>
                        <a:pt x="30" y="22"/>
                      </a:lnTo>
                      <a:lnTo>
                        <a:pt x="32" y="18"/>
                      </a:lnTo>
                      <a:close/>
                    </a:path>
                  </a:pathLst>
                </a:custGeom>
                <a:solidFill>
                  <a:srgbClr val="FF0000"/>
                </a:solidFill>
                <a:ln w="0">
                  <a:solidFill>
                    <a:srgbClr val="FF0000"/>
                  </a:solidFill>
                  <a:prstDash val="solid"/>
                  <a:round/>
                  <a:headEnd/>
                  <a:tailEnd/>
                </a:ln>
              </p:spPr>
              <p:txBody>
                <a:bodyPr/>
                <a:lstStyle/>
                <a:p>
                  <a:endParaRPr lang="fr-FR"/>
                </a:p>
              </p:txBody>
            </p:sp>
            <p:sp>
              <p:nvSpPr>
                <p:cNvPr id="764949" name="Line 3093"/>
                <p:cNvSpPr>
                  <a:spLocks noChangeShapeType="1"/>
                </p:cNvSpPr>
                <p:nvPr/>
              </p:nvSpPr>
              <p:spPr bwMode="auto">
                <a:xfrm>
                  <a:off x="3434" y="1452"/>
                  <a:ext cx="149" cy="1"/>
                </a:xfrm>
                <a:prstGeom prst="line">
                  <a:avLst/>
                </a:prstGeom>
                <a:noFill/>
                <a:ln w="3175">
                  <a:solidFill>
                    <a:srgbClr val="FF0000"/>
                  </a:solidFill>
                  <a:round/>
                  <a:headEnd/>
                  <a:tailEnd/>
                </a:ln>
              </p:spPr>
              <p:txBody>
                <a:bodyPr/>
                <a:lstStyle/>
                <a:p>
                  <a:endParaRPr lang="fr-FR"/>
                </a:p>
              </p:txBody>
            </p:sp>
            <p:sp>
              <p:nvSpPr>
                <p:cNvPr id="764950" name="Freeform 3094"/>
                <p:cNvSpPr>
                  <a:spLocks/>
                </p:cNvSpPr>
                <p:nvPr/>
              </p:nvSpPr>
              <p:spPr bwMode="auto">
                <a:xfrm>
                  <a:off x="3716" y="1434"/>
                  <a:ext cx="30" cy="36"/>
                </a:xfrm>
                <a:custGeom>
                  <a:avLst/>
                  <a:gdLst/>
                  <a:ahLst/>
                  <a:cxnLst>
                    <a:cxn ang="0">
                      <a:pos x="30" y="19"/>
                    </a:cxn>
                    <a:cxn ang="0">
                      <a:pos x="30" y="16"/>
                    </a:cxn>
                    <a:cxn ang="0">
                      <a:pos x="29" y="12"/>
                    </a:cxn>
                    <a:cxn ang="0">
                      <a:pos x="28" y="9"/>
                    </a:cxn>
                    <a:cxn ang="0">
                      <a:pos x="25" y="6"/>
                    </a:cxn>
                    <a:cxn ang="0">
                      <a:pos x="24" y="3"/>
                    </a:cxn>
                    <a:cxn ang="0">
                      <a:pos x="21" y="2"/>
                    </a:cxn>
                    <a:cxn ang="0">
                      <a:pos x="18" y="2"/>
                    </a:cxn>
                    <a:cxn ang="0">
                      <a:pos x="16" y="0"/>
                    </a:cxn>
                    <a:cxn ang="0">
                      <a:pos x="12" y="2"/>
                    </a:cxn>
                    <a:cxn ang="0">
                      <a:pos x="9" y="2"/>
                    </a:cxn>
                    <a:cxn ang="0">
                      <a:pos x="7" y="3"/>
                    </a:cxn>
                    <a:cxn ang="0">
                      <a:pos x="5" y="6"/>
                    </a:cxn>
                    <a:cxn ang="0">
                      <a:pos x="2" y="9"/>
                    </a:cxn>
                    <a:cxn ang="0">
                      <a:pos x="1" y="12"/>
                    </a:cxn>
                    <a:cxn ang="0">
                      <a:pos x="0" y="16"/>
                    </a:cxn>
                    <a:cxn ang="0">
                      <a:pos x="0" y="19"/>
                    </a:cxn>
                    <a:cxn ang="0">
                      <a:pos x="0" y="22"/>
                    </a:cxn>
                    <a:cxn ang="0">
                      <a:pos x="1" y="26"/>
                    </a:cxn>
                    <a:cxn ang="0">
                      <a:pos x="2" y="29"/>
                    </a:cxn>
                    <a:cxn ang="0">
                      <a:pos x="5" y="32"/>
                    </a:cxn>
                    <a:cxn ang="0">
                      <a:pos x="7" y="33"/>
                    </a:cxn>
                    <a:cxn ang="0">
                      <a:pos x="9" y="36"/>
                    </a:cxn>
                    <a:cxn ang="0">
                      <a:pos x="12" y="36"/>
                    </a:cxn>
                    <a:cxn ang="0">
                      <a:pos x="16" y="36"/>
                    </a:cxn>
                    <a:cxn ang="0">
                      <a:pos x="18" y="36"/>
                    </a:cxn>
                    <a:cxn ang="0">
                      <a:pos x="21" y="36"/>
                    </a:cxn>
                    <a:cxn ang="0">
                      <a:pos x="24" y="33"/>
                    </a:cxn>
                    <a:cxn ang="0">
                      <a:pos x="25" y="32"/>
                    </a:cxn>
                    <a:cxn ang="0">
                      <a:pos x="28" y="29"/>
                    </a:cxn>
                    <a:cxn ang="0">
                      <a:pos x="29" y="26"/>
                    </a:cxn>
                    <a:cxn ang="0">
                      <a:pos x="30" y="22"/>
                    </a:cxn>
                    <a:cxn ang="0">
                      <a:pos x="30" y="19"/>
                    </a:cxn>
                  </a:cxnLst>
                  <a:rect l="0" t="0" r="r" b="b"/>
                  <a:pathLst>
                    <a:path w="30" h="36">
                      <a:moveTo>
                        <a:pt x="30" y="19"/>
                      </a:moveTo>
                      <a:lnTo>
                        <a:pt x="30" y="16"/>
                      </a:lnTo>
                      <a:lnTo>
                        <a:pt x="29" y="12"/>
                      </a:lnTo>
                      <a:lnTo>
                        <a:pt x="28" y="9"/>
                      </a:lnTo>
                      <a:lnTo>
                        <a:pt x="25" y="6"/>
                      </a:lnTo>
                      <a:lnTo>
                        <a:pt x="24" y="3"/>
                      </a:lnTo>
                      <a:lnTo>
                        <a:pt x="21" y="2"/>
                      </a:lnTo>
                      <a:lnTo>
                        <a:pt x="18" y="2"/>
                      </a:lnTo>
                      <a:lnTo>
                        <a:pt x="16" y="0"/>
                      </a:lnTo>
                      <a:lnTo>
                        <a:pt x="12" y="2"/>
                      </a:lnTo>
                      <a:lnTo>
                        <a:pt x="9" y="2"/>
                      </a:lnTo>
                      <a:lnTo>
                        <a:pt x="7" y="3"/>
                      </a:lnTo>
                      <a:lnTo>
                        <a:pt x="5" y="6"/>
                      </a:lnTo>
                      <a:lnTo>
                        <a:pt x="2" y="9"/>
                      </a:lnTo>
                      <a:lnTo>
                        <a:pt x="1" y="12"/>
                      </a:lnTo>
                      <a:lnTo>
                        <a:pt x="0" y="16"/>
                      </a:lnTo>
                      <a:lnTo>
                        <a:pt x="0" y="19"/>
                      </a:lnTo>
                      <a:lnTo>
                        <a:pt x="0" y="22"/>
                      </a:lnTo>
                      <a:lnTo>
                        <a:pt x="1" y="26"/>
                      </a:lnTo>
                      <a:lnTo>
                        <a:pt x="2" y="29"/>
                      </a:lnTo>
                      <a:lnTo>
                        <a:pt x="5" y="32"/>
                      </a:lnTo>
                      <a:lnTo>
                        <a:pt x="7" y="33"/>
                      </a:lnTo>
                      <a:lnTo>
                        <a:pt x="9" y="36"/>
                      </a:lnTo>
                      <a:lnTo>
                        <a:pt x="12" y="36"/>
                      </a:lnTo>
                      <a:lnTo>
                        <a:pt x="16" y="36"/>
                      </a:lnTo>
                      <a:lnTo>
                        <a:pt x="18" y="36"/>
                      </a:lnTo>
                      <a:lnTo>
                        <a:pt x="21" y="36"/>
                      </a:lnTo>
                      <a:lnTo>
                        <a:pt x="24" y="33"/>
                      </a:lnTo>
                      <a:lnTo>
                        <a:pt x="25" y="32"/>
                      </a:lnTo>
                      <a:lnTo>
                        <a:pt x="28" y="29"/>
                      </a:lnTo>
                      <a:lnTo>
                        <a:pt x="29" y="26"/>
                      </a:lnTo>
                      <a:lnTo>
                        <a:pt x="30" y="22"/>
                      </a:lnTo>
                      <a:lnTo>
                        <a:pt x="30" y="19"/>
                      </a:lnTo>
                      <a:close/>
                    </a:path>
                  </a:pathLst>
                </a:custGeom>
                <a:solidFill>
                  <a:srgbClr val="FF0000"/>
                </a:solidFill>
                <a:ln w="0">
                  <a:solidFill>
                    <a:srgbClr val="FF0000"/>
                  </a:solidFill>
                  <a:prstDash val="solid"/>
                  <a:round/>
                  <a:headEnd/>
                  <a:tailEnd/>
                </a:ln>
              </p:spPr>
              <p:txBody>
                <a:bodyPr/>
                <a:lstStyle/>
                <a:p>
                  <a:endParaRPr lang="fr-FR"/>
                </a:p>
              </p:txBody>
            </p:sp>
            <p:sp>
              <p:nvSpPr>
                <p:cNvPr id="764951" name="Line 3095"/>
                <p:cNvSpPr>
                  <a:spLocks noChangeShapeType="1"/>
                </p:cNvSpPr>
                <p:nvPr/>
              </p:nvSpPr>
              <p:spPr bwMode="auto">
                <a:xfrm>
                  <a:off x="3583" y="1452"/>
                  <a:ext cx="149" cy="1"/>
                </a:xfrm>
                <a:prstGeom prst="line">
                  <a:avLst/>
                </a:prstGeom>
                <a:noFill/>
                <a:ln w="3175">
                  <a:solidFill>
                    <a:srgbClr val="FF0000"/>
                  </a:solidFill>
                  <a:round/>
                  <a:headEnd/>
                  <a:tailEnd/>
                </a:ln>
              </p:spPr>
              <p:txBody>
                <a:bodyPr/>
                <a:lstStyle/>
                <a:p>
                  <a:endParaRPr lang="fr-FR"/>
                </a:p>
              </p:txBody>
            </p:sp>
            <p:sp>
              <p:nvSpPr>
                <p:cNvPr id="764952" name="Freeform 3096"/>
                <p:cNvSpPr>
                  <a:spLocks/>
                </p:cNvSpPr>
                <p:nvPr/>
              </p:nvSpPr>
              <p:spPr bwMode="auto">
                <a:xfrm>
                  <a:off x="3865" y="1436"/>
                  <a:ext cx="30" cy="37"/>
                </a:xfrm>
                <a:custGeom>
                  <a:avLst/>
                  <a:gdLst/>
                  <a:ahLst/>
                  <a:cxnLst>
                    <a:cxn ang="0">
                      <a:pos x="30" y="18"/>
                    </a:cxn>
                    <a:cxn ang="0">
                      <a:pos x="30" y="16"/>
                    </a:cxn>
                    <a:cxn ang="0">
                      <a:pos x="29" y="11"/>
                    </a:cxn>
                    <a:cxn ang="0">
                      <a:pos x="28" y="8"/>
                    </a:cxn>
                    <a:cxn ang="0">
                      <a:pos x="25" y="5"/>
                    </a:cxn>
                    <a:cxn ang="0">
                      <a:pos x="23" y="4"/>
                    </a:cxn>
                    <a:cxn ang="0">
                      <a:pos x="20" y="1"/>
                    </a:cxn>
                    <a:cxn ang="0">
                      <a:pos x="18" y="1"/>
                    </a:cxn>
                    <a:cxn ang="0">
                      <a:pos x="14" y="0"/>
                    </a:cxn>
                    <a:cxn ang="0">
                      <a:pos x="12" y="1"/>
                    </a:cxn>
                    <a:cxn ang="0">
                      <a:pos x="8" y="1"/>
                    </a:cxn>
                    <a:cxn ang="0">
                      <a:pos x="6" y="4"/>
                    </a:cxn>
                    <a:cxn ang="0">
                      <a:pos x="3" y="5"/>
                    </a:cxn>
                    <a:cxn ang="0">
                      <a:pos x="2" y="8"/>
                    </a:cxn>
                    <a:cxn ang="0">
                      <a:pos x="1" y="11"/>
                    </a:cxn>
                    <a:cxn ang="0">
                      <a:pos x="0" y="16"/>
                    </a:cxn>
                    <a:cxn ang="0">
                      <a:pos x="0" y="18"/>
                    </a:cxn>
                    <a:cxn ang="0">
                      <a:pos x="0" y="23"/>
                    </a:cxn>
                    <a:cxn ang="0">
                      <a:pos x="1" y="26"/>
                    </a:cxn>
                    <a:cxn ang="0">
                      <a:pos x="2" y="28"/>
                    </a:cxn>
                    <a:cxn ang="0">
                      <a:pos x="3" y="31"/>
                    </a:cxn>
                    <a:cxn ang="0">
                      <a:pos x="6" y="34"/>
                    </a:cxn>
                    <a:cxn ang="0">
                      <a:pos x="8" y="36"/>
                    </a:cxn>
                    <a:cxn ang="0">
                      <a:pos x="12" y="36"/>
                    </a:cxn>
                    <a:cxn ang="0">
                      <a:pos x="14" y="37"/>
                    </a:cxn>
                    <a:cxn ang="0">
                      <a:pos x="18" y="36"/>
                    </a:cxn>
                    <a:cxn ang="0">
                      <a:pos x="20" y="36"/>
                    </a:cxn>
                    <a:cxn ang="0">
                      <a:pos x="23" y="34"/>
                    </a:cxn>
                    <a:cxn ang="0">
                      <a:pos x="25" y="31"/>
                    </a:cxn>
                    <a:cxn ang="0">
                      <a:pos x="28" y="28"/>
                    </a:cxn>
                    <a:cxn ang="0">
                      <a:pos x="29" y="26"/>
                    </a:cxn>
                    <a:cxn ang="0">
                      <a:pos x="30" y="23"/>
                    </a:cxn>
                    <a:cxn ang="0">
                      <a:pos x="30" y="18"/>
                    </a:cxn>
                  </a:cxnLst>
                  <a:rect l="0" t="0" r="r" b="b"/>
                  <a:pathLst>
                    <a:path w="30" h="37">
                      <a:moveTo>
                        <a:pt x="30" y="18"/>
                      </a:moveTo>
                      <a:lnTo>
                        <a:pt x="30" y="16"/>
                      </a:lnTo>
                      <a:lnTo>
                        <a:pt x="29" y="11"/>
                      </a:lnTo>
                      <a:lnTo>
                        <a:pt x="28" y="8"/>
                      </a:lnTo>
                      <a:lnTo>
                        <a:pt x="25" y="5"/>
                      </a:lnTo>
                      <a:lnTo>
                        <a:pt x="23" y="4"/>
                      </a:lnTo>
                      <a:lnTo>
                        <a:pt x="20" y="1"/>
                      </a:lnTo>
                      <a:lnTo>
                        <a:pt x="18" y="1"/>
                      </a:lnTo>
                      <a:lnTo>
                        <a:pt x="14" y="0"/>
                      </a:lnTo>
                      <a:lnTo>
                        <a:pt x="12" y="1"/>
                      </a:lnTo>
                      <a:lnTo>
                        <a:pt x="8" y="1"/>
                      </a:lnTo>
                      <a:lnTo>
                        <a:pt x="6" y="4"/>
                      </a:lnTo>
                      <a:lnTo>
                        <a:pt x="3" y="5"/>
                      </a:lnTo>
                      <a:lnTo>
                        <a:pt x="2" y="8"/>
                      </a:lnTo>
                      <a:lnTo>
                        <a:pt x="1" y="11"/>
                      </a:lnTo>
                      <a:lnTo>
                        <a:pt x="0" y="16"/>
                      </a:lnTo>
                      <a:lnTo>
                        <a:pt x="0" y="18"/>
                      </a:lnTo>
                      <a:lnTo>
                        <a:pt x="0" y="23"/>
                      </a:lnTo>
                      <a:lnTo>
                        <a:pt x="1" y="26"/>
                      </a:lnTo>
                      <a:lnTo>
                        <a:pt x="2" y="28"/>
                      </a:lnTo>
                      <a:lnTo>
                        <a:pt x="3" y="31"/>
                      </a:lnTo>
                      <a:lnTo>
                        <a:pt x="6" y="34"/>
                      </a:lnTo>
                      <a:lnTo>
                        <a:pt x="8" y="36"/>
                      </a:lnTo>
                      <a:lnTo>
                        <a:pt x="12" y="36"/>
                      </a:lnTo>
                      <a:lnTo>
                        <a:pt x="14" y="37"/>
                      </a:lnTo>
                      <a:lnTo>
                        <a:pt x="18" y="36"/>
                      </a:lnTo>
                      <a:lnTo>
                        <a:pt x="20" y="36"/>
                      </a:lnTo>
                      <a:lnTo>
                        <a:pt x="23" y="34"/>
                      </a:lnTo>
                      <a:lnTo>
                        <a:pt x="25" y="31"/>
                      </a:lnTo>
                      <a:lnTo>
                        <a:pt x="28" y="28"/>
                      </a:lnTo>
                      <a:lnTo>
                        <a:pt x="29" y="26"/>
                      </a:lnTo>
                      <a:lnTo>
                        <a:pt x="30" y="23"/>
                      </a:lnTo>
                      <a:lnTo>
                        <a:pt x="30" y="18"/>
                      </a:lnTo>
                      <a:close/>
                    </a:path>
                  </a:pathLst>
                </a:custGeom>
                <a:solidFill>
                  <a:srgbClr val="FF0000"/>
                </a:solidFill>
                <a:ln w="0">
                  <a:solidFill>
                    <a:srgbClr val="FF0000"/>
                  </a:solidFill>
                  <a:prstDash val="solid"/>
                  <a:round/>
                  <a:headEnd/>
                  <a:tailEnd/>
                </a:ln>
              </p:spPr>
              <p:txBody>
                <a:bodyPr/>
                <a:lstStyle/>
                <a:p>
                  <a:endParaRPr lang="fr-FR"/>
                </a:p>
              </p:txBody>
            </p:sp>
            <p:sp>
              <p:nvSpPr>
                <p:cNvPr id="764953" name="Line 3097"/>
                <p:cNvSpPr>
                  <a:spLocks noChangeShapeType="1"/>
                </p:cNvSpPr>
                <p:nvPr/>
              </p:nvSpPr>
              <p:spPr bwMode="auto">
                <a:xfrm>
                  <a:off x="3732" y="1453"/>
                  <a:ext cx="147" cy="1"/>
                </a:xfrm>
                <a:prstGeom prst="line">
                  <a:avLst/>
                </a:prstGeom>
                <a:noFill/>
                <a:ln w="3175">
                  <a:solidFill>
                    <a:srgbClr val="FF0000"/>
                  </a:solidFill>
                  <a:round/>
                  <a:headEnd/>
                  <a:tailEnd/>
                </a:ln>
              </p:spPr>
              <p:txBody>
                <a:bodyPr/>
                <a:lstStyle/>
                <a:p>
                  <a:endParaRPr lang="fr-FR"/>
                </a:p>
              </p:txBody>
            </p:sp>
            <p:sp>
              <p:nvSpPr>
                <p:cNvPr id="764954" name="Freeform 3098"/>
                <p:cNvSpPr>
                  <a:spLocks/>
                </p:cNvSpPr>
                <p:nvPr/>
              </p:nvSpPr>
              <p:spPr bwMode="auto">
                <a:xfrm>
                  <a:off x="4012" y="1439"/>
                  <a:ext cx="31" cy="37"/>
                </a:xfrm>
                <a:custGeom>
                  <a:avLst/>
                  <a:gdLst/>
                  <a:ahLst/>
                  <a:cxnLst>
                    <a:cxn ang="0">
                      <a:pos x="31" y="18"/>
                    </a:cxn>
                    <a:cxn ang="0">
                      <a:pos x="31" y="14"/>
                    </a:cxn>
                    <a:cxn ang="0">
                      <a:pos x="30" y="11"/>
                    </a:cxn>
                    <a:cxn ang="0">
                      <a:pos x="29" y="8"/>
                    </a:cxn>
                    <a:cxn ang="0">
                      <a:pos x="27" y="5"/>
                    </a:cxn>
                    <a:cxn ang="0">
                      <a:pos x="25" y="2"/>
                    </a:cxn>
                    <a:cxn ang="0">
                      <a:pos x="22" y="1"/>
                    </a:cxn>
                    <a:cxn ang="0">
                      <a:pos x="19" y="1"/>
                    </a:cxn>
                    <a:cxn ang="0">
                      <a:pos x="16" y="0"/>
                    </a:cxn>
                    <a:cxn ang="0">
                      <a:pos x="13" y="1"/>
                    </a:cxn>
                    <a:cxn ang="0">
                      <a:pos x="10" y="1"/>
                    </a:cxn>
                    <a:cxn ang="0">
                      <a:pos x="8" y="2"/>
                    </a:cxn>
                    <a:cxn ang="0">
                      <a:pos x="5" y="5"/>
                    </a:cxn>
                    <a:cxn ang="0">
                      <a:pos x="3" y="8"/>
                    </a:cxn>
                    <a:cxn ang="0">
                      <a:pos x="1" y="11"/>
                    </a:cxn>
                    <a:cxn ang="0">
                      <a:pos x="1" y="14"/>
                    </a:cxn>
                    <a:cxn ang="0">
                      <a:pos x="0" y="18"/>
                    </a:cxn>
                    <a:cxn ang="0">
                      <a:pos x="1" y="21"/>
                    </a:cxn>
                    <a:cxn ang="0">
                      <a:pos x="1" y="25"/>
                    </a:cxn>
                    <a:cxn ang="0">
                      <a:pos x="3" y="28"/>
                    </a:cxn>
                    <a:cxn ang="0">
                      <a:pos x="5" y="31"/>
                    </a:cxn>
                    <a:cxn ang="0">
                      <a:pos x="8" y="33"/>
                    </a:cxn>
                    <a:cxn ang="0">
                      <a:pos x="10" y="36"/>
                    </a:cxn>
                    <a:cxn ang="0">
                      <a:pos x="13" y="36"/>
                    </a:cxn>
                    <a:cxn ang="0">
                      <a:pos x="16" y="37"/>
                    </a:cxn>
                    <a:cxn ang="0">
                      <a:pos x="19" y="36"/>
                    </a:cxn>
                    <a:cxn ang="0">
                      <a:pos x="22" y="36"/>
                    </a:cxn>
                    <a:cxn ang="0">
                      <a:pos x="25" y="33"/>
                    </a:cxn>
                    <a:cxn ang="0">
                      <a:pos x="27" y="31"/>
                    </a:cxn>
                    <a:cxn ang="0">
                      <a:pos x="29" y="28"/>
                    </a:cxn>
                    <a:cxn ang="0">
                      <a:pos x="30" y="25"/>
                    </a:cxn>
                    <a:cxn ang="0">
                      <a:pos x="31" y="21"/>
                    </a:cxn>
                    <a:cxn ang="0">
                      <a:pos x="31" y="18"/>
                    </a:cxn>
                  </a:cxnLst>
                  <a:rect l="0" t="0" r="r" b="b"/>
                  <a:pathLst>
                    <a:path w="31" h="37">
                      <a:moveTo>
                        <a:pt x="31" y="18"/>
                      </a:moveTo>
                      <a:lnTo>
                        <a:pt x="31" y="14"/>
                      </a:lnTo>
                      <a:lnTo>
                        <a:pt x="30" y="11"/>
                      </a:lnTo>
                      <a:lnTo>
                        <a:pt x="29" y="8"/>
                      </a:lnTo>
                      <a:lnTo>
                        <a:pt x="27" y="5"/>
                      </a:lnTo>
                      <a:lnTo>
                        <a:pt x="25" y="2"/>
                      </a:lnTo>
                      <a:lnTo>
                        <a:pt x="22" y="1"/>
                      </a:lnTo>
                      <a:lnTo>
                        <a:pt x="19" y="1"/>
                      </a:lnTo>
                      <a:lnTo>
                        <a:pt x="16" y="0"/>
                      </a:lnTo>
                      <a:lnTo>
                        <a:pt x="13" y="1"/>
                      </a:lnTo>
                      <a:lnTo>
                        <a:pt x="10" y="1"/>
                      </a:lnTo>
                      <a:lnTo>
                        <a:pt x="8" y="2"/>
                      </a:lnTo>
                      <a:lnTo>
                        <a:pt x="5" y="5"/>
                      </a:lnTo>
                      <a:lnTo>
                        <a:pt x="3" y="8"/>
                      </a:lnTo>
                      <a:lnTo>
                        <a:pt x="1" y="11"/>
                      </a:lnTo>
                      <a:lnTo>
                        <a:pt x="1" y="14"/>
                      </a:lnTo>
                      <a:lnTo>
                        <a:pt x="0" y="18"/>
                      </a:lnTo>
                      <a:lnTo>
                        <a:pt x="1" y="21"/>
                      </a:lnTo>
                      <a:lnTo>
                        <a:pt x="1" y="25"/>
                      </a:lnTo>
                      <a:lnTo>
                        <a:pt x="3" y="28"/>
                      </a:lnTo>
                      <a:lnTo>
                        <a:pt x="5" y="31"/>
                      </a:lnTo>
                      <a:lnTo>
                        <a:pt x="8" y="33"/>
                      </a:lnTo>
                      <a:lnTo>
                        <a:pt x="10" y="36"/>
                      </a:lnTo>
                      <a:lnTo>
                        <a:pt x="13" y="36"/>
                      </a:lnTo>
                      <a:lnTo>
                        <a:pt x="16" y="37"/>
                      </a:lnTo>
                      <a:lnTo>
                        <a:pt x="19" y="36"/>
                      </a:lnTo>
                      <a:lnTo>
                        <a:pt x="22" y="36"/>
                      </a:lnTo>
                      <a:lnTo>
                        <a:pt x="25" y="33"/>
                      </a:lnTo>
                      <a:lnTo>
                        <a:pt x="27" y="31"/>
                      </a:lnTo>
                      <a:lnTo>
                        <a:pt x="29" y="28"/>
                      </a:lnTo>
                      <a:lnTo>
                        <a:pt x="30" y="25"/>
                      </a:lnTo>
                      <a:lnTo>
                        <a:pt x="31" y="21"/>
                      </a:lnTo>
                      <a:lnTo>
                        <a:pt x="31" y="18"/>
                      </a:lnTo>
                      <a:close/>
                    </a:path>
                  </a:pathLst>
                </a:custGeom>
                <a:solidFill>
                  <a:srgbClr val="FF0000"/>
                </a:solidFill>
                <a:ln w="0">
                  <a:solidFill>
                    <a:srgbClr val="FF0000"/>
                  </a:solidFill>
                  <a:prstDash val="solid"/>
                  <a:round/>
                  <a:headEnd/>
                  <a:tailEnd/>
                </a:ln>
              </p:spPr>
              <p:txBody>
                <a:bodyPr/>
                <a:lstStyle/>
                <a:p>
                  <a:endParaRPr lang="fr-FR"/>
                </a:p>
              </p:txBody>
            </p:sp>
            <p:sp>
              <p:nvSpPr>
                <p:cNvPr id="764955" name="Line 3099"/>
                <p:cNvSpPr>
                  <a:spLocks noChangeShapeType="1"/>
                </p:cNvSpPr>
                <p:nvPr/>
              </p:nvSpPr>
              <p:spPr bwMode="auto">
                <a:xfrm>
                  <a:off x="3879" y="1454"/>
                  <a:ext cx="149" cy="3"/>
                </a:xfrm>
                <a:prstGeom prst="line">
                  <a:avLst/>
                </a:prstGeom>
                <a:noFill/>
                <a:ln w="3175">
                  <a:solidFill>
                    <a:srgbClr val="FF0000"/>
                  </a:solidFill>
                  <a:round/>
                  <a:headEnd/>
                  <a:tailEnd/>
                </a:ln>
              </p:spPr>
              <p:txBody>
                <a:bodyPr/>
                <a:lstStyle/>
                <a:p>
                  <a:endParaRPr lang="fr-FR"/>
                </a:p>
              </p:txBody>
            </p:sp>
            <p:sp>
              <p:nvSpPr>
                <p:cNvPr id="764956" name="Freeform 3100"/>
                <p:cNvSpPr>
                  <a:spLocks/>
                </p:cNvSpPr>
                <p:nvPr/>
              </p:nvSpPr>
              <p:spPr bwMode="auto">
                <a:xfrm>
                  <a:off x="4161" y="1443"/>
                  <a:ext cx="31" cy="36"/>
                </a:xfrm>
                <a:custGeom>
                  <a:avLst/>
                  <a:gdLst/>
                  <a:ahLst/>
                  <a:cxnLst>
                    <a:cxn ang="0">
                      <a:pos x="31" y="19"/>
                    </a:cxn>
                    <a:cxn ang="0">
                      <a:pos x="31" y="14"/>
                    </a:cxn>
                    <a:cxn ang="0">
                      <a:pos x="30" y="11"/>
                    </a:cxn>
                    <a:cxn ang="0">
                      <a:pos x="28" y="9"/>
                    </a:cxn>
                    <a:cxn ang="0">
                      <a:pos x="26" y="6"/>
                    </a:cxn>
                    <a:cxn ang="0">
                      <a:pos x="24" y="3"/>
                    </a:cxn>
                    <a:cxn ang="0">
                      <a:pos x="21" y="1"/>
                    </a:cxn>
                    <a:cxn ang="0">
                      <a:pos x="19" y="1"/>
                    </a:cxn>
                    <a:cxn ang="0">
                      <a:pos x="15" y="0"/>
                    </a:cxn>
                    <a:cxn ang="0">
                      <a:pos x="12" y="1"/>
                    </a:cxn>
                    <a:cxn ang="0">
                      <a:pos x="10" y="1"/>
                    </a:cxn>
                    <a:cxn ang="0">
                      <a:pos x="8" y="3"/>
                    </a:cxn>
                    <a:cxn ang="0">
                      <a:pos x="5" y="6"/>
                    </a:cxn>
                    <a:cxn ang="0">
                      <a:pos x="3" y="9"/>
                    </a:cxn>
                    <a:cxn ang="0">
                      <a:pos x="1" y="11"/>
                    </a:cxn>
                    <a:cxn ang="0">
                      <a:pos x="0" y="14"/>
                    </a:cxn>
                    <a:cxn ang="0">
                      <a:pos x="0" y="19"/>
                    </a:cxn>
                    <a:cxn ang="0">
                      <a:pos x="0" y="21"/>
                    </a:cxn>
                    <a:cxn ang="0">
                      <a:pos x="1" y="26"/>
                    </a:cxn>
                    <a:cxn ang="0">
                      <a:pos x="3" y="29"/>
                    </a:cxn>
                    <a:cxn ang="0">
                      <a:pos x="5" y="32"/>
                    </a:cxn>
                    <a:cxn ang="0">
                      <a:pos x="8" y="33"/>
                    </a:cxn>
                    <a:cxn ang="0">
                      <a:pos x="10" y="36"/>
                    </a:cxn>
                    <a:cxn ang="0">
                      <a:pos x="12" y="36"/>
                    </a:cxn>
                    <a:cxn ang="0">
                      <a:pos x="15" y="36"/>
                    </a:cxn>
                    <a:cxn ang="0">
                      <a:pos x="19" y="36"/>
                    </a:cxn>
                    <a:cxn ang="0">
                      <a:pos x="21" y="36"/>
                    </a:cxn>
                    <a:cxn ang="0">
                      <a:pos x="24" y="33"/>
                    </a:cxn>
                    <a:cxn ang="0">
                      <a:pos x="26" y="32"/>
                    </a:cxn>
                    <a:cxn ang="0">
                      <a:pos x="28" y="29"/>
                    </a:cxn>
                    <a:cxn ang="0">
                      <a:pos x="30" y="26"/>
                    </a:cxn>
                    <a:cxn ang="0">
                      <a:pos x="31" y="21"/>
                    </a:cxn>
                    <a:cxn ang="0">
                      <a:pos x="31" y="19"/>
                    </a:cxn>
                  </a:cxnLst>
                  <a:rect l="0" t="0" r="r" b="b"/>
                  <a:pathLst>
                    <a:path w="31" h="36">
                      <a:moveTo>
                        <a:pt x="31" y="19"/>
                      </a:moveTo>
                      <a:lnTo>
                        <a:pt x="31" y="14"/>
                      </a:lnTo>
                      <a:lnTo>
                        <a:pt x="30" y="11"/>
                      </a:lnTo>
                      <a:lnTo>
                        <a:pt x="28" y="9"/>
                      </a:lnTo>
                      <a:lnTo>
                        <a:pt x="26" y="6"/>
                      </a:lnTo>
                      <a:lnTo>
                        <a:pt x="24" y="3"/>
                      </a:lnTo>
                      <a:lnTo>
                        <a:pt x="21" y="1"/>
                      </a:lnTo>
                      <a:lnTo>
                        <a:pt x="19" y="1"/>
                      </a:lnTo>
                      <a:lnTo>
                        <a:pt x="15" y="0"/>
                      </a:lnTo>
                      <a:lnTo>
                        <a:pt x="12" y="1"/>
                      </a:lnTo>
                      <a:lnTo>
                        <a:pt x="10" y="1"/>
                      </a:lnTo>
                      <a:lnTo>
                        <a:pt x="8" y="3"/>
                      </a:lnTo>
                      <a:lnTo>
                        <a:pt x="5" y="6"/>
                      </a:lnTo>
                      <a:lnTo>
                        <a:pt x="3" y="9"/>
                      </a:lnTo>
                      <a:lnTo>
                        <a:pt x="1" y="11"/>
                      </a:lnTo>
                      <a:lnTo>
                        <a:pt x="0" y="14"/>
                      </a:lnTo>
                      <a:lnTo>
                        <a:pt x="0" y="19"/>
                      </a:lnTo>
                      <a:lnTo>
                        <a:pt x="0" y="21"/>
                      </a:lnTo>
                      <a:lnTo>
                        <a:pt x="1" y="26"/>
                      </a:lnTo>
                      <a:lnTo>
                        <a:pt x="3" y="29"/>
                      </a:lnTo>
                      <a:lnTo>
                        <a:pt x="5" y="32"/>
                      </a:lnTo>
                      <a:lnTo>
                        <a:pt x="8" y="33"/>
                      </a:lnTo>
                      <a:lnTo>
                        <a:pt x="10" y="36"/>
                      </a:lnTo>
                      <a:lnTo>
                        <a:pt x="12" y="36"/>
                      </a:lnTo>
                      <a:lnTo>
                        <a:pt x="15" y="36"/>
                      </a:lnTo>
                      <a:lnTo>
                        <a:pt x="19" y="36"/>
                      </a:lnTo>
                      <a:lnTo>
                        <a:pt x="21" y="36"/>
                      </a:lnTo>
                      <a:lnTo>
                        <a:pt x="24" y="33"/>
                      </a:lnTo>
                      <a:lnTo>
                        <a:pt x="26" y="32"/>
                      </a:lnTo>
                      <a:lnTo>
                        <a:pt x="28" y="29"/>
                      </a:lnTo>
                      <a:lnTo>
                        <a:pt x="30" y="26"/>
                      </a:lnTo>
                      <a:lnTo>
                        <a:pt x="31" y="21"/>
                      </a:lnTo>
                      <a:lnTo>
                        <a:pt x="31" y="19"/>
                      </a:lnTo>
                      <a:close/>
                    </a:path>
                  </a:pathLst>
                </a:custGeom>
                <a:solidFill>
                  <a:srgbClr val="FF0000"/>
                </a:solidFill>
                <a:ln w="0">
                  <a:solidFill>
                    <a:srgbClr val="FF0000"/>
                  </a:solidFill>
                  <a:prstDash val="solid"/>
                  <a:round/>
                  <a:headEnd/>
                  <a:tailEnd/>
                </a:ln>
              </p:spPr>
              <p:txBody>
                <a:bodyPr/>
                <a:lstStyle/>
                <a:p>
                  <a:endParaRPr lang="fr-FR"/>
                </a:p>
              </p:txBody>
            </p:sp>
            <p:sp>
              <p:nvSpPr>
                <p:cNvPr id="764957" name="Line 3101"/>
                <p:cNvSpPr>
                  <a:spLocks noChangeShapeType="1"/>
                </p:cNvSpPr>
                <p:nvPr/>
              </p:nvSpPr>
              <p:spPr bwMode="auto">
                <a:xfrm>
                  <a:off x="4028" y="1457"/>
                  <a:ext cx="148" cy="5"/>
                </a:xfrm>
                <a:prstGeom prst="line">
                  <a:avLst/>
                </a:prstGeom>
                <a:noFill/>
                <a:ln w="3175">
                  <a:solidFill>
                    <a:srgbClr val="FF0000"/>
                  </a:solidFill>
                  <a:round/>
                  <a:headEnd/>
                  <a:tailEnd/>
                </a:ln>
              </p:spPr>
              <p:txBody>
                <a:bodyPr/>
                <a:lstStyle/>
                <a:p>
                  <a:endParaRPr lang="fr-FR"/>
                </a:p>
              </p:txBody>
            </p:sp>
            <p:sp>
              <p:nvSpPr>
                <p:cNvPr id="764958" name="Freeform 3102"/>
                <p:cNvSpPr>
                  <a:spLocks/>
                </p:cNvSpPr>
                <p:nvPr/>
              </p:nvSpPr>
              <p:spPr bwMode="auto">
                <a:xfrm>
                  <a:off x="4310" y="1450"/>
                  <a:ext cx="31" cy="36"/>
                </a:xfrm>
                <a:custGeom>
                  <a:avLst/>
                  <a:gdLst/>
                  <a:ahLst/>
                  <a:cxnLst>
                    <a:cxn ang="0">
                      <a:pos x="31" y="19"/>
                    </a:cxn>
                    <a:cxn ang="0">
                      <a:pos x="30" y="14"/>
                    </a:cxn>
                    <a:cxn ang="0">
                      <a:pos x="30" y="12"/>
                    </a:cxn>
                    <a:cxn ang="0">
                      <a:pos x="28" y="9"/>
                    </a:cxn>
                    <a:cxn ang="0">
                      <a:pos x="26" y="6"/>
                    </a:cxn>
                    <a:cxn ang="0">
                      <a:pos x="23" y="3"/>
                    </a:cxn>
                    <a:cxn ang="0">
                      <a:pos x="21" y="2"/>
                    </a:cxn>
                    <a:cxn ang="0">
                      <a:pos x="18" y="2"/>
                    </a:cxn>
                    <a:cxn ang="0">
                      <a:pos x="15" y="0"/>
                    </a:cxn>
                    <a:cxn ang="0">
                      <a:pos x="12" y="2"/>
                    </a:cxn>
                    <a:cxn ang="0">
                      <a:pos x="9" y="2"/>
                    </a:cxn>
                    <a:cxn ang="0">
                      <a:pos x="6" y="3"/>
                    </a:cxn>
                    <a:cxn ang="0">
                      <a:pos x="4" y="6"/>
                    </a:cxn>
                    <a:cxn ang="0">
                      <a:pos x="2" y="9"/>
                    </a:cxn>
                    <a:cxn ang="0">
                      <a:pos x="1" y="12"/>
                    </a:cxn>
                    <a:cxn ang="0">
                      <a:pos x="0" y="14"/>
                    </a:cxn>
                    <a:cxn ang="0">
                      <a:pos x="0" y="19"/>
                    </a:cxn>
                    <a:cxn ang="0">
                      <a:pos x="0" y="22"/>
                    </a:cxn>
                    <a:cxn ang="0">
                      <a:pos x="1" y="26"/>
                    </a:cxn>
                    <a:cxn ang="0">
                      <a:pos x="2" y="29"/>
                    </a:cxn>
                    <a:cxn ang="0">
                      <a:pos x="4" y="32"/>
                    </a:cxn>
                    <a:cxn ang="0">
                      <a:pos x="6" y="33"/>
                    </a:cxn>
                    <a:cxn ang="0">
                      <a:pos x="9" y="36"/>
                    </a:cxn>
                    <a:cxn ang="0">
                      <a:pos x="12" y="36"/>
                    </a:cxn>
                    <a:cxn ang="0">
                      <a:pos x="15" y="36"/>
                    </a:cxn>
                    <a:cxn ang="0">
                      <a:pos x="18" y="36"/>
                    </a:cxn>
                    <a:cxn ang="0">
                      <a:pos x="21" y="36"/>
                    </a:cxn>
                    <a:cxn ang="0">
                      <a:pos x="23" y="33"/>
                    </a:cxn>
                    <a:cxn ang="0">
                      <a:pos x="26" y="32"/>
                    </a:cxn>
                    <a:cxn ang="0">
                      <a:pos x="28" y="29"/>
                    </a:cxn>
                    <a:cxn ang="0">
                      <a:pos x="30" y="26"/>
                    </a:cxn>
                    <a:cxn ang="0">
                      <a:pos x="30" y="22"/>
                    </a:cxn>
                    <a:cxn ang="0">
                      <a:pos x="31" y="19"/>
                    </a:cxn>
                  </a:cxnLst>
                  <a:rect l="0" t="0" r="r" b="b"/>
                  <a:pathLst>
                    <a:path w="31" h="36">
                      <a:moveTo>
                        <a:pt x="31" y="19"/>
                      </a:moveTo>
                      <a:lnTo>
                        <a:pt x="30" y="14"/>
                      </a:lnTo>
                      <a:lnTo>
                        <a:pt x="30" y="12"/>
                      </a:lnTo>
                      <a:lnTo>
                        <a:pt x="28" y="9"/>
                      </a:lnTo>
                      <a:lnTo>
                        <a:pt x="26" y="6"/>
                      </a:lnTo>
                      <a:lnTo>
                        <a:pt x="23" y="3"/>
                      </a:lnTo>
                      <a:lnTo>
                        <a:pt x="21" y="2"/>
                      </a:lnTo>
                      <a:lnTo>
                        <a:pt x="18" y="2"/>
                      </a:lnTo>
                      <a:lnTo>
                        <a:pt x="15" y="0"/>
                      </a:lnTo>
                      <a:lnTo>
                        <a:pt x="12" y="2"/>
                      </a:lnTo>
                      <a:lnTo>
                        <a:pt x="9" y="2"/>
                      </a:lnTo>
                      <a:lnTo>
                        <a:pt x="6" y="3"/>
                      </a:lnTo>
                      <a:lnTo>
                        <a:pt x="4" y="6"/>
                      </a:lnTo>
                      <a:lnTo>
                        <a:pt x="2" y="9"/>
                      </a:lnTo>
                      <a:lnTo>
                        <a:pt x="1" y="12"/>
                      </a:lnTo>
                      <a:lnTo>
                        <a:pt x="0" y="14"/>
                      </a:lnTo>
                      <a:lnTo>
                        <a:pt x="0" y="19"/>
                      </a:lnTo>
                      <a:lnTo>
                        <a:pt x="0" y="22"/>
                      </a:lnTo>
                      <a:lnTo>
                        <a:pt x="1" y="26"/>
                      </a:lnTo>
                      <a:lnTo>
                        <a:pt x="2" y="29"/>
                      </a:lnTo>
                      <a:lnTo>
                        <a:pt x="4" y="32"/>
                      </a:lnTo>
                      <a:lnTo>
                        <a:pt x="6" y="33"/>
                      </a:lnTo>
                      <a:lnTo>
                        <a:pt x="9" y="36"/>
                      </a:lnTo>
                      <a:lnTo>
                        <a:pt x="12" y="36"/>
                      </a:lnTo>
                      <a:lnTo>
                        <a:pt x="15" y="36"/>
                      </a:lnTo>
                      <a:lnTo>
                        <a:pt x="18" y="36"/>
                      </a:lnTo>
                      <a:lnTo>
                        <a:pt x="21" y="36"/>
                      </a:lnTo>
                      <a:lnTo>
                        <a:pt x="23" y="33"/>
                      </a:lnTo>
                      <a:lnTo>
                        <a:pt x="26" y="32"/>
                      </a:lnTo>
                      <a:lnTo>
                        <a:pt x="28" y="29"/>
                      </a:lnTo>
                      <a:lnTo>
                        <a:pt x="30" y="26"/>
                      </a:lnTo>
                      <a:lnTo>
                        <a:pt x="30" y="22"/>
                      </a:lnTo>
                      <a:lnTo>
                        <a:pt x="31" y="19"/>
                      </a:lnTo>
                      <a:close/>
                    </a:path>
                  </a:pathLst>
                </a:custGeom>
                <a:solidFill>
                  <a:srgbClr val="FF0000"/>
                </a:solidFill>
                <a:ln w="0">
                  <a:solidFill>
                    <a:srgbClr val="FF0000"/>
                  </a:solidFill>
                  <a:prstDash val="solid"/>
                  <a:round/>
                  <a:headEnd/>
                  <a:tailEnd/>
                </a:ln>
              </p:spPr>
              <p:txBody>
                <a:bodyPr/>
                <a:lstStyle/>
                <a:p>
                  <a:endParaRPr lang="fr-FR"/>
                </a:p>
              </p:txBody>
            </p:sp>
            <p:sp>
              <p:nvSpPr>
                <p:cNvPr id="764959" name="Line 3103"/>
                <p:cNvSpPr>
                  <a:spLocks noChangeShapeType="1"/>
                </p:cNvSpPr>
                <p:nvPr/>
              </p:nvSpPr>
              <p:spPr bwMode="auto">
                <a:xfrm>
                  <a:off x="4176" y="1462"/>
                  <a:ext cx="149" cy="7"/>
                </a:xfrm>
                <a:prstGeom prst="line">
                  <a:avLst/>
                </a:prstGeom>
                <a:noFill/>
                <a:ln w="3175">
                  <a:solidFill>
                    <a:srgbClr val="FF0000"/>
                  </a:solidFill>
                  <a:round/>
                  <a:headEnd/>
                  <a:tailEnd/>
                </a:ln>
              </p:spPr>
              <p:txBody>
                <a:bodyPr/>
                <a:lstStyle/>
                <a:p>
                  <a:endParaRPr lang="fr-FR"/>
                </a:p>
              </p:txBody>
            </p:sp>
            <p:sp>
              <p:nvSpPr>
                <p:cNvPr id="764960" name="Freeform 3104"/>
                <p:cNvSpPr>
                  <a:spLocks/>
                </p:cNvSpPr>
                <p:nvPr/>
              </p:nvSpPr>
              <p:spPr bwMode="auto">
                <a:xfrm>
                  <a:off x="4458" y="1463"/>
                  <a:ext cx="30" cy="36"/>
                </a:xfrm>
                <a:custGeom>
                  <a:avLst/>
                  <a:gdLst/>
                  <a:ahLst/>
                  <a:cxnLst>
                    <a:cxn ang="0">
                      <a:pos x="30" y="17"/>
                    </a:cxn>
                    <a:cxn ang="0">
                      <a:pos x="30" y="14"/>
                    </a:cxn>
                    <a:cxn ang="0">
                      <a:pos x="29" y="12"/>
                    </a:cxn>
                    <a:cxn ang="0">
                      <a:pos x="28" y="7"/>
                    </a:cxn>
                    <a:cxn ang="0">
                      <a:pos x="27" y="4"/>
                    </a:cxn>
                    <a:cxn ang="0">
                      <a:pos x="24" y="3"/>
                    </a:cxn>
                    <a:cxn ang="0">
                      <a:pos x="22" y="1"/>
                    </a:cxn>
                    <a:cxn ang="0">
                      <a:pos x="18" y="0"/>
                    </a:cxn>
                    <a:cxn ang="0">
                      <a:pos x="16" y="0"/>
                    </a:cxn>
                    <a:cxn ang="0">
                      <a:pos x="12" y="0"/>
                    </a:cxn>
                    <a:cxn ang="0">
                      <a:pos x="10" y="1"/>
                    </a:cxn>
                    <a:cxn ang="0">
                      <a:pos x="7" y="3"/>
                    </a:cxn>
                    <a:cxn ang="0">
                      <a:pos x="5" y="4"/>
                    </a:cxn>
                    <a:cxn ang="0">
                      <a:pos x="2" y="7"/>
                    </a:cxn>
                    <a:cxn ang="0">
                      <a:pos x="1" y="12"/>
                    </a:cxn>
                    <a:cxn ang="0">
                      <a:pos x="0" y="14"/>
                    </a:cxn>
                    <a:cxn ang="0">
                      <a:pos x="0" y="17"/>
                    </a:cxn>
                    <a:cxn ang="0">
                      <a:pos x="0" y="22"/>
                    </a:cxn>
                    <a:cxn ang="0">
                      <a:pos x="1" y="24"/>
                    </a:cxn>
                    <a:cxn ang="0">
                      <a:pos x="2" y="27"/>
                    </a:cxn>
                    <a:cxn ang="0">
                      <a:pos x="5" y="30"/>
                    </a:cxn>
                    <a:cxn ang="0">
                      <a:pos x="7" y="33"/>
                    </a:cxn>
                    <a:cxn ang="0">
                      <a:pos x="10" y="34"/>
                    </a:cxn>
                    <a:cxn ang="0">
                      <a:pos x="12" y="36"/>
                    </a:cxn>
                    <a:cxn ang="0">
                      <a:pos x="16" y="36"/>
                    </a:cxn>
                    <a:cxn ang="0">
                      <a:pos x="18" y="36"/>
                    </a:cxn>
                    <a:cxn ang="0">
                      <a:pos x="22" y="34"/>
                    </a:cxn>
                    <a:cxn ang="0">
                      <a:pos x="24" y="33"/>
                    </a:cxn>
                    <a:cxn ang="0">
                      <a:pos x="27" y="30"/>
                    </a:cxn>
                    <a:cxn ang="0">
                      <a:pos x="28" y="27"/>
                    </a:cxn>
                    <a:cxn ang="0">
                      <a:pos x="29" y="24"/>
                    </a:cxn>
                    <a:cxn ang="0">
                      <a:pos x="30" y="22"/>
                    </a:cxn>
                    <a:cxn ang="0">
                      <a:pos x="30" y="17"/>
                    </a:cxn>
                  </a:cxnLst>
                  <a:rect l="0" t="0" r="r" b="b"/>
                  <a:pathLst>
                    <a:path w="30" h="36">
                      <a:moveTo>
                        <a:pt x="30" y="17"/>
                      </a:moveTo>
                      <a:lnTo>
                        <a:pt x="30" y="14"/>
                      </a:lnTo>
                      <a:lnTo>
                        <a:pt x="29" y="12"/>
                      </a:lnTo>
                      <a:lnTo>
                        <a:pt x="28" y="7"/>
                      </a:lnTo>
                      <a:lnTo>
                        <a:pt x="27" y="4"/>
                      </a:lnTo>
                      <a:lnTo>
                        <a:pt x="24" y="3"/>
                      </a:lnTo>
                      <a:lnTo>
                        <a:pt x="22" y="1"/>
                      </a:lnTo>
                      <a:lnTo>
                        <a:pt x="18" y="0"/>
                      </a:lnTo>
                      <a:lnTo>
                        <a:pt x="16" y="0"/>
                      </a:lnTo>
                      <a:lnTo>
                        <a:pt x="12" y="0"/>
                      </a:lnTo>
                      <a:lnTo>
                        <a:pt x="10" y="1"/>
                      </a:lnTo>
                      <a:lnTo>
                        <a:pt x="7" y="3"/>
                      </a:lnTo>
                      <a:lnTo>
                        <a:pt x="5" y="4"/>
                      </a:lnTo>
                      <a:lnTo>
                        <a:pt x="2" y="7"/>
                      </a:lnTo>
                      <a:lnTo>
                        <a:pt x="1" y="12"/>
                      </a:lnTo>
                      <a:lnTo>
                        <a:pt x="0" y="14"/>
                      </a:lnTo>
                      <a:lnTo>
                        <a:pt x="0" y="17"/>
                      </a:lnTo>
                      <a:lnTo>
                        <a:pt x="0" y="22"/>
                      </a:lnTo>
                      <a:lnTo>
                        <a:pt x="1" y="24"/>
                      </a:lnTo>
                      <a:lnTo>
                        <a:pt x="2" y="27"/>
                      </a:lnTo>
                      <a:lnTo>
                        <a:pt x="5" y="30"/>
                      </a:lnTo>
                      <a:lnTo>
                        <a:pt x="7" y="33"/>
                      </a:lnTo>
                      <a:lnTo>
                        <a:pt x="10" y="34"/>
                      </a:lnTo>
                      <a:lnTo>
                        <a:pt x="12" y="36"/>
                      </a:lnTo>
                      <a:lnTo>
                        <a:pt x="16" y="36"/>
                      </a:lnTo>
                      <a:lnTo>
                        <a:pt x="18" y="36"/>
                      </a:lnTo>
                      <a:lnTo>
                        <a:pt x="22" y="34"/>
                      </a:lnTo>
                      <a:lnTo>
                        <a:pt x="24" y="33"/>
                      </a:lnTo>
                      <a:lnTo>
                        <a:pt x="27" y="30"/>
                      </a:lnTo>
                      <a:lnTo>
                        <a:pt x="28" y="27"/>
                      </a:lnTo>
                      <a:lnTo>
                        <a:pt x="29" y="24"/>
                      </a:lnTo>
                      <a:lnTo>
                        <a:pt x="30" y="22"/>
                      </a:lnTo>
                      <a:lnTo>
                        <a:pt x="30" y="17"/>
                      </a:lnTo>
                      <a:close/>
                    </a:path>
                  </a:pathLst>
                </a:custGeom>
                <a:solidFill>
                  <a:srgbClr val="FF0000"/>
                </a:solidFill>
                <a:ln w="0">
                  <a:solidFill>
                    <a:srgbClr val="FF0000"/>
                  </a:solidFill>
                  <a:prstDash val="solid"/>
                  <a:round/>
                  <a:headEnd/>
                  <a:tailEnd/>
                </a:ln>
              </p:spPr>
              <p:txBody>
                <a:bodyPr/>
                <a:lstStyle/>
                <a:p>
                  <a:endParaRPr lang="fr-FR"/>
                </a:p>
              </p:txBody>
            </p:sp>
            <p:sp>
              <p:nvSpPr>
                <p:cNvPr id="764961" name="Line 3105"/>
                <p:cNvSpPr>
                  <a:spLocks noChangeShapeType="1"/>
                </p:cNvSpPr>
                <p:nvPr/>
              </p:nvSpPr>
              <p:spPr bwMode="auto">
                <a:xfrm>
                  <a:off x="4325" y="1469"/>
                  <a:ext cx="149" cy="11"/>
                </a:xfrm>
                <a:prstGeom prst="line">
                  <a:avLst/>
                </a:prstGeom>
                <a:noFill/>
                <a:ln w="3175">
                  <a:solidFill>
                    <a:srgbClr val="FF0000"/>
                  </a:solidFill>
                  <a:round/>
                  <a:headEnd/>
                  <a:tailEnd/>
                </a:ln>
              </p:spPr>
              <p:txBody>
                <a:bodyPr/>
                <a:lstStyle/>
                <a:p>
                  <a:endParaRPr lang="fr-FR"/>
                </a:p>
              </p:txBody>
            </p:sp>
          </p:grpSp>
          <p:sp>
            <p:nvSpPr>
              <p:cNvPr id="764962" name="Freeform 3106"/>
              <p:cNvSpPr>
                <a:spLocks/>
              </p:cNvSpPr>
              <p:nvPr/>
            </p:nvSpPr>
            <p:spPr bwMode="auto">
              <a:xfrm>
                <a:off x="4673" y="1399"/>
                <a:ext cx="30" cy="32"/>
              </a:xfrm>
              <a:custGeom>
                <a:avLst/>
                <a:gdLst/>
                <a:ahLst/>
                <a:cxnLst>
                  <a:cxn ang="0">
                    <a:pos x="30" y="17"/>
                  </a:cxn>
                  <a:cxn ang="0">
                    <a:pos x="30" y="14"/>
                  </a:cxn>
                  <a:cxn ang="0">
                    <a:pos x="29" y="10"/>
                  </a:cxn>
                  <a:cxn ang="0">
                    <a:pos x="28" y="7"/>
                  </a:cxn>
                  <a:cxn ang="0">
                    <a:pos x="25" y="4"/>
                  </a:cxn>
                  <a:cxn ang="0">
                    <a:pos x="23" y="2"/>
                  </a:cxn>
                  <a:cxn ang="0">
                    <a:pos x="21" y="1"/>
                  </a:cxn>
                  <a:cxn ang="0">
                    <a:pos x="18" y="0"/>
                  </a:cxn>
                  <a:cxn ang="0">
                    <a:pos x="14" y="0"/>
                  </a:cxn>
                  <a:cxn ang="0">
                    <a:pos x="12" y="0"/>
                  </a:cxn>
                  <a:cxn ang="0">
                    <a:pos x="9" y="1"/>
                  </a:cxn>
                  <a:cxn ang="0">
                    <a:pos x="6" y="2"/>
                  </a:cxn>
                  <a:cxn ang="0">
                    <a:pos x="3" y="4"/>
                  </a:cxn>
                  <a:cxn ang="0">
                    <a:pos x="2" y="7"/>
                  </a:cxn>
                  <a:cxn ang="0">
                    <a:pos x="1" y="10"/>
                  </a:cxn>
                  <a:cxn ang="0">
                    <a:pos x="0" y="14"/>
                  </a:cxn>
                  <a:cxn ang="0">
                    <a:pos x="0" y="17"/>
                  </a:cxn>
                  <a:cxn ang="0">
                    <a:pos x="0" y="21"/>
                  </a:cxn>
                  <a:cxn ang="0">
                    <a:pos x="1" y="24"/>
                  </a:cxn>
                  <a:cxn ang="0">
                    <a:pos x="2" y="27"/>
                  </a:cxn>
                  <a:cxn ang="0">
                    <a:pos x="3" y="30"/>
                  </a:cxn>
                  <a:cxn ang="0">
                    <a:pos x="6" y="33"/>
                  </a:cxn>
                  <a:cxn ang="0">
                    <a:pos x="9" y="34"/>
                  </a:cxn>
                  <a:cxn ang="0">
                    <a:pos x="12" y="35"/>
                  </a:cxn>
                  <a:cxn ang="0">
                    <a:pos x="14" y="35"/>
                  </a:cxn>
                  <a:cxn ang="0">
                    <a:pos x="18" y="35"/>
                  </a:cxn>
                  <a:cxn ang="0">
                    <a:pos x="21" y="34"/>
                  </a:cxn>
                  <a:cxn ang="0">
                    <a:pos x="23" y="33"/>
                  </a:cxn>
                  <a:cxn ang="0">
                    <a:pos x="25" y="30"/>
                  </a:cxn>
                  <a:cxn ang="0">
                    <a:pos x="28" y="27"/>
                  </a:cxn>
                  <a:cxn ang="0">
                    <a:pos x="29" y="24"/>
                  </a:cxn>
                  <a:cxn ang="0">
                    <a:pos x="30" y="21"/>
                  </a:cxn>
                  <a:cxn ang="0">
                    <a:pos x="30" y="17"/>
                  </a:cxn>
                </a:cxnLst>
                <a:rect l="0" t="0" r="r" b="b"/>
                <a:pathLst>
                  <a:path w="30" h="35">
                    <a:moveTo>
                      <a:pt x="30" y="17"/>
                    </a:moveTo>
                    <a:lnTo>
                      <a:pt x="30" y="14"/>
                    </a:lnTo>
                    <a:lnTo>
                      <a:pt x="29" y="10"/>
                    </a:lnTo>
                    <a:lnTo>
                      <a:pt x="28" y="7"/>
                    </a:lnTo>
                    <a:lnTo>
                      <a:pt x="25" y="4"/>
                    </a:lnTo>
                    <a:lnTo>
                      <a:pt x="23" y="2"/>
                    </a:lnTo>
                    <a:lnTo>
                      <a:pt x="21" y="1"/>
                    </a:lnTo>
                    <a:lnTo>
                      <a:pt x="18" y="0"/>
                    </a:lnTo>
                    <a:lnTo>
                      <a:pt x="14" y="0"/>
                    </a:lnTo>
                    <a:lnTo>
                      <a:pt x="12" y="0"/>
                    </a:lnTo>
                    <a:lnTo>
                      <a:pt x="9" y="1"/>
                    </a:lnTo>
                    <a:lnTo>
                      <a:pt x="6" y="2"/>
                    </a:lnTo>
                    <a:lnTo>
                      <a:pt x="3" y="4"/>
                    </a:lnTo>
                    <a:lnTo>
                      <a:pt x="2" y="7"/>
                    </a:lnTo>
                    <a:lnTo>
                      <a:pt x="1" y="10"/>
                    </a:lnTo>
                    <a:lnTo>
                      <a:pt x="0" y="14"/>
                    </a:lnTo>
                    <a:lnTo>
                      <a:pt x="0" y="17"/>
                    </a:lnTo>
                    <a:lnTo>
                      <a:pt x="0" y="21"/>
                    </a:lnTo>
                    <a:lnTo>
                      <a:pt x="1" y="24"/>
                    </a:lnTo>
                    <a:lnTo>
                      <a:pt x="2" y="27"/>
                    </a:lnTo>
                    <a:lnTo>
                      <a:pt x="3" y="30"/>
                    </a:lnTo>
                    <a:lnTo>
                      <a:pt x="6" y="33"/>
                    </a:lnTo>
                    <a:lnTo>
                      <a:pt x="9" y="34"/>
                    </a:lnTo>
                    <a:lnTo>
                      <a:pt x="12" y="35"/>
                    </a:lnTo>
                    <a:lnTo>
                      <a:pt x="14" y="35"/>
                    </a:lnTo>
                    <a:lnTo>
                      <a:pt x="18" y="35"/>
                    </a:lnTo>
                    <a:lnTo>
                      <a:pt x="21" y="34"/>
                    </a:lnTo>
                    <a:lnTo>
                      <a:pt x="23" y="33"/>
                    </a:lnTo>
                    <a:lnTo>
                      <a:pt x="25" y="30"/>
                    </a:lnTo>
                    <a:lnTo>
                      <a:pt x="28" y="27"/>
                    </a:lnTo>
                    <a:lnTo>
                      <a:pt x="29" y="24"/>
                    </a:lnTo>
                    <a:lnTo>
                      <a:pt x="30" y="21"/>
                    </a:lnTo>
                    <a:lnTo>
                      <a:pt x="30" y="17"/>
                    </a:lnTo>
                    <a:close/>
                  </a:path>
                </a:pathLst>
              </a:custGeom>
              <a:solidFill>
                <a:srgbClr val="FF0000"/>
              </a:solidFill>
              <a:ln w="0">
                <a:solidFill>
                  <a:srgbClr val="FF0000"/>
                </a:solidFill>
                <a:prstDash val="solid"/>
                <a:round/>
                <a:headEnd/>
                <a:tailEnd/>
              </a:ln>
            </p:spPr>
            <p:txBody>
              <a:bodyPr/>
              <a:lstStyle/>
              <a:p>
                <a:endParaRPr lang="fr-FR"/>
              </a:p>
            </p:txBody>
          </p:sp>
          <p:sp>
            <p:nvSpPr>
              <p:cNvPr id="764963" name="Line 3107"/>
              <p:cNvSpPr>
                <a:spLocks noChangeShapeType="1"/>
              </p:cNvSpPr>
              <p:nvPr/>
            </p:nvSpPr>
            <p:spPr bwMode="auto">
              <a:xfrm>
                <a:off x="4539" y="1394"/>
                <a:ext cx="148" cy="20"/>
              </a:xfrm>
              <a:prstGeom prst="line">
                <a:avLst/>
              </a:prstGeom>
              <a:noFill/>
              <a:ln w="3175">
                <a:solidFill>
                  <a:srgbClr val="FF0000"/>
                </a:solidFill>
                <a:round/>
                <a:headEnd/>
                <a:tailEnd/>
              </a:ln>
            </p:spPr>
            <p:txBody>
              <a:bodyPr/>
              <a:lstStyle/>
              <a:p>
                <a:endParaRPr lang="fr-FR"/>
              </a:p>
            </p:txBody>
          </p:sp>
          <p:sp>
            <p:nvSpPr>
              <p:cNvPr id="764964" name="Freeform 3108"/>
              <p:cNvSpPr>
                <a:spLocks/>
              </p:cNvSpPr>
              <p:nvPr/>
            </p:nvSpPr>
            <p:spPr bwMode="auto">
              <a:xfrm>
                <a:off x="3338" y="1351"/>
                <a:ext cx="14" cy="16"/>
              </a:xfrm>
              <a:custGeom>
                <a:avLst/>
                <a:gdLst/>
                <a:ahLst/>
                <a:cxnLst>
                  <a:cxn ang="0">
                    <a:pos x="15" y="17"/>
                  </a:cxn>
                  <a:cxn ang="0">
                    <a:pos x="15" y="14"/>
                  </a:cxn>
                  <a:cxn ang="0">
                    <a:pos x="14" y="10"/>
                  </a:cxn>
                  <a:cxn ang="0">
                    <a:pos x="12" y="7"/>
                  </a:cxn>
                  <a:cxn ang="0">
                    <a:pos x="11" y="4"/>
                  </a:cxn>
                  <a:cxn ang="0">
                    <a:pos x="9" y="3"/>
                  </a:cxn>
                  <a:cxn ang="0">
                    <a:pos x="6" y="1"/>
                  </a:cxn>
                  <a:cxn ang="0">
                    <a:pos x="3" y="0"/>
                  </a:cxn>
                  <a:cxn ang="0">
                    <a:pos x="0" y="0"/>
                  </a:cxn>
                </a:cxnLst>
                <a:rect l="0" t="0" r="r" b="b"/>
                <a:pathLst>
                  <a:path w="15" h="17">
                    <a:moveTo>
                      <a:pt x="15" y="17"/>
                    </a:moveTo>
                    <a:lnTo>
                      <a:pt x="15" y="14"/>
                    </a:lnTo>
                    <a:lnTo>
                      <a:pt x="14" y="10"/>
                    </a:lnTo>
                    <a:lnTo>
                      <a:pt x="12" y="7"/>
                    </a:lnTo>
                    <a:lnTo>
                      <a:pt x="11" y="4"/>
                    </a:lnTo>
                    <a:lnTo>
                      <a:pt x="9" y="3"/>
                    </a:lnTo>
                    <a:lnTo>
                      <a:pt x="6" y="1"/>
                    </a:lnTo>
                    <a:lnTo>
                      <a:pt x="3" y="0"/>
                    </a:lnTo>
                    <a:lnTo>
                      <a:pt x="0" y="0"/>
                    </a:lnTo>
                  </a:path>
                </a:pathLst>
              </a:custGeom>
              <a:noFill/>
              <a:ln w="1588">
                <a:solidFill>
                  <a:srgbClr val="00FF00"/>
                </a:solidFill>
                <a:prstDash val="solid"/>
                <a:round/>
                <a:headEnd/>
                <a:tailEnd/>
              </a:ln>
            </p:spPr>
            <p:txBody>
              <a:bodyPr/>
              <a:lstStyle/>
              <a:p>
                <a:endParaRPr lang="fr-FR"/>
              </a:p>
            </p:txBody>
          </p:sp>
          <p:sp>
            <p:nvSpPr>
              <p:cNvPr id="764965" name="Freeform 3109"/>
              <p:cNvSpPr>
                <a:spLocks/>
              </p:cNvSpPr>
              <p:nvPr/>
            </p:nvSpPr>
            <p:spPr bwMode="auto">
              <a:xfrm>
                <a:off x="3338" y="1370"/>
                <a:ext cx="14" cy="14"/>
              </a:xfrm>
              <a:custGeom>
                <a:avLst/>
                <a:gdLst/>
                <a:ahLst/>
                <a:cxnLst>
                  <a:cxn ang="0">
                    <a:pos x="0" y="15"/>
                  </a:cxn>
                  <a:cxn ang="0">
                    <a:pos x="3" y="15"/>
                  </a:cxn>
                  <a:cxn ang="0">
                    <a:pos x="6" y="13"/>
                  </a:cxn>
                  <a:cxn ang="0">
                    <a:pos x="9" y="12"/>
                  </a:cxn>
                  <a:cxn ang="0">
                    <a:pos x="11" y="9"/>
                  </a:cxn>
                  <a:cxn ang="0">
                    <a:pos x="12" y="6"/>
                  </a:cxn>
                  <a:cxn ang="0">
                    <a:pos x="14" y="3"/>
                  </a:cxn>
                  <a:cxn ang="0">
                    <a:pos x="15" y="0"/>
                  </a:cxn>
                </a:cxnLst>
                <a:rect l="0" t="0" r="r" b="b"/>
                <a:pathLst>
                  <a:path w="15" h="15">
                    <a:moveTo>
                      <a:pt x="0" y="15"/>
                    </a:moveTo>
                    <a:lnTo>
                      <a:pt x="3" y="15"/>
                    </a:lnTo>
                    <a:lnTo>
                      <a:pt x="6" y="13"/>
                    </a:lnTo>
                    <a:lnTo>
                      <a:pt x="9" y="12"/>
                    </a:lnTo>
                    <a:lnTo>
                      <a:pt x="11" y="9"/>
                    </a:lnTo>
                    <a:lnTo>
                      <a:pt x="12" y="6"/>
                    </a:lnTo>
                    <a:lnTo>
                      <a:pt x="14" y="3"/>
                    </a:lnTo>
                    <a:lnTo>
                      <a:pt x="15" y="0"/>
                    </a:lnTo>
                  </a:path>
                </a:pathLst>
              </a:custGeom>
              <a:noFill/>
              <a:ln w="1588">
                <a:solidFill>
                  <a:srgbClr val="00FF00"/>
                </a:solidFill>
                <a:prstDash val="solid"/>
                <a:round/>
                <a:headEnd/>
                <a:tailEnd/>
              </a:ln>
            </p:spPr>
            <p:txBody>
              <a:bodyPr/>
              <a:lstStyle/>
              <a:p>
                <a:endParaRPr lang="fr-FR"/>
              </a:p>
            </p:txBody>
          </p:sp>
          <p:sp>
            <p:nvSpPr>
              <p:cNvPr id="764966" name="Freeform 3110"/>
              <p:cNvSpPr>
                <a:spLocks/>
              </p:cNvSpPr>
              <p:nvPr/>
            </p:nvSpPr>
            <p:spPr bwMode="auto">
              <a:xfrm>
                <a:off x="3472" y="1351"/>
                <a:ext cx="31" cy="33"/>
              </a:xfrm>
              <a:custGeom>
                <a:avLst/>
                <a:gdLst/>
                <a:ahLst/>
                <a:cxnLst>
                  <a:cxn ang="0">
                    <a:pos x="31" y="17"/>
                  </a:cxn>
                  <a:cxn ang="0">
                    <a:pos x="31" y="14"/>
                  </a:cxn>
                  <a:cxn ang="0">
                    <a:pos x="30" y="10"/>
                  </a:cxn>
                  <a:cxn ang="0">
                    <a:pos x="28" y="7"/>
                  </a:cxn>
                  <a:cxn ang="0">
                    <a:pos x="26" y="4"/>
                  </a:cxn>
                  <a:cxn ang="0">
                    <a:pos x="23" y="3"/>
                  </a:cxn>
                  <a:cxn ang="0">
                    <a:pos x="21" y="1"/>
                  </a:cxn>
                  <a:cxn ang="0">
                    <a:pos x="18" y="0"/>
                  </a:cxn>
                  <a:cxn ang="0">
                    <a:pos x="15" y="0"/>
                  </a:cxn>
                  <a:cxn ang="0">
                    <a:pos x="12" y="0"/>
                  </a:cxn>
                  <a:cxn ang="0">
                    <a:pos x="9" y="1"/>
                  </a:cxn>
                  <a:cxn ang="0">
                    <a:pos x="6" y="3"/>
                  </a:cxn>
                  <a:cxn ang="0">
                    <a:pos x="4" y="4"/>
                  </a:cxn>
                  <a:cxn ang="0">
                    <a:pos x="2" y="7"/>
                  </a:cxn>
                  <a:cxn ang="0">
                    <a:pos x="1" y="10"/>
                  </a:cxn>
                  <a:cxn ang="0">
                    <a:pos x="0" y="14"/>
                  </a:cxn>
                  <a:cxn ang="0">
                    <a:pos x="0" y="17"/>
                  </a:cxn>
                  <a:cxn ang="0">
                    <a:pos x="0" y="21"/>
                  </a:cxn>
                  <a:cxn ang="0">
                    <a:pos x="1" y="24"/>
                  </a:cxn>
                  <a:cxn ang="0">
                    <a:pos x="2" y="27"/>
                  </a:cxn>
                  <a:cxn ang="0">
                    <a:pos x="4" y="30"/>
                  </a:cxn>
                  <a:cxn ang="0">
                    <a:pos x="6" y="33"/>
                  </a:cxn>
                  <a:cxn ang="0">
                    <a:pos x="9" y="34"/>
                  </a:cxn>
                  <a:cxn ang="0">
                    <a:pos x="12" y="36"/>
                  </a:cxn>
                  <a:cxn ang="0">
                    <a:pos x="15" y="36"/>
                  </a:cxn>
                  <a:cxn ang="0">
                    <a:pos x="18" y="36"/>
                  </a:cxn>
                  <a:cxn ang="0">
                    <a:pos x="21" y="34"/>
                  </a:cxn>
                  <a:cxn ang="0">
                    <a:pos x="23" y="33"/>
                  </a:cxn>
                  <a:cxn ang="0">
                    <a:pos x="26" y="30"/>
                  </a:cxn>
                  <a:cxn ang="0">
                    <a:pos x="28" y="27"/>
                  </a:cxn>
                  <a:cxn ang="0">
                    <a:pos x="30" y="24"/>
                  </a:cxn>
                  <a:cxn ang="0">
                    <a:pos x="31" y="21"/>
                  </a:cxn>
                </a:cxnLst>
                <a:rect l="0" t="0" r="r" b="b"/>
                <a:pathLst>
                  <a:path w="31" h="36">
                    <a:moveTo>
                      <a:pt x="31" y="17"/>
                    </a:moveTo>
                    <a:lnTo>
                      <a:pt x="31" y="14"/>
                    </a:lnTo>
                    <a:lnTo>
                      <a:pt x="30" y="10"/>
                    </a:lnTo>
                    <a:lnTo>
                      <a:pt x="28" y="7"/>
                    </a:lnTo>
                    <a:lnTo>
                      <a:pt x="26" y="4"/>
                    </a:lnTo>
                    <a:lnTo>
                      <a:pt x="23" y="3"/>
                    </a:lnTo>
                    <a:lnTo>
                      <a:pt x="21" y="1"/>
                    </a:lnTo>
                    <a:lnTo>
                      <a:pt x="18" y="0"/>
                    </a:lnTo>
                    <a:lnTo>
                      <a:pt x="15" y="0"/>
                    </a:lnTo>
                    <a:lnTo>
                      <a:pt x="12" y="0"/>
                    </a:lnTo>
                    <a:lnTo>
                      <a:pt x="9" y="1"/>
                    </a:lnTo>
                    <a:lnTo>
                      <a:pt x="6" y="3"/>
                    </a:lnTo>
                    <a:lnTo>
                      <a:pt x="4" y="4"/>
                    </a:lnTo>
                    <a:lnTo>
                      <a:pt x="2" y="7"/>
                    </a:lnTo>
                    <a:lnTo>
                      <a:pt x="1" y="10"/>
                    </a:lnTo>
                    <a:lnTo>
                      <a:pt x="0" y="14"/>
                    </a:lnTo>
                    <a:lnTo>
                      <a:pt x="0" y="17"/>
                    </a:lnTo>
                    <a:lnTo>
                      <a:pt x="0" y="21"/>
                    </a:lnTo>
                    <a:lnTo>
                      <a:pt x="1" y="24"/>
                    </a:lnTo>
                    <a:lnTo>
                      <a:pt x="2" y="27"/>
                    </a:lnTo>
                    <a:lnTo>
                      <a:pt x="4" y="30"/>
                    </a:lnTo>
                    <a:lnTo>
                      <a:pt x="6" y="33"/>
                    </a:lnTo>
                    <a:lnTo>
                      <a:pt x="9" y="34"/>
                    </a:lnTo>
                    <a:lnTo>
                      <a:pt x="12" y="36"/>
                    </a:lnTo>
                    <a:lnTo>
                      <a:pt x="15" y="36"/>
                    </a:lnTo>
                    <a:lnTo>
                      <a:pt x="18" y="36"/>
                    </a:lnTo>
                    <a:lnTo>
                      <a:pt x="21" y="34"/>
                    </a:lnTo>
                    <a:lnTo>
                      <a:pt x="23" y="33"/>
                    </a:lnTo>
                    <a:lnTo>
                      <a:pt x="26" y="30"/>
                    </a:lnTo>
                    <a:lnTo>
                      <a:pt x="28" y="27"/>
                    </a:lnTo>
                    <a:lnTo>
                      <a:pt x="30" y="24"/>
                    </a:lnTo>
                    <a:lnTo>
                      <a:pt x="31" y="21"/>
                    </a:lnTo>
                  </a:path>
                </a:pathLst>
              </a:custGeom>
              <a:noFill/>
              <a:ln w="1588">
                <a:solidFill>
                  <a:srgbClr val="00FF00"/>
                </a:solidFill>
                <a:prstDash val="solid"/>
                <a:round/>
                <a:headEnd/>
                <a:tailEnd/>
              </a:ln>
            </p:spPr>
            <p:txBody>
              <a:bodyPr/>
              <a:lstStyle/>
              <a:p>
                <a:endParaRPr lang="fr-FR"/>
              </a:p>
            </p:txBody>
          </p:sp>
          <p:sp>
            <p:nvSpPr>
              <p:cNvPr id="764967" name="Line 3111"/>
              <p:cNvSpPr>
                <a:spLocks noChangeShapeType="1"/>
              </p:cNvSpPr>
              <p:nvPr/>
            </p:nvSpPr>
            <p:spPr bwMode="auto">
              <a:xfrm>
                <a:off x="3338" y="1367"/>
                <a:ext cx="27" cy="1"/>
              </a:xfrm>
              <a:prstGeom prst="line">
                <a:avLst/>
              </a:prstGeom>
              <a:noFill/>
              <a:ln w="3175">
                <a:solidFill>
                  <a:srgbClr val="00FF00"/>
                </a:solidFill>
                <a:round/>
                <a:headEnd/>
                <a:tailEnd/>
              </a:ln>
            </p:spPr>
            <p:txBody>
              <a:bodyPr/>
              <a:lstStyle/>
              <a:p>
                <a:endParaRPr lang="fr-FR"/>
              </a:p>
            </p:txBody>
          </p:sp>
          <p:sp>
            <p:nvSpPr>
              <p:cNvPr id="764968" name="Line 3112"/>
              <p:cNvSpPr>
                <a:spLocks noChangeShapeType="1"/>
              </p:cNvSpPr>
              <p:nvPr/>
            </p:nvSpPr>
            <p:spPr bwMode="auto">
              <a:xfrm>
                <a:off x="3395" y="1367"/>
                <a:ext cx="27" cy="1"/>
              </a:xfrm>
              <a:prstGeom prst="line">
                <a:avLst/>
              </a:prstGeom>
              <a:noFill/>
              <a:ln w="3175">
                <a:solidFill>
                  <a:srgbClr val="00FF00"/>
                </a:solidFill>
                <a:round/>
                <a:headEnd/>
                <a:tailEnd/>
              </a:ln>
            </p:spPr>
            <p:txBody>
              <a:bodyPr/>
              <a:lstStyle/>
              <a:p>
                <a:endParaRPr lang="fr-FR"/>
              </a:p>
            </p:txBody>
          </p:sp>
          <p:sp>
            <p:nvSpPr>
              <p:cNvPr id="764969" name="Line 3113"/>
              <p:cNvSpPr>
                <a:spLocks noChangeShapeType="1"/>
              </p:cNvSpPr>
              <p:nvPr/>
            </p:nvSpPr>
            <p:spPr bwMode="auto">
              <a:xfrm>
                <a:off x="3449" y="1367"/>
                <a:ext cx="29" cy="1"/>
              </a:xfrm>
              <a:prstGeom prst="line">
                <a:avLst/>
              </a:prstGeom>
              <a:noFill/>
              <a:ln w="3175">
                <a:solidFill>
                  <a:srgbClr val="00FF00"/>
                </a:solidFill>
                <a:round/>
                <a:headEnd/>
                <a:tailEnd/>
              </a:ln>
            </p:spPr>
            <p:txBody>
              <a:bodyPr/>
              <a:lstStyle/>
              <a:p>
                <a:endParaRPr lang="fr-FR"/>
              </a:p>
            </p:txBody>
          </p:sp>
          <p:sp>
            <p:nvSpPr>
              <p:cNvPr id="764970" name="Freeform 3114"/>
              <p:cNvSpPr>
                <a:spLocks/>
              </p:cNvSpPr>
              <p:nvPr/>
            </p:nvSpPr>
            <p:spPr bwMode="auto">
              <a:xfrm>
                <a:off x="3621" y="1351"/>
                <a:ext cx="33" cy="33"/>
              </a:xfrm>
              <a:custGeom>
                <a:avLst/>
                <a:gdLst/>
                <a:ahLst/>
                <a:cxnLst>
                  <a:cxn ang="0">
                    <a:pos x="32" y="17"/>
                  </a:cxn>
                  <a:cxn ang="0">
                    <a:pos x="30" y="14"/>
                  </a:cxn>
                  <a:cxn ang="0">
                    <a:pos x="30" y="11"/>
                  </a:cxn>
                  <a:cxn ang="0">
                    <a:pos x="28" y="7"/>
                  </a:cxn>
                  <a:cxn ang="0">
                    <a:pos x="27" y="4"/>
                  </a:cxn>
                  <a:cxn ang="0">
                    <a:pos x="24" y="3"/>
                  </a:cxn>
                  <a:cxn ang="0">
                    <a:pos x="22" y="1"/>
                  </a:cxn>
                  <a:cxn ang="0">
                    <a:pos x="18" y="0"/>
                  </a:cxn>
                  <a:cxn ang="0">
                    <a:pos x="16" y="0"/>
                  </a:cxn>
                  <a:cxn ang="0">
                    <a:pos x="13" y="0"/>
                  </a:cxn>
                  <a:cxn ang="0">
                    <a:pos x="10" y="1"/>
                  </a:cxn>
                  <a:cxn ang="0">
                    <a:pos x="7" y="3"/>
                  </a:cxn>
                  <a:cxn ang="0">
                    <a:pos x="5" y="4"/>
                  </a:cxn>
                  <a:cxn ang="0">
                    <a:pos x="3" y="7"/>
                  </a:cxn>
                  <a:cxn ang="0">
                    <a:pos x="1" y="11"/>
                  </a:cxn>
                  <a:cxn ang="0">
                    <a:pos x="1" y="14"/>
                  </a:cxn>
                  <a:cxn ang="0">
                    <a:pos x="0" y="17"/>
                  </a:cxn>
                  <a:cxn ang="0">
                    <a:pos x="1" y="21"/>
                  </a:cxn>
                  <a:cxn ang="0">
                    <a:pos x="1" y="24"/>
                  </a:cxn>
                  <a:cxn ang="0">
                    <a:pos x="3" y="27"/>
                  </a:cxn>
                  <a:cxn ang="0">
                    <a:pos x="5" y="30"/>
                  </a:cxn>
                  <a:cxn ang="0">
                    <a:pos x="7" y="33"/>
                  </a:cxn>
                  <a:cxn ang="0">
                    <a:pos x="10" y="34"/>
                  </a:cxn>
                  <a:cxn ang="0">
                    <a:pos x="13" y="36"/>
                  </a:cxn>
                  <a:cxn ang="0">
                    <a:pos x="16" y="36"/>
                  </a:cxn>
                  <a:cxn ang="0">
                    <a:pos x="18" y="36"/>
                  </a:cxn>
                  <a:cxn ang="0">
                    <a:pos x="22" y="34"/>
                  </a:cxn>
                  <a:cxn ang="0">
                    <a:pos x="24" y="33"/>
                  </a:cxn>
                  <a:cxn ang="0">
                    <a:pos x="27" y="30"/>
                  </a:cxn>
                  <a:cxn ang="0">
                    <a:pos x="28" y="27"/>
                  </a:cxn>
                  <a:cxn ang="0">
                    <a:pos x="30" y="24"/>
                  </a:cxn>
                  <a:cxn ang="0">
                    <a:pos x="30" y="21"/>
                  </a:cxn>
                </a:cxnLst>
                <a:rect l="0" t="0" r="r" b="b"/>
                <a:pathLst>
                  <a:path w="32" h="36">
                    <a:moveTo>
                      <a:pt x="32" y="17"/>
                    </a:moveTo>
                    <a:lnTo>
                      <a:pt x="30" y="14"/>
                    </a:lnTo>
                    <a:lnTo>
                      <a:pt x="30" y="11"/>
                    </a:lnTo>
                    <a:lnTo>
                      <a:pt x="28" y="7"/>
                    </a:lnTo>
                    <a:lnTo>
                      <a:pt x="27" y="4"/>
                    </a:lnTo>
                    <a:lnTo>
                      <a:pt x="24" y="3"/>
                    </a:lnTo>
                    <a:lnTo>
                      <a:pt x="22" y="1"/>
                    </a:lnTo>
                    <a:lnTo>
                      <a:pt x="18" y="0"/>
                    </a:lnTo>
                    <a:lnTo>
                      <a:pt x="16" y="0"/>
                    </a:lnTo>
                    <a:lnTo>
                      <a:pt x="13" y="0"/>
                    </a:lnTo>
                    <a:lnTo>
                      <a:pt x="10" y="1"/>
                    </a:lnTo>
                    <a:lnTo>
                      <a:pt x="7" y="3"/>
                    </a:lnTo>
                    <a:lnTo>
                      <a:pt x="5" y="4"/>
                    </a:lnTo>
                    <a:lnTo>
                      <a:pt x="3" y="7"/>
                    </a:lnTo>
                    <a:lnTo>
                      <a:pt x="1" y="11"/>
                    </a:lnTo>
                    <a:lnTo>
                      <a:pt x="1" y="14"/>
                    </a:lnTo>
                    <a:lnTo>
                      <a:pt x="0" y="17"/>
                    </a:lnTo>
                    <a:lnTo>
                      <a:pt x="1" y="21"/>
                    </a:lnTo>
                    <a:lnTo>
                      <a:pt x="1" y="24"/>
                    </a:lnTo>
                    <a:lnTo>
                      <a:pt x="3" y="27"/>
                    </a:lnTo>
                    <a:lnTo>
                      <a:pt x="5" y="30"/>
                    </a:lnTo>
                    <a:lnTo>
                      <a:pt x="7" y="33"/>
                    </a:lnTo>
                    <a:lnTo>
                      <a:pt x="10" y="34"/>
                    </a:lnTo>
                    <a:lnTo>
                      <a:pt x="13" y="36"/>
                    </a:lnTo>
                    <a:lnTo>
                      <a:pt x="16" y="36"/>
                    </a:lnTo>
                    <a:lnTo>
                      <a:pt x="18" y="36"/>
                    </a:lnTo>
                    <a:lnTo>
                      <a:pt x="22" y="34"/>
                    </a:lnTo>
                    <a:lnTo>
                      <a:pt x="24" y="33"/>
                    </a:lnTo>
                    <a:lnTo>
                      <a:pt x="27" y="30"/>
                    </a:lnTo>
                    <a:lnTo>
                      <a:pt x="28" y="27"/>
                    </a:lnTo>
                    <a:lnTo>
                      <a:pt x="30" y="24"/>
                    </a:lnTo>
                    <a:lnTo>
                      <a:pt x="30" y="21"/>
                    </a:lnTo>
                  </a:path>
                </a:pathLst>
              </a:custGeom>
              <a:noFill/>
              <a:ln w="1588">
                <a:solidFill>
                  <a:srgbClr val="00FF00"/>
                </a:solidFill>
                <a:prstDash val="solid"/>
                <a:round/>
                <a:headEnd/>
                <a:tailEnd/>
              </a:ln>
            </p:spPr>
            <p:txBody>
              <a:bodyPr/>
              <a:lstStyle/>
              <a:p>
                <a:endParaRPr lang="fr-FR"/>
              </a:p>
            </p:txBody>
          </p:sp>
          <p:sp>
            <p:nvSpPr>
              <p:cNvPr id="764971" name="Line 3115"/>
              <p:cNvSpPr>
                <a:spLocks noChangeShapeType="1"/>
              </p:cNvSpPr>
              <p:nvPr/>
            </p:nvSpPr>
            <p:spPr bwMode="auto">
              <a:xfrm>
                <a:off x="3487" y="1367"/>
                <a:ext cx="29" cy="1"/>
              </a:xfrm>
              <a:prstGeom prst="line">
                <a:avLst/>
              </a:prstGeom>
              <a:noFill/>
              <a:ln w="3175">
                <a:solidFill>
                  <a:srgbClr val="00FF00"/>
                </a:solidFill>
                <a:round/>
                <a:headEnd/>
                <a:tailEnd/>
              </a:ln>
            </p:spPr>
            <p:txBody>
              <a:bodyPr/>
              <a:lstStyle/>
              <a:p>
                <a:endParaRPr lang="fr-FR"/>
              </a:p>
            </p:txBody>
          </p:sp>
          <p:sp>
            <p:nvSpPr>
              <p:cNvPr id="764972" name="Line 3116"/>
              <p:cNvSpPr>
                <a:spLocks noChangeShapeType="1"/>
              </p:cNvSpPr>
              <p:nvPr/>
            </p:nvSpPr>
            <p:spPr bwMode="auto">
              <a:xfrm>
                <a:off x="3543" y="1367"/>
                <a:ext cx="28" cy="1"/>
              </a:xfrm>
              <a:prstGeom prst="line">
                <a:avLst/>
              </a:prstGeom>
              <a:noFill/>
              <a:ln w="3175">
                <a:solidFill>
                  <a:srgbClr val="00FF00"/>
                </a:solidFill>
                <a:round/>
                <a:headEnd/>
                <a:tailEnd/>
              </a:ln>
            </p:spPr>
            <p:txBody>
              <a:bodyPr/>
              <a:lstStyle/>
              <a:p>
                <a:endParaRPr lang="fr-FR"/>
              </a:p>
            </p:txBody>
          </p:sp>
          <p:sp>
            <p:nvSpPr>
              <p:cNvPr id="764973" name="Line 3117"/>
              <p:cNvSpPr>
                <a:spLocks noChangeShapeType="1"/>
              </p:cNvSpPr>
              <p:nvPr/>
            </p:nvSpPr>
            <p:spPr bwMode="auto">
              <a:xfrm>
                <a:off x="3600" y="1367"/>
                <a:ext cx="29" cy="1"/>
              </a:xfrm>
              <a:prstGeom prst="line">
                <a:avLst/>
              </a:prstGeom>
              <a:noFill/>
              <a:ln w="3175">
                <a:solidFill>
                  <a:srgbClr val="00FF00"/>
                </a:solidFill>
                <a:round/>
                <a:headEnd/>
                <a:tailEnd/>
              </a:ln>
            </p:spPr>
            <p:txBody>
              <a:bodyPr/>
              <a:lstStyle/>
              <a:p>
                <a:endParaRPr lang="fr-FR"/>
              </a:p>
            </p:txBody>
          </p:sp>
          <p:sp>
            <p:nvSpPr>
              <p:cNvPr id="764974" name="Freeform 3118"/>
              <p:cNvSpPr>
                <a:spLocks/>
              </p:cNvSpPr>
              <p:nvPr/>
            </p:nvSpPr>
            <p:spPr bwMode="auto">
              <a:xfrm>
                <a:off x="3772" y="1351"/>
                <a:ext cx="31" cy="33"/>
              </a:xfrm>
              <a:custGeom>
                <a:avLst/>
                <a:gdLst/>
                <a:ahLst/>
                <a:cxnLst>
                  <a:cxn ang="0">
                    <a:pos x="30" y="19"/>
                  </a:cxn>
                  <a:cxn ang="0">
                    <a:pos x="30" y="14"/>
                  </a:cxn>
                  <a:cxn ang="0">
                    <a:pos x="29" y="11"/>
                  </a:cxn>
                  <a:cxn ang="0">
                    <a:pos x="28" y="7"/>
                  </a:cxn>
                  <a:cxn ang="0">
                    <a:pos x="25" y="6"/>
                  </a:cxn>
                  <a:cxn ang="0">
                    <a:pos x="24" y="3"/>
                  </a:cxn>
                  <a:cxn ang="0">
                    <a:pos x="21" y="1"/>
                  </a:cxn>
                  <a:cxn ang="0">
                    <a:pos x="18" y="0"/>
                  </a:cxn>
                  <a:cxn ang="0">
                    <a:pos x="16" y="0"/>
                  </a:cxn>
                  <a:cxn ang="0">
                    <a:pos x="12" y="0"/>
                  </a:cxn>
                  <a:cxn ang="0">
                    <a:pos x="9" y="1"/>
                  </a:cxn>
                  <a:cxn ang="0">
                    <a:pos x="7" y="3"/>
                  </a:cxn>
                  <a:cxn ang="0">
                    <a:pos x="5" y="6"/>
                  </a:cxn>
                  <a:cxn ang="0">
                    <a:pos x="2" y="7"/>
                  </a:cxn>
                  <a:cxn ang="0">
                    <a:pos x="1" y="11"/>
                  </a:cxn>
                  <a:cxn ang="0">
                    <a:pos x="0" y="14"/>
                  </a:cxn>
                  <a:cxn ang="0">
                    <a:pos x="0" y="19"/>
                  </a:cxn>
                  <a:cxn ang="0">
                    <a:pos x="0" y="21"/>
                  </a:cxn>
                  <a:cxn ang="0">
                    <a:pos x="1" y="24"/>
                  </a:cxn>
                  <a:cxn ang="0">
                    <a:pos x="2" y="29"/>
                  </a:cxn>
                  <a:cxn ang="0">
                    <a:pos x="5" y="30"/>
                  </a:cxn>
                  <a:cxn ang="0">
                    <a:pos x="7" y="33"/>
                  </a:cxn>
                  <a:cxn ang="0">
                    <a:pos x="9" y="34"/>
                  </a:cxn>
                  <a:cxn ang="0">
                    <a:pos x="12" y="36"/>
                  </a:cxn>
                  <a:cxn ang="0">
                    <a:pos x="16" y="36"/>
                  </a:cxn>
                  <a:cxn ang="0">
                    <a:pos x="18" y="36"/>
                  </a:cxn>
                  <a:cxn ang="0">
                    <a:pos x="21" y="34"/>
                  </a:cxn>
                  <a:cxn ang="0">
                    <a:pos x="24" y="33"/>
                  </a:cxn>
                  <a:cxn ang="0">
                    <a:pos x="25" y="30"/>
                  </a:cxn>
                  <a:cxn ang="0">
                    <a:pos x="28" y="29"/>
                  </a:cxn>
                  <a:cxn ang="0">
                    <a:pos x="29" y="24"/>
                  </a:cxn>
                  <a:cxn ang="0">
                    <a:pos x="30" y="21"/>
                  </a:cxn>
                </a:cxnLst>
                <a:rect l="0" t="0" r="r" b="b"/>
                <a:pathLst>
                  <a:path w="30" h="36">
                    <a:moveTo>
                      <a:pt x="30" y="19"/>
                    </a:moveTo>
                    <a:lnTo>
                      <a:pt x="30" y="14"/>
                    </a:lnTo>
                    <a:lnTo>
                      <a:pt x="29" y="11"/>
                    </a:lnTo>
                    <a:lnTo>
                      <a:pt x="28" y="7"/>
                    </a:lnTo>
                    <a:lnTo>
                      <a:pt x="25" y="6"/>
                    </a:lnTo>
                    <a:lnTo>
                      <a:pt x="24" y="3"/>
                    </a:lnTo>
                    <a:lnTo>
                      <a:pt x="21" y="1"/>
                    </a:lnTo>
                    <a:lnTo>
                      <a:pt x="18" y="0"/>
                    </a:lnTo>
                    <a:lnTo>
                      <a:pt x="16" y="0"/>
                    </a:lnTo>
                    <a:lnTo>
                      <a:pt x="12" y="0"/>
                    </a:lnTo>
                    <a:lnTo>
                      <a:pt x="9" y="1"/>
                    </a:lnTo>
                    <a:lnTo>
                      <a:pt x="7" y="3"/>
                    </a:lnTo>
                    <a:lnTo>
                      <a:pt x="5" y="6"/>
                    </a:lnTo>
                    <a:lnTo>
                      <a:pt x="2" y="7"/>
                    </a:lnTo>
                    <a:lnTo>
                      <a:pt x="1" y="11"/>
                    </a:lnTo>
                    <a:lnTo>
                      <a:pt x="0" y="14"/>
                    </a:lnTo>
                    <a:lnTo>
                      <a:pt x="0" y="19"/>
                    </a:lnTo>
                    <a:lnTo>
                      <a:pt x="0" y="21"/>
                    </a:lnTo>
                    <a:lnTo>
                      <a:pt x="1" y="24"/>
                    </a:lnTo>
                    <a:lnTo>
                      <a:pt x="2" y="29"/>
                    </a:lnTo>
                    <a:lnTo>
                      <a:pt x="5" y="30"/>
                    </a:lnTo>
                    <a:lnTo>
                      <a:pt x="7" y="33"/>
                    </a:lnTo>
                    <a:lnTo>
                      <a:pt x="9" y="34"/>
                    </a:lnTo>
                    <a:lnTo>
                      <a:pt x="12" y="36"/>
                    </a:lnTo>
                    <a:lnTo>
                      <a:pt x="16" y="36"/>
                    </a:lnTo>
                    <a:lnTo>
                      <a:pt x="18" y="36"/>
                    </a:lnTo>
                    <a:lnTo>
                      <a:pt x="21" y="34"/>
                    </a:lnTo>
                    <a:lnTo>
                      <a:pt x="24" y="33"/>
                    </a:lnTo>
                    <a:lnTo>
                      <a:pt x="25" y="30"/>
                    </a:lnTo>
                    <a:lnTo>
                      <a:pt x="28" y="29"/>
                    </a:lnTo>
                    <a:lnTo>
                      <a:pt x="29" y="24"/>
                    </a:lnTo>
                    <a:lnTo>
                      <a:pt x="30" y="21"/>
                    </a:lnTo>
                  </a:path>
                </a:pathLst>
              </a:custGeom>
              <a:noFill/>
              <a:ln w="1588">
                <a:solidFill>
                  <a:srgbClr val="00FF00"/>
                </a:solidFill>
                <a:prstDash val="solid"/>
                <a:round/>
                <a:headEnd/>
                <a:tailEnd/>
              </a:ln>
            </p:spPr>
            <p:txBody>
              <a:bodyPr/>
              <a:lstStyle/>
              <a:p>
                <a:endParaRPr lang="fr-FR"/>
              </a:p>
            </p:txBody>
          </p:sp>
          <p:sp>
            <p:nvSpPr>
              <p:cNvPr id="764975" name="Line 3119"/>
              <p:cNvSpPr>
                <a:spLocks noChangeShapeType="1"/>
              </p:cNvSpPr>
              <p:nvPr/>
            </p:nvSpPr>
            <p:spPr bwMode="auto">
              <a:xfrm>
                <a:off x="3637" y="1367"/>
                <a:ext cx="29" cy="1"/>
              </a:xfrm>
              <a:prstGeom prst="line">
                <a:avLst/>
              </a:prstGeom>
              <a:noFill/>
              <a:ln w="3175">
                <a:solidFill>
                  <a:srgbClr val="00FF00"/>
                </a:solidFill>
                <a:round/>
                <a:headEnd/>
                <a:tailEnd/>
              </a:ln>
            </p:spPr>
            <p:txBody>
              <a:bodyPr/>
              <a:lstStyle/>
              <a:p>
                <a:endParaRPr lang="fr-FR"/>
              </a:p>
            </p:txBody>
          </p:sp>
          <p:sp>
            <p:nvSpPr>
              <p:cNvPr id="764976" name="Line 3120"/>
              <p:cNvSpPr>
                <a:spLocks noChangeShapeType="1"/>
              </p:cNvSpPr>
              <p:nvPr/>
            </p:nvSpPr>
            <p:spPr bwMode="auto">
              <a:xfrm>
                <a:off x="3693" y="1367"/>
                <a:ext cx="29" cy="1"/>
              </a:xfrm>
              <a:prstGeom prst="line">
                <a:avLst/>
              </a:prstGeom>
              <a:noFill/>
              <a:ln w="3175">
                <a:solidFill>
                  <a:srgbClr val="00FF00"/>
                </a:solidFill>
                <a:round/>
                <a:headEnd/>
                <a:tailEnd/>
              </a:ln>
            </p:spPr>
            <p:txBody>
              <a:bodyPr/>
              <a:lstStyle/>
              <a:p>
                <a:endParaRPr lang="fr-FR"/>
              </a:p>
            </p:txBody>
          </p:sp>
          <p:sp>
            <p:nvSpPr>
              <p:cNvPr id="764977" name="Line 3121"/>
              <p:cNvSpPr>
                <a:spLocks noChangeShapeType="1"/>
              </p:cNvSpPr>
              <p:nvPr/>
            </p:nvSpPr>
            <p:spPr bwMode="auto">
              <a:xfrm>
                <a:off x="3751" y="1367"/>
                <a:ext cx="28" cy="1"/>
              </a:xfrm>
              <a:prstGeom prst="line">
                <a:avLst/>
              </a:prstGeom>
              <a:noFill/>
              <a:ln w="3175">
                <a:solidFill>
                  <a:srgbClr val="00FF00"/>
                </a:solidFill>
                <a:round/>
                <a:headEnd/>
                <a:tailEnd/>
              </a:ln>
            </p:spPr>
            <p:txBody>
              <a:bodyPr/>
              <a:lstStyle/>
              <a:p>
                <a:endParaRPr lang="fr-FR"/>
              </a:p>
            </p:txBody>
          </p:sp>
          <p:sp>
            <p:nvSpPr>
              <p:cNvPr id="764978" name="Freeform 3122"/>
              <p:cNvSpPr>
                <a:spLocks/>
              </p:cNvSpPr>
              <p:nvPr/>
            </p:nvSpPr>
            <p:spPr bwMode="auto">
              <a:xfrm>
                <a:off x="3922" y="1351"/>
                <a:ext cx="31" cy="33"/>
              </a:xfrm>
              <a:custGeom>
                <a:avLst/>
                <a:gdLst/>
                <a:ahLst/>
                <a:cxnLst>
                  <a:cxn ang="0">
                    <a:pos x="30" y="19"/>
                  </a:cxn>
                  <a:cxn ang="0">
                    <a:pos x="30" y="14"/>
                  </a:cxn>
                  <a:cxn ang="0">
                    <a:pos x="29" y="11"/>
                  </a:cxn>
                  <a:cxn ang="0">
                    <a:pos x="28" y="8"/>
                  </a:cxn>
                  <a:cxn ang="0">
                    <a:pos x="25" y="6"/>
                  </a:cxn>
                  <a:cxn ang="0">
                    <a:pos x="23" y="3"/>
                  </a:cxn>
                  <a:cxn ang="0">
                    <a:pos x="20" y="1"/>
                  </a:cxn>
                  <a:cxn ang="0">
                    <a:pos x="18" y="1"/>
                  </a:cxn>
                  <a:cxn ang="0">
                    <a:pos x="14" y="0"/>
                  </a:cxn>
                  <a:cxn ang="0">
                    <a:pos x="12" y="1"/>
                  </a:cxn>
                  <a:cxn ang="0">
                    <a:pos x="8" y="1"/>
                  </a:cxn>
                  <a:cxn ang="0">
                    <a:pos x="6" y="3"/>
                  </a:cxn>
                  <a:cxn ang="0">
                    <a:pos x="3" y="6"/>
                  </a:cxn>
                  <a:cxn ang="0">
                    <a:pos x="2" y="8"/>
                  </a:cxn>
                  <a:cxn ang="0">
                    <a:pos x="1" y="11"/>
                  </a:cxn>
                  <a:cxn ang="0">
                    <a:pos x="0" y="14"/>
                  </a:cxn>
                  <a:cxn ang="0">
                    <a:pos x="0" y="19"/>
                  </a:cxn>
                  <a:cxn ang="0">
                    <a:pos x="0" y="21"/>
                  </a:cxn>
                  <a:cxn ang="0">
                    <a:pos x="1" y="26"/>
                  </a:cxn>
                  <a:cxn ang="0">
                    <a:pos x="2" y="29"/>
                  </a:cxn>
                  <a:cxn ang="0">
                    <a:pos x="3" y="31"/>
                  </a:cxn>
                  <a:cxn ang="0">
                    <a:pos x="6" y="33"/>
                  </a:cxn>
                  <a:cxn ang="0">
                    <a:pos x="8" y="34"/>
                  </a:cxn>
                  <a:cxn ang="0">
                    <a:pos x="12" y="36"/>
                  </a:cxn>
                  <a:cxn ang="0">
                    <a:pos x="14" y="36"/>
                  </a:cxn>
                  <a:cxn ang="0">
                    <a:pos x="18" y="36"/>
                  </a:cxn>
                  <a:cxn ang="0">
                    <a:pos x="20" y="34"/>
                  </a:cxn>
                  <a:cxn ang="0">
                    <a:pos x="23" y="33"/>
                  </a:cxn>
                  <a:cxn ang="0">
                    <a:pos x="25" y="31"/>
                  </a:cxn>
                  <a:cxn ang="0">
                    <a:pos x="28" y="29"/>
                  </a:cxn>
                  <a:cxn ang="0">
                    <a:pos x="29" y="26"/>
                  </a:cxn>
                  <a:cxn ang="0">
                    <a:pos x="30" y="21"/>
                  </a:cxn>
                </a:cxnLst>
                <a:rect l="0" t="0" r="r" b="b"/>
                <a:pathLst>
                  <a:path w="30" h="36">
                    <a:moveTo>
                      <a:pt x="30" y="19"/>
                    </a:moveTo>
                    <a:lnTo>
                      <a:pt x="30" y="14"/>
                    </a:lnTo>
                    <a:lnTo>
                      <a:pt x="29" y="11"/>
                    </a:lnTo>
                    <a:lnTo>
                      <a:pt x="28" y="8"/>
                    </a:lnTo>
                    <a:lnTo>
                      <a:pt x="25" y="6"/>
                    </a:lnTo>
                    <a:lnTo>
                      <a:pt x="23" y="3"/>
                    </a:lnTo>
                    <a:lnTo>
                      <a:pt x="20" y="1"/>
                    </a:lnTo>
                    <a:lnTo>
                      <a:pt x="18" y="1"/>
                    </a:lnTo>
                    <a:lnTo>
                      <a:pt x="14" y="0"/>
                    </a:lnTo>
                    <a:lnTo>
                      <a:pt x="12" y="1"/>
                    </a:lnTo>
                    <a:lnTo>
                      <a:pt x="8" y="1"/>
                    </a:lnTo>
                    <a:lnTo>
                      <a:pt x="6" y="3"/>
                    </a:lnTo>
                    <a:lnTo>
                      <a:pt x="3" y="6"/>
                    </a:lnTo>
                    <a:lnTo>
                      <a:pt x="2" y="8"/>
                    </a:lnTo>
                    <a:lnTo>
                      <a:pt x="1" y="11"/>
                    </a:lnTo>
                    <a:lnTo>
                      <a:pt x="0" y="14"/>
                    </a:lnTo>
                    <a:lnTo>
                      <a:pt x="0" y="19"/>
                    </a:lnTo>
                    <a:lnTo>
                      <a:pt x="0" y="21"/>
                    </a:lnTo>
                    <a:lnTo>
                      <a:pt x="1" y="26"/>
                    </a:lnTo>
                    <a:lnTo>
                      <a:pt x="2" y="29"/>
                    </a:lnTo>
                    <a:lnTo>
                      <a:pt x="3" y="31"/>
                    </a:lnTo>
                    <a:lnTo>
                      <a:pt x="6" y="33"/>
                    </a:lnTo>
                    <a:lnTo>
                      <a:pt x="8" y="34"/>
                    </a:lnTo>
                    <a:lnTo>
                      <a:pt x="12" y="36"/>
                    </a:lnTo>
                    <a:lnTo>
                      <a:pt x="14" y="36"/>
                    </a:lnTo>
                    <a:lnTo>
                      <a:pt x="18" y="36"/>
                    </a:lnTo>
                    <a:lnTo>
                      <a:pt x="20" y="34"/>
                    </a:lnTo>
                    <a:lnTo>
                      <a:pt x="23" y="33"/>
                    </a:lnTo>
                    <a:lnTo>
                      <a:pt x="25" y="31"/>
                    </a:lnTo>
                    <a:lnTo>
                      <a:pt x="28" y="29"/>
                    </a:lnTo>
                    <a:lnTo>
                      <a:pt x="29" y="26"/>
                    </a:lnTo>
                    <a:lnTo>
                      <a:pt x="30" y="21"/>
                    </a:lnTo>
                  </a:path>
                </a:pathLst>
              </a:custGeom>
              <a:noFill/>
              <a:ln w="1588">
                <a:solidFill>
                  <a:srgbClr val="00FF00"/>
                </a:solidFill>
                <a:prstDash val="solid"/>
                <a:round/>
                <a:headEnd/>
                <a:tailEnd/>
              </a:ln>
            </p:spPr>
            <p:txBody>
              <a:bodyPr/>
              <a:lstStyle/>
              <a:p>
                <a:endParaRPr lang="fr-FR"/>
              </a:p>
            </p:txBody>
          </p:sp>
          <p:sp>
            <p:nvSpPr>
              <p:cNvPr id="764979" name="Line 3123"/>
              <p:cNvSpPr>
                <a:spLocks noChangeShapeType="1"/>
              </p:cNvSpPr>
              <p:nvPr/>
            </p:nvSpPr>
            <p:spPr bwMode="auto">
              <a:xfrm>
                <a:off x="3788" y="1368"/>
                <a:ext cx="28" cy="1"/>
              </a:xfrm>
              <a:prstGeom prst="line">
                <a:avLst/>
              </a:prstGeom>
              <a:noFill/>
              <a:ln w="3175">
                <a:solidFill>
                  <a:srgbClr val="00FF00"/>
                </a:solidFill>
                <a:round/>
                <a:headEnd/>
                <a:tailEnd/>
              </a:ln>
            </p:spPr>
            <p:txBody>
              <a:bodyPr/>
              <a:lstStyle/>
              <a:p>
                <a:endParaRPr lang="fr-FR"/>
              </a:p>
            </p:txBody>
          </p:sp>
          <p:sp>
            <p:nvSpPr>
              <p:cNvPr id="764980" name="Line 3124"/>
              <p:cNvSpPr>
                <a:spLocks noChangeShapeType="1"/>
              </p:cNvSpPr>
              <p:nvPr/>
            </p:nvSpPr>
            <p:spPr bwMode="auto">
              <a:xfrm>
                <a:off x="3844" y="1368"/>
                <a:ext cx="29" cy="1"/>
              </a:xfrm>
              <a:prstGeom prst="line">
                <a:avLst/>
              </a:prstGeom>
              <a:noFill/>
              <a:ln w="3175">
                <a:solidFill>
                  <a:srgbClr val="00FF00"/>
                </a:solidFill>
                <a:round/>
                <a:headEnd/>
                <a:tailEnd/>
              </a:ln>
            </p:spPr>
            <p:txBody>
              <a:bodyPr/>
              <a:lstStyle/>
              <a:p>
                <a:endParaRPr lang="fr-FR"/>
              </a:p>
            </p:txBody>
          </p:sp>
          <p:sp>
            <p:nvSpPr>
              <p:cNvPr id="764981" name="Line 3125"/>
              <p:cNvSpPr>
                <a:spLocks noChangeShapeType="1"/>
              </p:cNvSpPr>
              <p:nvPr/>
            </p:nvSpPr>
            <p:spPr bwMode="auto">
              <a:xfrm>
                <a:off x="3899" y="1368"/>
                <a:ext cx="30" cy="1"/>
              </a:xfrm>
              <a:prstGeom prst="line">
                <a:avLst/>
              </a:prstGeom>
              <a:noFill/>
              <a:ln w="3175">
                <a:solidFill>
                  <a:srgbClr val="00FF00"/>
                </a:solidFill>
                <a:round/>
                <a:headEnd/>
                <a:tailEnd/>
              </a:ln>
            </p:spPr>
            <p:txBody>
              <a:bodyPr/>
              <a:lstStyle/>
              <a:p>
                <a:endParaRPr lang="fr-FR"/>
              </a:p>
            </p:txBody>
          </p:sp>
          <p:sp>
            <p:nvSpPr>
              <p:cNvPr id="764982" name="Freeform 3126"/>
              <p:cNvSpPr>
                <a:spLocks/>
              </p:cNvSpPr>
              <p:nvPr/>
            </p:nvSpPr>
            <p:spPr bwMode="auto">
              <a:xfrm>
                <a:off x="4071" y="1352"/>
                <a:ext cx="32" cy="33"/>
              </a:xfrm>
              <a:custGeom>
                <a:avLst/>
                <a:gdLst/>
                <a:ahLst/>
                <a:cxnLst>
                  <a:cxn ang="0">
                    <a:pos x="31" y="18"/>
                  </a:cxn>
                  <a:cxn ang="0">
                    <a:pos x="31" y="15"/>
                  </a:cxn>
                  <a:cxn ang="0">
                    <a:pos x="30" y="12"/>
                  </a:cxn>
                  <a:cxn ang="0">
                    <a:pos x="29" y="7"/>
                  </a:cxn>
                  <a:cxn ang="0">
                    <a:pos x="27" y="5"/>
                  </a:cxn>
                  <a:cxn ang="0">
                    <a:pos x="25" y="3"/>
                  </a:cxn>
                  <a:cxn ang="0">
                    <a:pos x="22" y="2"/>
                  </a:cxn>
                  <a:cxn ang="0">
                    <a:pos x="19" y="0"/>
                  </a:cxn>
                  <a:cxn ang="0">
                    <a:pos x="16" y="0"/>
                  </a:cxn>
                  <a:cxn ang="0">
                    <a:pos x="13" y="0"/>
                  </a:cxn>
                  <a:cxn ang="0">
                    <a:pos x="10" y="2"/>
                  </a:cxn>
                  <a:cxn ang="0">
                    <a:pos x="8" y="3"/>
                  </a:cxn>
                  <a:cxn ang="0">
                    <a:pos x="5" y="5"/>
                  </a:cxn>
                  <a:cxn ang="0">
                    <a:pos x="3" y="7"/>
                  </a:cxn>
                  <a:cxn ang="0">
                    <a:pos x="1" y="12"/>
                  </a:cxn>
                  <a:cxn ang="0">
                    <a:pos x="1" y="15"/>
                  </a:cxn>
                  <a:cxn ang="0">
                    <a:pos x="0" y="18"/>
                  </a:cxn>
                  <a:cxn ang="0">
                    <a:pos x="1" y="22"/>
                  </a:cxn>
                  <a:cxn ang="0">
                    <a:pos x="1" y="25"/>
                  </a:cxn>
                  <a:cxn ang="0">
                    <a:pos x="3" y="28"/>
                  </a:cxn>
                  <a:cxn ang="0">
                    <a:pos x="5" y="30"/>
                  </a:cxn>
                  <a:cxn ang="0">
                    <a:pos x="8" y="33"/>
                  </a:cxn>
                  <a:cxn ang="0">
                    <a:pos x="10" y="35"/>
                  </a:cxn>
                  <a:cxn ang="0">
                    <a:pos x="13" y="36"/>
                  </a:cxn>
                  <a:cxn ang="0">
                    <a:pos x="16" y="36"/>
                  </a:cxn>
                  <a:cxn ang="0">
                    <a:pos x="19" y="36"/>
                  </a:cxn>
                  <a:cxn ang="0">
                    <a:pos x="22" y="35"/>
                  </a:cxn>
                  <a:cxn ang="0">
                    <a:pos x="25" y="33"/>
                  </a:cxn>
                  <a:cxn ang="0">
                    <a:pos x="27" y="30"/>
                  </a:cxn>
                  <a:cxn ang="0">
                    <a:pos x="29" y="28"/>
                  </a:cxn>
                  <a:cxn ang="0">
                    <a:pos x="30" y="25"/>
                  </a:cxn>
                  <a:cxn ang="0">
                    <a:pos x="31" y="22"/>
                  </a:cxn>
                </a:cxnLst>
                <a:rect l="0" t="0" r="r" b="b"/>
                <a:pathLst>
                  <a:path w="31" h="36">
                    <a:moveTo>
                      <a:pt x="31" y="18"/>
                    </a:moveTo>
                    <a:lnTo>
                      <a:pt x="31" y="15"/>
                    </a:lnTo>
                    <a:lnTo>
                      <a:pt x="30" y="12"/>
                    </a:lnTo>
                    <a:lnTo>
                      <a:pt x="29" y="7"/>
                    </a:lnTo>
                    <a:lnTo>
                      <a:pt x="27" y="5"/>
                    </a:lnTo>
                    <a:lnTo>
                      <a:pt x="25" y="3"/>
                    </a:lnTo>
                    <a:lnTo>
                      <a:pt x="22" y="2"/>
                    </a:lnTo>
                    <a:lnTo>
                      <a:pt x="19" y="0"/>
                    </a:lnTo>
                    <a:lnTo>
                      <a:pt x="16" y="0"/>
                    </a:lnTo>
                    <a:lnTo>
                      <a:pt x="13" y="0"/>
                    </a:lnTo>
                    <a:lnTo>
                      <a:pt x="10" y="2"/>
                    </a:lnTo>
                    <a:lnTo>
                      <a:pt x="8" y="3"/>
                    </a:lnTo>
                    <a:lnTo>
                      <a:pt x="5" y="5"/>
                    </a:lnTo>
                    <a:lnTo>
                      <a:pt x="3" y="7"/>
                    </a:lnTo>
                    <a:lnTo>
                      <a:pt x="1" y="12"/>
                    </a:lnTo>
                    <a:lnTo>
                      <a:pt x="1" y="15"/>
                    </a:lnTo>
                    <a:lnTo>
                      <a:pt x="0" y="18"/>
                    </a:lnTo>
                    <a:lnTo>
                      <a:pt x="1" y="22"/>
                    </a:lnTo>
                    <a:lnTo>
                      <a:pt x="1" y="25"/>
                    </a:lnTo>
                    <a:lnTo>
                      <a:pt x="3" y="28"/>
                    </a:lnTo>
                    <a:lnTo>
                      <a:pt x="5" y="30"/>
                    </a:lnTo>
                    <a:lnTo>
                      <a:pt x="8" y="33"/>
                    </a:lnTo>
                    <a:lnTo>
                      <a:pt x="10" y="35"/>
                    </a:lnTo>
                    <a:lnTo>
                      <a:pt x="13" y="36"/>
                    </a:lnTo>
                    <a:lnTo>
                      <a:pt x="16" y="36"/>
                    </a:lnTo>
                    <a:lnTo>
                      <a:pt x="19" y="36"/>
                    </a:lnTo>
                    <a:lnTo>
                      <a:pt x="22" y="35"/>
                    </a:lnTo>
                    <a:lnTo>
                      <a:pt x="25" y="33"/>
                    </a:lnTo>
                    <a:lnTo>
                      <a:pt x="27" y="30"/>
                    </a:lnTo>
                    <a:lnTo>
                      <a:pt x="29" y="28"/>
                    </a:lnTo>
                    <a:lnTo>
                      <a:pt x="30" y="25"/>
                    </a:lnTo>
                    <a:lnTo>
                      <a:pt x="31" y="22"/>
                    </a:lnTo>
                  </a:path>
                </a:pathLst>
              </a:custGeom>
              <a:noFill/>
              <a:ln w="1588">
                <a:solidFill>
                  <a:srgbClr val="00FF00"/>
                </a:solidFill>
                <a:prstDash val="solid"/>
                <a:round/>
                <a:headEnd/>
                <a:tailEnd/>
              </a:ln>
            </p:spPr>
            <p:txBody>
              <a:bodyPr/>
              <a:lstStyle/>
              <a:p>
                <a:endParaRPr lang="fr-FR"/>
              </a:p>
            </p:txBody>
          </p:sp>
          <p:sp>
            <p:nvSpPr>
              <p:cNvPr id="764983" name="Line 3127"/>
              <p:cNvSpPr>
                <a:spLocks noChangeShapeType="1"/>
              </p:cNvSpPr>
              <p:nvPr/>
            </p:nvSpPr>
            <p:spPr bwMode="auto">
              <a:xfrm>
                <a:off x="3937" y="1368"/>
                <a:ext cx="30" cy="1"/>
              </a:xfrm>
              <a:prstGeom prst="line">
                <a:avLst/>
              </a:prstGeom>
              <a:noFill/>
              <a:ln w="3175">
                <a:solidFill>
                  <a:srgbClr val="00FF00"/>
                </a:solidFill>
                <a:round/>
                <a:headEnd/>
                <a:tailEnd/>
              </a:ln>
            </p:spPr>
            <p:txBody>
              <a:bodyPr/>
              <a:lstStyle/>
              <a:p>
                <a:endParaRPr lang="fr-FR"/>
              </a:p>
            </p:txBody>
          </p:sp>
          <p:sp>
            <p:nvSpPr>
              <p:cNvPr id="764984" name="Line 3128"/>
              <p:cNvSpPr>
                <a:spLocks noChangeShapeType="1"/>
              </p:cNvSpPr>
              <p:nvPr/>
            </p:nvSpPr>
            <p:spPr bwMode="auto">
              <a:xfrm>
                <a:off x="3994" y="1368"/>
                <a:ext cx="28" cy="1"/>
              </a:xfrm>
              <a:prstGeom prst="line">
                <a:avLst/>
              </a:prstGeom>
              <a:noFill/>
              <a:ln w="3175">
                <a:solidFill>
                  <a:srgbClr val="00FF00"/>
                </a:solidFill>
                <a:round/>
                <a:headEnd/>
                <a:tailEnd/>
              </a:ln>
            </p:spPr>
            <p:txBody>
              <a:bodyPr/>
              <a:lstStyle/>
              <a:p>
                <a:endParaRPr lang="fr-FR"/>
              </a:p>
            </p:txBody>
          </p:sp>
          <p:sp>
            <p:nvSpPr>
              <p:cNvPr id="764985" name="Line 3129"/>
              <p:cNvSpPr>
                <a:spLocks noChangeShapeType="1"/>
              </p:cNvSpPr>
              <p:nvPr/>
            </p:nvSpPr>
            <p:spPr bwMode="auto">
              <a:xfrm>
                <a:off x="4050" y="1368"/>
                <a:ext cx="30" cy="1"/>
              </a:xfrm>
              <a:prstGeom prst="line">
                <a:avLst/>
              </a:prstGeom>
              <a:noFill/>
              <a:ln w="3175">
                <a:solidFill>
                  <a:srgbClr val="00FF00"/>
                </a:solidFill>
                <a:round/>
                <a:headEnd/>
                <a:tailEnd/>
              </a:ln>
            </p:spPr>
            <p:txBody>
              <a:bodyPr/>
              <a:lstStyle/>
              <a:p>
                <a:endParaRPr lang="fr-FR"/>
              </a:p>
            </p:txBody>
          </p:sp>
          <p:sp>
            <p:nvSpPr>
              <p:cNvPr id="764986" name="Freeform 3130"/>
              <p:cNvSpPr>
                <a:spLocks/>
              </p:cNvSpPr>
              <p:nvPr/>
            </p:nvSpPr>
            <p:spPr bwMode="auto">
              <a:xfrm>
                <a:off x="4222" y="1354"/>
                <a:ext cx="32" cy="33"/>
              </a:xfrm>
              <a:custGeom>
                <a:avLst/>
                <a:gdLst/>
                <a:ahLst/>
                <a:cxnLst>
                  <a:cxn ang="0">
                    <a:pos x="31" y="17"/>
                  </a:cxn>
                  <a:cxn ang="0">
                    <a:pos x="31" y="14"/>
                  </a:cxn>
                  <a:cxn ang="0">
                    <a:pos x="30" y="11"/>
                  </a:cxn>
                  <a:cxn ang="0">
                    <a:pos x="28" y="7"/>
                  </a:cxn>
                  <a:cxn ang="0">
                    <a:pos x="26" y="4"/>
                  </a:cxn>
                  <a:cxn ang="0">
                    <a:pos x="24" y="3"/>
                  </a:cxn>
                  <a:cxn ang="0">
                    <a:pos x="21" y="1"/>
                  </a:cxn>
                  <a:cxn ang="0">
                    <a:pos x="19" y="0"/>
                  </a:cxn>
                  <a:cxn ang="0">
                    <a:pos x="15" y="0"/>
                  </a:cxn>
                  <a:cxn ang="0">
                    <a:pos x="12" y="0"/>
                  </a:cxn>
                  <a:cxn ang="0">
                    <a:pos x="10" y="1"/>
                  </a:cxn>
                  <a:cxn ang="0">
                    <a:pos x="8" y="3"/>
                  </a:cxn>
                  <a:cxn ang="0">
                    <a:pos x="5" y="4"/>
                  </a:cxn>
                  <a:cxn ang="0">
                    <a:pos x="3" y="7"/>
                  </a:cxn>
                  <a:cxn ang="0">
                    <a:pos x="1" y="11"/>
                  </a:cxn>
                  <a:cxn ang="0">
                    <a:pos x="0" y="14"/>
                  </a:cxn>
                  <a:cxn ang="0">
                    <a:pos x="0" y="17"/>
                  </a:cxn>
                  <a:cxn ang="0">
                    <a:pos x="0" y="21"/>
                  </a:cxn>
                  <a:cxn ang="0">
                    <a:pos x="1" y="24"/>
                  </a:cxn>
                  <a:cxn ang="0">
                    <a:pos x="3" y="27"/>
                  </a:cxn>
                  <a:cxn ang="0">
                    <a:pos x="5" y="30"/>
                  </a:cxn>
                  <a:cxn ang="0">
                    <a:pos x="8" y="33"/>
                  </a:cxn>
                  <a:cxn ang="0">
                    <a:pos x="10" y="34"/>
                  </a:cxn>
                  <a:cxn ang="0">
                    <a:pos x="12" y="36"/>
                  </a:cxn>
                  <a:cxn ang="0">
                    <a:pos x="15" y="36"/>
                  </a:cxn>
                  <a:cxn ang="0">
                    <a:pos x="19" y="36"/>
                  </a:cxn>
                  <a:cxn ang="0">
                    <a:pos x="21" y="34"/>
                  </a:cxn>
                  <a:cxn ang="0">
                    <a:pos x="24" y="33"/>
                  </a:cxn>
                  <a:cxn ang="0">
                    <a:pos x="26" y="30"/>
                  </a:cxn>
                  <a:cxn ang="0">
                    <a:pos x="28" y="27"/>
                  </a:cxn>
                  <a:cxn ang="0">
                    <a:pos x="30" y="24"/>
                  </a:cxn>
                  <a:cxn ang="0">
                    <a:pos x="31" y="21"/>
                  </a:cxn>
                </a:cxnLst>
                <a:rect l="0" t="0" r="r" b="b"/>
                <a:pathLst>
                  <a:path w="31" h="36">
                    <a:moveTo>
                      <a:pt x="31" y="17"/>
                    </a:moveTo>
                    <a:lnTo>
                      <a:pt x="31" y="14"/>
                    </a:lnTo>
                    <a:lnTo>
                      <a:pt x="30" y="11"/>
                    </a:lnTo>
                    <a:lnTo>
                      <a:pt x="28" y="7"/>
                    </a:lnTo>
                    <a:lnTo>
                      <a:pt x="26" y="4"/>
                    </a:lnTo>
                    <a:lnTo>
                      <a:pt x="24" y="3"/>
                    </a:lnTo>
                    <a:lnTo>
                      <a:pt x="21" y="1"/>
                    </a:lnTo>
                    <a:lnTo>
                      <a:pt x="19" y="0"/>
                    </a:lnTo>
                    <a:lnTo>
                      <a:pt x="15" y="0"/>
                    </a:lnTo>
                    <a:lnTo>
                      <a:pt x="12" y="0"/>
                    </a:lnTo>
                    <a:lnTo>
                      <a:pt x="10" y="1"/>
                    </a:lnTo>
                    <a:lnTo>
                      <a:pt x="8" y="3"/>
                    </a:lnTo>
                    <a:lnTo>
                      <a:pt x="5" y="4"/>
                    </a:lnTo>
                    <a:lnTo>
                      <a:pt x="3" y="7"/>
                    </a:lnTo>
                    <a:lnTo>
                      <a:pt x="1" y="11"/>
                    </a:lnTo>
                    <a:lnTo>
                      <a:pt x="0" y="14"/>
                    </a:lnTo>
                    <a:lnTo>
                      <a:pt x="0" y="17"/>
                    </a:lnTo>
                    <a:lnTo>
                      <a:pt x="0" y="21"/>
                    </a:lnTo>
                    <a:lnTo>
                      <a:pt x="1" y="24"/>
                    </a:lnTo>
                    <a:lnTo>
                      <a:pt x="3" y="27"/>
                    </a:lnTo>
                    <a:lnTo>
                      <a:pt x="5" y="30"/>
                    </a:lnTo>
                    <a:lnTo>
                      <a:pt x="8" y="33"/>
                    </a:lnTo>
                    <a:lnTo>
                      <a:pt x="10" y="34"/>
                    </a:lnTo>
                    <a:lnTo>
                      <a:pt x="12" y="36"/>
                    </a:lnTo>
                    <a:lnTo>
                      <a:pt x="15" y="36"/>
                    </a:lnTo>
                    <a:lnTo>
                      <a:pt x="19" y="36"/>
                    </a:lnTo>
                    <a:lnTo>
                      <a:pt x="21" y="34"/>
                    </a:lnTo>
                    <a:lnTo>
                      <a:pt x="24" y="33"/>
                    </a:lnTo>
                    <a:lnTo>
                      <a:pt x="26" y="30"/>
                    </a:lnTo>
                    <a:lnTo>
                      <a:pt x="28" y="27"/>
                    </a:lnTo>
                    <a:lnTo>
                      <a:pt x="30" y="24"/>
                    </a:lnTo>
                    <a:lnTo>
                      <a:pt x="31" y="21"/>
                    </a:lnTo>
                  </a:path>
                </a:pathLst>
              </a:custGeom>
              <a:noFill/>
              <a:ln w="1588">
                <a:solidFill>
                  <a:srgbClr val="00FF00"/>
                </a:solidFill>
                <a:prstDash val="solid"/>
                <a:round/>
                <a:headEnd/>
                <a:tailEnd/>
              </a:ln>
            </p:spPr>
            <p:txBody>
              <a:bodyPr/>
              <a:lstStyle/>
              <a:p>
                <a:endParaRPr lang="fr-FR"/>
              </a:p>
            </p:txBody>
          </p:sp>
          <p:sp>
            <p:nvSpPr>
              <p:cNvPr id="764987" name="Line 3131"/>
              <p:cNvSpPr>
                <a:spLocks noChangeShapeType="1"/>
              </p:cNvSpPr>
              <p:nvPr/>
            </p:nvSpPr>
            <p:spPr bwMode="auto">
              <a:xfrm>
                <a:off x="4088" y="1368"/>
                <a:ext cx="26" cy="1"/>
              </a:xfrm>
              <a:prstGeom prst="line">
                <a:avLst/>
              </a:prstGeom>
              <a:noFill/>
              <a:ln w="3175">
                <a:solidFill>
                  <a:srgbClr val="00FF00"/>
                </a:solidFill>
                <a:round/>
                <a:headEnd/>
                <a:tailEnd/>
              </a:ln>
            </p:spPr>
            <p:txBody>
              <a:bodyPr/>
              <a:lstStyle/>
              <a:p>
                <a:endParaRPr lang="fr-FR"/>
              </a:p>
            </p:txBody>
          </p:sp>
          <p:sp>
            <p:nvSpPr>
              <p:cNvPr id="764988" name="Line 3132"/>
              <p:cNvSpPr>
                <a:spLocks noChangeShapeType="1"/>
              </p:cNvSpPr>
              <p:nvPr/>
            </p:nvSpPr>
            <p:spPr bwMode="auto">
              <a:xfrm>
                <a:off x="4144" y="1369"/>
                <a:ext cx="28" cy="1"/>
              </a:xfrm>
              <a:prstGeom prst="line">
                <a:avLst/>
              </a:prstGeom>
              <a:noFill/>
              <a:ln w="3175">
                <a:solidFill>
                  <a:srgbClr val="00FF00"/>
                </a:solidFill>
                <a:round/>
                <a:headEnd/>
                <a:tailEnd/>
              </a:ln>
            </p:spPr>
            <p:txBody>
              <a:bodyPr/>
              <a:lstStyle/>
              <a:p>
                <a:endParaRPr lang="fr-FR"/>
              </a:p>
            </p:txBody>
          </p:sp>
          <p:sp>
            <p:nvSpPr>
              <p:cNvPr id="764989" name="Line 3133"/>
              <p:cNvSpPr>
                <a:spLocks noChangeShapeType="1"/>
              </p:cNvSpPr>
              <p:nvPr/>
            </p:nvSpPr>
            <p:spPr bwMode="auto">
              <a:xfrm>
                <a:off x="4201" y="1369"/>
                <a:ext cx="27" cy="1"/>
              </a:xfrm>
              <a:prstGeom prst="line">
                <a:avLst/>
              </a:prstGeom>
              <a:noFill/>
              <a:ln w="3175">
                <a:solidFill>
                  <a:srgbClr val="00FF00"/>
                </a:solidFill>
                <a:round/>
                <a:headEnd/>
                <a:tailEnd/>
              </a:ln>
            </p:spPr>
            <p:txBody>
              <a:bodyPr/>
              <a:lstStyle/>
              <a:p>
                <a:endParaRPr lang="fr-FR"/>
              </a:p>
            </p:txBody>
          </p:sp>
          <p:sp>
            <p:nvSpPr>
              <p:cNvPr id="764990" name="Freeform 3134"/>
              <p:cNvSpPr>
                <a:spLocks/>
              </p:cNvSpPr>
              <p:nvPr/>
            </p:nvSpPr>
            <p:spPr bwMode="auto">
              <a:xfrm>
                <a:off x="4373" y="1357"/>
                <a:ext cx="31" cy="33"/>
              </a:xfrm>
              <a:custGeom>
                <a:avLst/>
                <a:gdLst/>
                <a:ahLst/>
                <a:cxnLst>
                  <a:cxn ang="0">
                    <a:pos x="31" y="17"/>
                  </a:cxn>
                  <a:cxn ang="0">
                    <a:pos x="30" y="14"/>
                  </a:cxn>
                  <a:cxn ang="0">
                    <a:pos x="30" y="10"/>
                  </a:cxn>
                  <a:cxn ang="0">
                    <a:pos x="28" y="7"/>
                  </a:cxn>
                  <a:cxn ang="0">
                    <a:pos x="26" y="4"/>
                  </a:cxn>
                  <a:cxn ang="0">
                    <a:pos x="23" y="2"/>
                  </a:cxn>
                  <a:cxn ang="0">
                    <a:pos x="21" y="0"/>
                  </a:cxn>
                  <a:cxn ang="0">
                    <a:pos x="18" y="0"/>
                  </a:cxn>
                  <a:cxn ang="0">
                    <a:pos x="15" y="0"/>
                  </a:cxn>
                  <a:cxn ang="0">
                    <a:pos x="12" y="0"/>
                  </a:cxn>
                  <a:cxn ang="0">
                    <a:pos x="9" y="0"/>
                  </a:cxn>
                  <a:cxn ang="0">
                    <a:pos x="6" y="2"/>
                  </a:cxn>
                  <a:cxn ang="0">
                    <a:pos x="4" y="4"/>
                  </a:cxn>
                  <a:cxn ang="0">
                    <a:pos x="2" y="7"/>
                  </a:cxn>
                  <a:cxn ang="0">
                    <a:pos x="1" y="10"/>
                  </a:cxn>
                  <a:cxn ang="0">
                    <a:pos x="0" y="14"/>
                  </a:cxn>
                  <a:cxn ang="0">
                    <a:pos x="0" y="17"/>
                  </a:cxn>
                  <a:cxn ang="0">
                    <a:pos x="0" y="21"/>
                  </a:cxn>
                  <a:cxn ang="0">
                    <a:pos x="1" y="24"/>
                  </a:cxn>
                  <a:cxn ang="0">
                    <a:pos x="2" y="27"/>
                  </a:cxn>
                  <a:cxn ang="0">
                    <a:pos x="4" y="30"/>
                  </a:cxn>
                  <a:cxn ang="0">
                    <a:pos x="6" y="33"/>
                  </a:cxn>
                  <a:cxn ang="0">
                    <a:pos x="9" y="34"/>
                  </a:cxn>
                  <a:cxn ang="0">
                    <a:pos x="12" y="36"/>
                  </a:cxn>
                  <a:cxn ang="0">
                    <a:pos x="15" y="36"/>
                  </a:cxn>
                  <a:cxn ang="0">
                    <a:pos x="18" y="36"/>
                  </a:cxn>
                  <a:cxn ang="0">
                    <a:pos x="21" y="34"/>
                  </a:cxn>
                  <a:cxn ang="0">
                    <a:pos x="23" y="33"/>
                  </a:cxn>
                  <a:cxn ang="0">
                    <a:pos x="26" y="30"/>
                  </a:cxn>
                  <a:cxn ang="0">
                    <a:pos x="28" y="27"/>
                  </a:cxn>
                  <a:cxn ang="0">
                    <a:pos x="30" y="24"/>
                  </a:cxn>
                  <a:cxn ang="0">
                    <a:pos x="30" y="21"/>
                  </a:cxn>
                </a:cxnLst>
                <a:rect l="0" t="0" r="r" b="b"/>
                <a:pathLst>
                  <a:path w="31" h="36">
                    <a:moveTo>
                      <a:pt x="31" y="17"/>
                    </a:moveTo>
                    <a:lnTo>
                      <a:pt x="30" y="14"/>
                    </a:lnTo>
                    <a:lnTo>
                      <a:pt x="30" y="10"/>
                    </a:lnTo>
                    <a:lnTo>
                      <a:pt x="28" y="7"/>
                    </a:lnTo>
                    <a:lnTo>
                      <a:pt x="26" y="4"/>
                    </a:lnTo>
                    <a:lnTo>
                      <a:pt x="23" y="2"/>
                    </a:lnTo>
                    <a:lnTo>
                      <a:pt x="21" y="0"/>
                    </a:lnTo>
                    <a:lnTo>
                      <a:pt x="18" y="0"/>
                    </a:lnTo>
                    <a:lnTo>
                      <a:pt x="15" y="0"/>
                    </a:lnTo>
                    <a:lnTo>
                      <a:pt x="12" y="0"/>
                    </a:lnTo>
                    <a:lnTo>
                      <a:pt x="9" y="0"/>
                    </a:lnTo>
                    <a:lnTo>
                      <a:pt x="6" y="2"/>
                    </a:lnTo>
                    <a:lnTo>
                      <a:pt x="4" y="4"/>
                    </a:lnTo>
                    <a:lnTo>
                      <a:pt x="2" y="7"/>
                    </a:lnTo>
                    <a:lnTo>
                      <a:pt x="1" y="10"/>
                    </a:lnTo>
                    <a:lnTo>
                      <a:pt x="0" y="14"/>
                    </a:lnTo>
                    <a:lnTo>
                      <a:pt x="0" y="17"/>
                    </a:lnTo>
                    <a:lnTo>
                      <a:pt x="0" y="21"/>
                    </a:lnTo>
                    <a:lnTo>
                      <a:pt x="1" y="24"/>
                    </a:lnTo>
                    <a:lnTo>
                      <a:pt x="2" y="27"/>
                    </a:lnTo>
                    <a:lnTo>
                      <a:pt x="4" y="30"/>
                    </a:lnTo>
                    <a:lnTo>
                      <a:pt x="6" y="33"/>
                    </a:lnTo>
                    <a:lnTo>
                      <a:pt x="9" y="34"/>
                    </a:lnTo>
                    <a:lnTo>
                      <a:pt x="12" y="36"/>
                    </a:lnTo>
                    <a:lnTo>
                      <a:pt x="15" y="36"/>
                    </a:lnTo>
                    <a:lnTo>
                      <a:pt x="18" y="36"/>
                    </a:lnTo>
                    <a:lnTo>
                      <a:pt x="21" y="34"/>
                    </a:lnTo>
                    <a:lnTo>
                      <a:pt x="23" y="33"/>
                    </a:lnTo>
                    <a:lnTo>
                      <a:pt x="26" y="30"/>
                    </a:lnTo>
                    <a:lnTo>
                      <a:pt x="28" y="27"/>
                    </a:lnTo>
                    <a:lnTo>
                      <a:pt x="30" y="24"/>
                    </a:lnTo>
                    <a:lnTo>
                      <a:pt x="30" y="21"/>
                    </a:lnTo>
                  </a:path>
                </a:pathLst>
              </a:custGeom>
              <a:noFill/>
              <a:ln w="1588">
                <a:solidFill>
                  <a:srgbClr val="00FF00"/>
                </a:solidFill>
                <a:prstDash val="solid"/>
                <a:round/>
                <a:headEnd/>
                <a:tailEnd/>
              </a:ln>
            </p:spPr>
            <p:txBody>
              <a:bodyPr/>
              <a:lstStyle/>
              <a:p>
                <a:endParaRPr lang="fr-FR"/>
              </a:p>
            </p:txBody>
          </p:sp>
          <p:sp>
            <p:nvSpPr>
              <p:cNvPr id="764991" name="Line 3135"/>
              <p:cNvSpPr>
                <a:spLocks noChangeShapeType="1"/>
              </p:cNvSpPr>
              <p:nvPr/>
            </p:nvSpPr>
            <p:spPr bwMode="auto">
              <a:xfrm>
                <a:off x="4237" y="1369"/>
                <a:ext cx="28" cy="1"/>
              </a:xfrm>
              <a:prstGeom prst="line">
                <a:avLst/>
              </a:prstGeom>
              <a:noFill/>
              <a:ln w="3175">
                <a:solidFill>
                  <a:srgbClr val="00FF00"/>
                </a:solidFill>
                <a:round/>
                <a:headEnd/>
                <a:tailEnd/>
              </a:ln>
            </p:spPr>
            <p:txBody>
              <a:bodyPr/>
              <a:lstStyle/>
              <a:p>
                <a:endParaRPr lang="fr-FR"/>
              </a:p>
            </p:txBody>
          </p:sp>
          <p:sp>
            <p:nvSpPr>
              <p:cNvPr id="764992" name="Line 3136"/>
              <p:cNvSpPr>
                <a:spLocks noChangeShapeType="1"/>
              </p:cNvSpPr>
              <p:nvPr/>
            </p:nvSpPr>
            <p:spPr bwMode="auto">
              <a:xfrm>
                <a:off x="4294" y="1370"/>
                <a:ext cx="28" cy="1"/>
              </a:xfrm>
              <a:prstGeom prst="line">
                <a:avLst/>
              </a:prstGeom>
              <a:noFill/>
              <a:ln w="3175">
                <a:solidFill>
                  <a:srgbClr val="00FF00"/>
                </a:solidFill>
                <a:round/>
                <a:headEnd/>
                <a:tailEnd/>
              </a:ln>
            </p:spPr>
            <p:txBody>
              <a:bodyPr/>
              <a:lstStyle/>
              <a:p>
                <a:endParaRPr lang="fr-FR"/>
              </a:p>
            </p:txBody>
          </p:sp>
          <p:sp>
            <p:nvSpPr>
              <p:cNvPr id="764993" name="Line 3137"/>
              <p:cNvSpPr>
                <a:spLocks noChangeShapeType="1"/>
              </p:cNvSpPr>
              <p:nvPr/>
            </p:nvSpPr>
            <p:spPr bwMode="auto">
              <a:xfrm>
                <a:off x="4351" y="1372"/>
                <a:ext cx="27" cy="1"/>
              </a:xfrm>
              <a:prstGeom prst="line">
                <a:avLst/>
              </a:prstGeom>
              <a:noFill/>
              <a:ln w="3175">
                <a:solidFill>
                  <a:srgbClr val="00FF00"/>
                </a:solidFill>
                <a:round/>
                <a:headEnd/>
                <a:tailEnd/>
              </a:ln>
            </p:spPr>
            <p:txBody>
              <a:bodyPr/>
              <a:lstStyle/>
              <a:p>
                <a:endParaRPr lang="fr-FR"/>
              </a:p>
            </p:txBody>
          </p:sp>
          <p:sp>
            <p:nvSpPr>
              <p:cNvPr id="764994" name="Freeform 3138"/>
              <p:cNvSpPr>
                <a:spLocks/>
              </p:cNvSpPr>
              <p:nvPr/>
            </p:nvSpPr>
            <p:spPr bwMode="auto">
              <a:xfrm>
                <a:off x="4522" y="1360"/>
                <a:ext cx="31" cy="33"/>
              </a:xfrm>
              <a:custGeom>
                <a:avLst/>
                <a:gdLst/>
                <a:ahLst/>
                <a:cxnLst>
                  <a:cxn ang="0">
                    <a:pos x="30" y="19"/>
                  </a:cxn>
                  <a:cxn ang="0">
                    <a:pos x="30" y="14"/>
                  </a:cxn>
                  <a:cxn ang="0">
                    <a:pos x="29" y="11"/>
                  </a:cxn>
                  <a:cxn ang="0">
                    <a:pos x="28" y="9"/>
                  </a:cxn>
                  <a:cxn ang="0">
                    <a:pos x="27" y="6"/>
                  </a:cxn>
                  <a:cxn ang="0">
                    <a:pos x="24" y="3"/>
                  </a:cxn>
                  <a:cxn ang="0">
                    <a:pos x="22" y="1"/>
                  </a:cxn>
                  <a:cxn ang="0">
                    <a:pos x="18" y="0"/>
                  </a:cxn>
                  <a:cxn ang="0">
                    <a:pos x="16" y="0"/>
                  </a:cxn>
                  <a:cxn ang="0">
                    <a:pos x="12" y="0"/>
                  </a:cxn>
                  <a:cxn ang="0">
                    <a:pos x="10" y="1"/>
                  </a:cxn>
                  <a:cxn ang="0">
                    <a:pos x="7" y="3"/>
                  </a:cxn>
                  <a:cxn ang="0">
                    <a:pos x="5" y="6"/>
                  </a:cxn>
                  <a:cxn ang="0">
                    <a:pos x="2" y="9"/>
                  </a:cxn>
                  <a:cxn ang="0">
                    <a:pos x="1" y="11"/>
                  </a:cxn>
                  <a:cxn ang="0">
                    <a:pos x="0" y="14"/>
                  </a:cxn>
                  <a:cxn ang="0">
                    <a:pos x="0" y="19"/>
                  </a:cxn>
                  <a:cxn ang="0">
                    <a:pos x="0" y="21"/>
                  </a:cxn>
                  <a:cxn ang="0">
                    <a:pos x="1" y="24"/>
                  </a:cxn>
                  <a:cxn ang="0">
                    <a:pos x="2" y="29"/>
                  </a:cxn>
                  <a:cxn ang="0">
                    <a:pos x="5" y="32"/>
                  </a:cxn>
                  <a:cxn ang="0">
                    <a:pos x="7" y="33"/>
                  </a:cxn>
                  <a:cxn ang="0">
                    <a:pos x="10" y="34"/>
                  </a:cxn>
                  <a:cxn ang="0">
                    <a:pos x="12" y="36"/>
                  </a:cxn>
                  <a:cxn ang="0">
                    <a:pos x="16" y="36"/>
                  </a:cxn>
                  <a:cxn ang="0">
                    <a:pos x="18" y="36"/>
                  </a:cxn>
                  <a:cxn ang="0">
                    <a:pos x="22" y="34"/>
                  </a:cxn>
                  <a:cxn ang="0">
                    <a:pos x="24" y="33"/>
                  </a:cxn>
                  <a:cxn ang="0">
                    <a:pos x="27" y="32"/>
                  </a:cxn>
                  <a:cxn ang="0">
                    <a:pos x="28" y="29"/>
                  </a:cxn>
                  <a:cxn ang="0">
                    <a:pos x="29" y="24"/>
                  </a:cxn>
                  <a:cxn ang="0">
                    <a:pos x="30" y="21"/>
                  </a:cxn>
                </a:cxnLst>
                <a:rect l="0" t="0" r="r" b="b"/>
                <a:pathLst>
                  <a:path w="30" h="36">
                    <a:moveTo>
                      <a:pt x="30" y="19"/>
                    </a:moveTo>
                    <a:lnTo>
                      <a:pt x="30" y="14"/>
                    </a:lnTo>
                    <a:lnTo>
                      <a:pt x="29" y="11"/>
                    </a:lnTo>
                    <a:lnTo>
                      <a:pt x="28" y="9"/>
                    </a:lnTo>
                    <a:lnTo>
                      <a:pt x="27" y="6"/>
                    </a:lnTo>
                    <a:lnTo>
                      <a:pt x="24" y="3"/>
                    </a:lnTo>
                    <a:lnTo>
                      <a:pt x="22" y="1"/>
                    </a:lnTo>
                    <a:lnTo>
                      <a:pt x="18" y="0"/>
                    </a:lnTo>
                    <a:lnTo>
                      <a:pt x="16" y="0"/>
                    </a:lnTo>
                    <a:lnTo>
                      <a:pt x="12" y="0"/>
                    </a:lnTo>
                    <a:lnTo>
                      <a:pt x="10" y="1"/>
                    </a:lnTo>
                    <a:lnTo>
                      <a:pt x="7" y="3"/>
                    </a:lnTo>
                    <a:lnTo>
                      <a:pt x="5" y="6"/>
                    </a:lnTo>
                    <a:lnTo>
                      <a:pt x="2" y="9"/>
                    </a:lnTo>
                    <a:lnTo>
                      <a:pt x="1" y="11"/>
                    </a:lnTo>
                    <a:lnTo>
                      <a:pt x="0" y="14"/>
                    </a:lnTo>
                    <a:lnTo>
                      <a:pt x="0" y="19"/>
                    </a:lnTo>
                    <a:lnTo>
                      <a:pt x="0" y="21"/>
                    </a:lnTo>
                    <a:lnTo>
                      <a:pt x="1" y="24"/>
                    </a:lnTo>
                    <a:lnTo>
                      <a:pt x="2" y="29"/>
                    </a:lnTo>
                    <a:lnTo>
                      <a:pt x="5" y="32"/>
                    </a:lnTo>
                    <a:lnTo>
                      <a:pt x="7" y="33"/>
                    </a:lnTo>
                    <a:lnTo>
                      <a:pt x="10" y="34"/>
                    </a:lnTo>
                    <a:lnTo>
                      <a:pt x="12" y="36"/>
                    </a:lnTo>
                    <a:lnTo>
                      <a:pt x="16" y="36"/>
                    </a:lnTo>
                    <a:lnTo>
                      <a:pt x="18" y="36"/>
                    </a:lnTo>
                    <a:lnTo>
                      <a:pt x="22" y="34"/>
                    </a:lnTo>
                    <a:lnTo>
                      <a:pt x="24" y="33"/>
                    </a:lnTo>
                    <a:lnTo>
                      <a:pt x="27" y="32"/>
                    </a:lnTo>
                    <a:lnTo>
                      <a:pt x="28" y="29"/>
                    </a:lnTo>
                    <a:lnTo>
                      <a:pt x="29" y="24"/>
                    </a:lnTo>
                    <a:lnTo>
                      <a:pt x="30" y="21"/>
                    </a:lnTo>
                  </a:path>
                </a:pathLst>
              </a:custGeom>
              <a:noFill/>
              <a:ln w="1588">
                <a:solidFill>
                  <a:srgbClr val="00FF00"/>
                </a:solidFill>
                <a:prstDash val="solid"/>
                <a:round/>
                <a:headEnd/>
                <a:tailEnd/>
              </a:ln>
            </p:spPr>
            <p:txBody>
              <a:bodyPr/>
              <a:lstStyle/>
              <a:p>
                <a:endParaRPr lang="fr-FR"/>
              </a:p>
            </p:txBody>
          </p:sp>
          <p:sp>
            <p:nvSpPr>
              <p:cNvPr id="764995" name="Line 3139"/>
              <p:cNvSpPr>
                <a:spLocks noChangeShapeType="1"/>
              </p:cNvSpPr>
              <p:nvPr/>
            </p:nvSpPr>
            <p:spPr bwMode="auto">
              <a:xfrm>
                <a:off x="4388" y="1372"/>
                <a:ext cx="28" cy="1"/>
              </a:xfrm>
              <a:prstGeom prst="line">
                <a:avLst/>
              </a:prstGeom>
              <a:noFill/>
              <a:ln w="3175">
                <a:solidFill>
                  <a:srgbClr val="00FF00"/>
                </a:solidFill>
                <a:round/>
                <a:headEnd/>
                <a:tailEnd/>
              </a:ln>
            </p:spPr>
            <p:txBody>
              <a:bodyPr/>
              <a:lstStyle/>
              <a:p>
                <a:endParaRPr lang="fr-FR"/>
              </a:p>
            </p:txBody>
          </p:sp>
          <p:sp>
            <p:nvSpPr>
              <p:cNvPr id="764996" name="Line 3140"/>
              <p:cNvSpPr>
                <a:spLocks noChangeShapeType="1"/>
              </p:cNvSpPr>
              <p:nvPr/>
            </p:nvSpPr>
            <p:spPr bwMode="auto">
              <a:xfrm>
                <a:off x="4444" y="1373"/>
                <a:ext cx="27" cy="2"/>
              </a:xfrm>
              <a:prstGeom prst="line">
                <a:avLst/>
              </a:prstGeom>
              <a:noFill/>
              <a:ln w="3175">
                <a:solidFill>
                  <a:srgbClr val="00FF00"/>
                </a:solidFill>
                <a:round/>
                <a:headEnd/>
                <a:tailEnd/>
              </a:ln>
            </p:spPr>
            <p:txBody>
              <a:bodyPr/>
              <a:lstStyle/>
              <a:p>
                <a:endParaRPr lang="fr-FR"/>
              </a:p>
            </p:txBody>
          </p:sp>
          <p:sp>
            <p:nvSpPr>
              <p:cNvPr id="764997" name="Line 3141"/>
              <p:cNvSpPr>
                <a:spLocks noChangeShapeType="1"/>
              </p:cNvSpPr>
              <p:nvPr/>
            </p:nvSpPr>
            <p:spPr bwMode="auto">
              <a:xfrm>
                <a:off x="4501" y="1376"/>
                <a:ext cx="27" cy="1"/>
              </a:xfrm>
              <a:prstGeom prst="line">
                <a:avLst/>
              </a:prstGeom>
              <a:noFill/>
              <a:ln w="3175">
                <a:solidFill>
                  <a:srgbClr val="00FF00"/>
                </a:solidFill>
                <a:round/>
                <a:headEnd/>
                <a:tailEnd/>
              </a:ln>
            </p:spPr>
            <p:txBody>
              <a:bodyPr/>
              <a:lstStyle/>
              <a:p>
                <a:endParaRPr lang="fr-FR"/>
              </a:p>
            </p:txBody>
          </p:sp>
          <p:sp>
            <p:nvSpPr>
              <p:cNvPr id="764998" name="Freeform 3142"/>
              <p:cNvSpPr>
                <a:spLocks/>
              </p:cNvSpPr>
              <p:nvPr/>
            </p:nvSpPr>
            <p:spPr bwMode="auto">
              <a:xfrm>
                <a:off x="4673" y="1369"/>
                <a:ext cx="30" cy="34"/>
              </a:xfrm>
              <a:custGeom>
                <a:avLst/>
                <a:gdLst/>
                <a:ahLst/>
                <a:cxnLst>
                  <a:cxn ang="0">
                    <a:pos x="30" y="17"/>
                  </a:cxn>
                  <a:cxn ang="0">
                    <a:pos x="30" y="14"/>
                  </a:cxn>
                  <a:cxn ang="0">
                    <a:pos x="29" y="11"/>
                  </a:cxn>
                  <a:cxn ang="0">
                    <a:pos x="28" y="9"/>
                  </a:cxn>
                  <a:cxn ang="0">
                    <a:pos x="25" y="6"/>
                  </a:cxn>
                  <a:cxn ang="0">
                    <a:pos x="23" y="3"/>
                  </a:cxn>
                  <a:cxn ang="0">
                    <a:pos x="21" y="1"/>
                  </a:cxn>
                  <a:cxn ang="0">
                    <a:pos x="18" y="0"/>
                  </a:cxn>
                  <a:cxn ang="0">
                    <a:pos x="14" y="0"/>
                  </a:cxn>
                  <a:cxn ang="0">
                    <a:pos x="12" y="0"/>
                  </a:cxn>
                  <a:cxn ang="0">
                    <a:pos x="9" y="1"/>
                  </a:cxn>
                  <a:cxn ang="0">
                    <a:pos x="6" y="3"/>
                  </a:cxn>
                  <a:cxn ang="0">
                    <a:pos x="3" y="6"/>
                  </a:cxn>
                  <a:cxn ang="0">
                    <a:pos x="2" y="9"/>
                  </a:cxn>
                  <a:cxn ang="0">
                    <a:pos x="1" y="11"/>
                  </a:cxn>
                  <a:cxn ang="0">
                    <a:pos x="0" y="14"/>
                  </a:cxn>
                  <a:cxn ang="0">
                    <a:pos x="0" y="17"/>
                  </a:cxn>
                  <a:cxn ang="0">
                    <a:pos x="0" y="22"/>
                  </a:cxn>
                  <a:cxn ang="0">
                    <a:pos x="1" y="24"/>
                  </a:cxn>
                  <a:cxn ang="0">
                    <a:pos x="2" y="27"/>
                  </a:cxn>
                  <a:cxn ang="0">
                    <a:pos x="3" y="30"/>
                  </a:cxn>
                  <a:cxn ang="0">
                    <a:pos x="6" y="33"/>
                  </a:cxn>
                  <a:cxn ang="0">
                    <a:pos x="9" y="34"/>
                  </a:cxn>
                  <a:cxn ang="0">
                    <a:pos x="12" y="36"/>
                  </a:cxn>
                  <a:cxn ang="0">
                    <a:pos x="14" y="36"/>
                  </a:cxn>
                  <a:cxn ang="0">
                    <a:pos x="18" y="36"/>
                  </a:cxn>
                  <a:cxn ang="0">
                    <a:pos x="21" y="34"/>
                  </a:cxn>
                  <a:cxn ang="0">
                    <a:pos x="23" y="33"/>
                  </a:cxn>
                  <a:cxn ang="0">
                    <a:pos x="25" y="30"/>
                  </a:cxn>
                  <a:cxn ang="0">
                    <a:pos x="28" y="27"/>
                  </a:cxn>
                  <a:cxn ang="0">
                    <a:pos x="29" y="24"/>
                  </a:cxn>
                  <a:cxn ang="0">
                    <a:pos x="30" y="22"/>
                  </a:cxn>
                </a:cxnLst>
                <a:rect l="0" t="0" r="r" b="b"/>
                <a:pathLst>
                  <a:path w="30" h="36">
                    <a:moveTo>
                      <a:pt x="30" y="17"/>
                    </a:moveTo>
                    <a:lnTo>
                      <a:pt x="30" y="14"/>
                    </a:lnTo>
                    <a:lnTo>
                      <a:pt x="29" y="11"/>
                    </a:lnTo>
                    <a:lnTo>
                      <a:pt x="28" y="9"/>
                    </a:lnTo>
                    <a:lnTo>
                      <a:pt x="25" y="6"/>
                    </a:lnTo>
                    <a:lnTo>
                      <a:pt x="23" y="3"/>
                    </a:lnTo>
                    <a:lnTo>
                      <a:pt x="21" y="1"/>
                    </a:lnTo>
                    <a:lnTo>
                      <a:pt x="18" y="0"/>
                    </a:lnTo>
                    <a:lnTo>
                      <a:pt x="14" y="0"/>
                    </a:lnTo>
                    <a:lnTo>
                      <a:pt x="12" y="0"/>
                    </a:lnTo>
                    <a:lnTo>
                      <a:pt x="9" y="1"/>
                    </a:lnTo>
                    <a:lnTo>
                      <a:pt x="6" y="3"/>
                    </a:lnTo>
                    <a:lnTo>
                      <a:pt x="3" y="6"/>
                    </a:lnTo>
                    <a:lnTo>
                      <a:pt x="2" y="9"/>
                    </a:lnTo>
                    <a:lnTo>
                      <a:pt x="1" y="11"/>
                    </a:lnTo>
                    <a:lnTo>
                      <a:pt x="0" y="14"/>
                    </a:lnTo>
                    <a:lnTo>
                      <a:pt x="0" y="17"/>
                    </a:lnTo>
                    <a:lnTo>
                      <a:pt x="0" y="22"/>
                    </a:lnTo>
                    <a:lnTo>
                      <a:pt x="1" y="24"/>
                    </a:lnTo>
                    <a:lnTo>
                      <a:pt x="2" y="27"/>
                    </a:lnTo>
                    <a:lnTo>
                      <a:pt x="3" y="30"/>
                    </a:lnTo>
                    <a:lnTo>
                      <a:pt x="6" y="33"/>
                    </a:lnTo>
                    <a:lnTo>
                      <a:pt x="9" y="34"/>
                    </a:lnTo>
                    <a:lnTo>
                      <a:pt x="12" y="36"/>
                    </a:lnTo>
                    <a:lnTo>
                      <a:pt x="14" y="36"/>
                    </a:lnTo>
                    <a:lnTo>
                      <a:pt x="18" y="36"/>
                    </a:lnTo>
                    <a:lnTo>
                      <a:pt x="21" y="34"/>
                    </a:lnTo>
                    <a:lnTo>
                      <a:pt x="23" y="33"/>
                    </a:lnTo>
                    <a:lnTo>
                      <a:pt x="25" y="30"/>
                    </a:lnTo>
                    <a:lnTo>
                      <a:pt x="28" y="27"/>
                    </a:lnTo>
                    <a:lnTo>
                      <a:pt x="29" y="24"/>
                    </a:lnTo>
                    <a:lnTo>
                      <a:pt x="30" y="22"/>
                    </a:lnTo>
                  </a:path>
                </a:pathLst>
              </a:custGeom>
              <a:noFill/>
              <a:ln w="1588">
                <a:solidFill>
                  <a:srgbClr val="00FF00"/>
                </a:solidFill>
                <a:prstDash val="solid"/>
                <a:round/>
                <a:headEnd/>
                <a:tailEnd/>
              </a:ln>
            </p:spPr>
            <p:txBody>
              <a:bodyPr/>
              <a:lstStyle/>
              <a:p>
                <a:endParaRPr lang="fr-FR"/>
              </a:p>
            </p:txBody>
          </p:sp>
          <p:sp>
            <p:nvSpPr>
              <p:cNvPr id="764999" name="Line 3143"/>
              <p:cNvSpPr>
                <a:spLocks noChangeShapeType="1"/>
              </p:cNvSpPr>
              <p:nvPr/>
            </p:nvSpPr>
            <p:spPr bwMode="auto">
              <a:xfrm>
                <a:off x="4539" y="1378"/>
                <a:ext cx="27" cy="1"/>
              </a:xfrm>
              <a:prstGeom prst="line">
                <a:avLst/>
              </a:prstGeom>
              <a:noFill/>
              <a:ln w="3175">
                <a:solidFill>
                  <a:srgbClr val="00FF00"/>
                </a:solidFill>
                <a:round/>
                <a:headEnd/>
                <a:tailEnd/>
              </a:ln>
            </p:spPr>
            <p:txBody>
              <a:bodyPr/>
              <a:lstStyle/>
              <a:p>
                <a:endParaRPr lang="fr-FR"/>
              </a:p>
            </p:txBody>
          </p:sp>
          <p:sp>
            <p:nvSpPr>
              <p:cNvPr id="765000" name="Line 3144"/>
              <p:cNvSpPr>
                <a:spLocks noChangeShapeType="1"/>
              </p:cNvSpPr>
              <p:nvPr/>
            </p:nvSpPr>
            <p:spPr bwMode="auto">
              <a:xfrm>
                <a:off x="4594" y="1380"/>
                <a:ext cx="28" cy="1"/>
              </a:xfrm>
              <a:prstGeom prst="line">
                <a:avLst/>
              </a:prstGeom>
              <a:noFill/>
              <a:ln w="3175">
                <a:solidFill>
                  <a:srgbClr val="00FF00"/>
                </a:solidFill>
                <a:round/>
                <a:headEnd/>
                <a:tailEnd/>
              </a:ln>
            </p:spPr>
            <p:txBody>
              <a:bodyPr/>
              <a:lstStyle/>
              <a:p>
                <a:endParaRPr lang="fr-FR"/>
              </a:p>
            </p:txBody>
          </p:sp>
          <p:sp>
            <p:nvSpPr>
              <p:cNvPr id="765001" name="Line 3145"/>
              <p:cNvSpPr>
                <a:spLocks noChangeShapeType="1"/>
              </p:cNvSpPr>
              <p:nvPr/>
            </p:nvSpPr>
            <p:spPr bwMode="auto">
              <a:xfrm>
                <a:off x="4650" y="1384"/>
                <a:ext cx="29" cy="1"/>
              </a:xfrm>
              <a:prstGeom prst="line">
                <a:avLst/>
              </a:prstGeom>
              <a:noFill/>
              <a:ln w="3175">
                <a:solidFill>
                  <a:srgbClr val="00FF00"/>
                </a:solidFill>
                <a:round/>
                <a:headEnd/>
                <a:tailEnd/>
              </a:ln>
            </p:spPr>
            <p:txBody>
              <a:bodyPr/>
              <a:lstStyle/>
              <a:p>
                <a:endParaRPr lang="fr-FR"/>
              </a:p>
            </p:txBody>
          </p:sp>
          <p:sp>
            <p:nvSpPr>
              <p:cNvPr id="765002" name="Freeform 3146"/>
              <p:cNvSpPr>
                <a:spLocks/>
              </p:cNvSpPr>
              <p:nvPr/>
            </p:nvSpPr>
            <p:spPr bwMode="auto">
              <a:xfrm>
                <a:off x="4822" y="1390"/>
                <a:ext cx="31" cy="32"/>
              </a:xfrm>
              <a:custGeom>
                <a:avLst/>
                <a:gdLst/>
                <a:ahLst/>
                <a:cxnLst>
                  <a:cxn ang="0">
                    <a:pos x="32" y="17"/>
                  </a:cxn>
                  <a:cxn ang="0">
                    <a:pos x="31" y="14"/>
                  </a:cxn>
                  <a:cxn ang="0">
                    <a:pos x="31" y="11"/>
                  </a:cxn>
                  <a:cxn ang="0">
                    <a:pos x="29" y="7"/>
                  </a:cxn>
                  <a:cxn ang="0">
                    <a:pos x="27" y="4"/>
                  </a:cxn>
                  <a:cxn ang="0">
                    <a:pos x="25" y="2"/>
                  </a:cxn>
                  <a:cxn ang="0">
                    <a:pos x="22" y="1"/>
                  </a:cxn>
                  <a:cxn ang="0">
                    <a:pos x="19" y="0"/>
                  </a:cxn>
                  <a:cxn ang="0">
                    <a:pos x="16" y="0"/>
                  </a:cxn>
                  <a:cxn ang="0">
                    <a:pos x="14" y="0"/>
                  </a:cxn>
                  <a:cxn ang="0">
                    <a:pos x="10" y="1"/>
                  </a:cxn>
                  <a:cxn ang="0">
                    <a:pos x="8" y="2"/>
                  </a:cxn>
                  <a:cxn ang="0">
                    <a:pos x="5" y="4"/>
                  </a:cxn>
                  <a:cxn ang="0">
                    <a:pos x="3" y="7"/>
                  </a:cxn>
                  <a:cxn ang="0">
                    <a:pos x="2" y="11"/>
                  </a:cxn>
                  <a:cxn ang="0">
                    <a:pos x="2" y="14"/>
                  </a:cxn>
                  <a:cxn ang="0">
                    <a:pos x="0" y="17"/>
                  </a:cxn>
                  <a:cxn ang="0">
                    <a:pos x="2" y="21"/>
                  </a:cxn>
                  <a:cxn ang="0">
                    <a:pos x="2" y="24"/>
                  </a:cxn>
                  <a:cxn ang="0">
                    <a:pos x="3" y="27"/>
                  </a:cxn>
                  <a:cxn ang="0">
                    <a:pos x="5" y="30"/>
                  </a:cxn>
                  <a:cxn ang="0">
                    <a:pos x="8" y="33"/>
                  </a:cxn>
                  <a:cxn ang="0">
                    <a:pos x="10" y="34"/>
                  </a:cxn>
                  <a:cxn ang="0">
                    <a:pos x="14" y="35"/>
                  </a:cxn>
                  <a:cxn ang="0">
                    <a:pos x="16" y="35"/>
                  </a:cxn>
                  <a:cxn ang="0">
                    <a:pos x="19" y="35"/>
                  </a:cxn>
                  <a:cxn ang="0">
                    <a:pos x="22" y="34"/>
                  </a:cxn>
                  <a:cxn ang="0">
                    <a:pos x="25" y="33"/>
                  </a:cxn>
                  <a:cxn ang="0">
                    <a:pos x="27" y="30"/>
                  </a:cxn>
                  <a:cxn ang="0">
                    <a:pos x="29" y="27"/>
                  </a:cxn>
                  <a:cxn ang="0">
                    <a:pos x="31" y="24"/>
                  </a:cxn>
                  <a:cxn ang="0">
                    <a:pos x="31" y="21"/>
                  </a:cxn>
                </a:cxnLst>
                <a:rect l="0" t="0" r="r" b="b"/>
                <a:pathLst>
                  <a:path w="32" h="35">
                    <a:moveTo>
                      <a:pt x="32" y="17"/>
                    </a:moveTo>
                    <a:lnTo>
                      <a:pt x="31" y="14"/>
                    </a:lnTo>
                    <a:lnTo>
                      <a:pt x="31" y="11"/>
                    </a:lnTo>
                    <a:lnTo>
                      <a:pt x="29" y="7"/>
                    </a:lnTo>
                    <a:lnTo>
                      <a:pt x="27" y="4"/>
                    </a:lnTo>
                    <a:lnTo>
                      <a:pt x="25" y="2"/>
                    </a:lnTo>
                    <a:lnTo>
                      <a:pt x="22" y="1"/>
                    </a:lnTo>
                    <a:lnTo>
                      <a:pt x="19" y="0"/>
                    </a:lnTo>
                    <a:lnTo>
                      <a:pt x="16" y="0"/>
                    </a:lnTo>
                    <a:lnTo>
                      <a:pt x="14" y="0"/>
                    </a:lnTo>
                    <a:lnTo>
                      <a:pt x="10" y="1"/>
                    </a:lnTo>
                    <a:lnTo>
                      <a:pt x="8" y="2"/>
                    </a:lnTo>
                    <a:lnTo>
                      <a:pt x="5" y="4"/>
                    </a:lnTo>
                    <a:lnTo>
                      <a:pt x="3" y="7"/>
                    </a:lnTo>
                    <a:lnTo>
                      <a:pt x="2" y="11"/>
                    </a:lnTo>
                    <a:lnTo>
                      <a:pt x="2" y="14"/>
                    </a:lnTo>
                    <a:lnTo>
                      <a:pt x="0" y="17"/>
                    </a:lnTo>
                    <a:lnTo>
                      <a:pt x="2" y="21"/>
                    </a:lnTo>
                    <a:lnTo>
                      <a:pt x="2" y="24"/>
                    </a:lnTo>
                    <a:lnTo>
                      <a:pt x="3" y="27"/>
                    </a:lnTo>
                    <a:lnTo>
                      <a:pt x="5" y="30"/>
                    </a:lnTo>
                    <a:lnTo>
                      <a:pt x="8" y="33"/>
                    </a:lnTo>
                    <a:lnTo>
                      <a:pt x="10" y="34"/>
                    </a:lnTo>
                    <a:lnTo>
                      <a:pt x="14" y="35"/>
                    </a:lnTo>
                    <a:lnTo>
                      <a:pt x="16" y="35"/>
                    </a:lnTo>
                    <a:lnTo>
                      <a:pt x="19" y="35"/>
                    </a:lnTo>
                    <a:lnTo>
                      <a:pt x="22" y="34"/>
                    </a:lnTo>
                    <a:lnTo>
                      <a:pt x="25" y="33"/>
                    </a:lnTo>
                    <a:lnTo>
                      <a:pt x="27" y="30"/>
                    </a:lnTo>
                    <a:lnTo>
                      <a:pt x="29" y="27"/>
                    </a:lnTo>
                    <a:lnTo>
                      <a:pt x="31" y="24"/>
                    </a:lnTo>
                    <a:lnTo>
                      <a:pt x="31" y="21"/>
                    </a:lnTo>
                  </a:path>
                </a:pathLst>
              </a:custGeom>
              <a:noFill/>
              <a:ln w="1588">
                <a:solidFill>
                  <a:srgbClr val="00FF00"/>
                </a:solidFill>
                <a:prstDash val="solid"/>
                <a:round/>
                <a:headEnd/>
                <a:tailEnd/>
              </a:ln>
            </p:spPr>
            <p:txBody>
              <a:bodyPr/>
              <a:lstStyle/>
              <a:p>
                <a:endParaRPr lang="fr-FR"/>
              </a:p>
            </p:txBody>
          </p:sp>
          <p:sp>
            <p:nvSpPr>
              <p:cNvPr id="765003" name="Line 3147"/>
              <p:cNvSpPr>
                <a:spLocks noChangeShapeType="1"/>
              </p:cNvSpPr>
              <p:nvPr/>
            </p:nvSpPr>
            <p:spPr bwMode="auto">
              <a:xfrm>
                <a:off x="4687" y="1385"/>
                <a:ext cx="29" cy="5"/>
              </a:xfrm>
              <a:prstGeom prst="line">
                <a:avLst/>
              </a:prstGeom>
              <a:noFill/>
              <a:ln w="3175">
                <a:solidFill>
                  <a:srgbClr val="00FF00"/>
                </a:solidFill>
                <a:round/>
                <a:headEnd/>
                <a:tailEnd/>
              </a:ln>
            </p:spPr>
            <p:txBody>
              <a:bodyPr/>
              <a:lstStyle/>
              <a:p>
                <a:endParaRPr lang="fr-FR"/>
              </a:p>
            </p:txBody>
          </p:sp>
          <p:sp>
            <p:nvSpPr>
              <p:cNvPr id="765004" name="Line 3148"/>
              <p:cNvSpPr>
                <a:spLocks noChangeShapeType="1"/>
              </p:cNvSpPr>
              <p:nvPr/>
            </p:nvSpPr>
            <p:spPr bwMode="auto">
              <a:xfrm>
                <a:off x="4744" y="1393"/>
                <a:ext cx="28" cy="4"/>
              </a:xfrm>
              <a:prstGeom prst="line">
                <a:avLst/>
              </a:prstGeom>
              <a:noFill/>
              <a:ln w="3175">
                <a:solidFill>
                  <a:srgbClr val="00FF00"/>
                </a:solidFill>
                <a:round/>
                <a:headEnd/>
                <a:tailEnd/>
              </a:ln>
            </p:spPr>
            <p:txBody>
              <a:bodyPr/>
              <a:lstStyle/>
              <a:p>
                <a:endParaRPr lang="fr-FR"/>
              </a:p>
            </p:txBody>
          </p:sp>
          <p:sp>
            <p:nvSpPr>
              <p:cNvPr id="765005" name="Line 3149"/>
              <p:cNvSpPr>
                <a:spLocks noChangeShapeType="1"/>
              </p:cNvSpPr>
              <p:nvPr/>
            </p:nvSpPr>
            <p:spPr bwMode="auto">
              <a:xfrm>
                <a:off x="4800" y="1401"/>
                <a:ext cx="28" cy="2"/>
              </a:xfrm>
              <a:prstGeom prst="line">
                <a:avLst/>
              </a:prstGeom>
              <a:noFill/>
              <a:ln w="3175">
                <a:solidFill>
                  <a:srgbClr val="00FF00"/>
                </a:solidFill>
                <a:round/>
                <a:headEnd/>
                <a:tailEnd/>
              </a:ln>
            </p:spPr>
            <p:txBody>
              <a:bodyPr/>
              <a:lstStyle/>
              <a:p>
                <a:endParaRPr lang="fr-FR"/>
              </a:p>
            </p:txBody>
          </p:sp>
          <p:sp>
            <p:nvSpPr>
              <p:cNvPr id="765006" name="Freeform 3150"/>
              <p:cNvSpPr>
                <a:spLocks/>
              </p:cNvSpPr>
              <p:nvPr/>
            </p:nvSpPr>
            <p:spPr bwMode="auto">
              <a:xfrm>
                <a:off x="4973" y="1440"/>
                <a:ext cx="30" cy="33"/>
              </a:xfrm>
              <a:custGeom>
                <a:avLst/>
                <a:gdLst/>
                <a:ahLst/>
                <a:cxnLst>
                  <a:cxn ang="0">
                    <a:pos x="31" y="18"/>
                  </a:cxn>
                  <a:cxn ang="0">
                    <a:pos x="31" y="15"/>
                  </a:cxn>
                  <a:cxn ang="0">
                    <a:pos x="30" y="12"/>
                  </a:cxn>
                  <a:cxn ang="0">
                    <a:pos x="29" y="9"/>
                  </a:cxn>
                  <a:cxn ang="0">
                    <a:pos x="27" y="6"/>
                  </a:cxn>
                  <a:cxn ang="0">
                    <a:pos x="25" y="3"/>
                  </a:cxn>
                  <a:cxn ang="0">
                    <a:pos x="21" y="2"/>
                  </a:cxn>
                  <a:cxn ang="0">
                    <a:pos x="19" y="0"/>
                  </a:cxn>
                  <a:cxn ang="0">
                    <a:pos x="16" y="0"/>
                  </a:cxn>
                  <a:cxn ang="0">
                    <a:pos x="13" y="0"/>
                  </a:cxn>
                  <a:cxn ang="0">
                    <a:pos x="10" y="2"/>
                  </a:cxn>
                  <a:cxn ang="0">
                    <a:pos x="8" y="3"/>
                  </a:cxn>
                  <a:cxn ang="0">
                    <a:pos x="5" y="6"/>
                  </a:cxn>
                  <a:cxn ang="0">
                    <a:pos x="3" y="9"/>
                  </a:cxn>
                  <a:cxn ang="0">
                    <a:pos x="1" y="12"/>
                  </a:cxn>
                  <a:cxn ang="0">
                    <a:pos x="0" y="15"/>
                  </a:cxn>
                  <a:cxn ang="0">
                    <a:pos x="0" y="18"/>
                  </a:cxn>
                  <a:cxn ang="0">
                    <a:pos x="0" y="22"/>
                  </a:cxn>
                  <a:cxn ang="0">
                    <a:pos x="1" y="25"/>
                  </a:cxn>
                  <a:cxn ang="0">
                    <a:pos x="3" y="28"/>
                  </a:cxn>
                  <a:cxn ang="0">
                    <a:pos x="5" y="31"/>
                  </a:cxn>
                  <a:cxn ang="0">
                    <a:pos x="8" y="34"/>
                  </a:cxn>
                  <a:cxn ang="0">
                    <a:pos x="10" y="35"/>
                  </a:cxn>
                  <a:cxn ang="0">
                    <a:pos x="13" y="36"/>
                  </a:cxn>
                  <a:cxn ang="0">
                    <a:pos x="16" y="36"/>
                  </a:cxn>
                  <a:cxn ang="0">
                    <a:pos x="19" y="36"/>
                  </a:cxn>
                  <a:cxn ang="0">
                    <a:pos x="21" y="35"/>
                  </a:cxn>
                  <a:cxn ang="0">
                    <a:pos x="25" y="34"/>
                  </a:cxn>
                  <a:cxn ang="0">
                    <a:pos x="27" y="31"/>
                  </a:cxn>
                  <a:cxn ang="0">
                    <a:pos x="29" y="28"/>
                  </a:cxn>
                  <a:cxn ang="0">
                    <a:pos x="30" y="25"/>
                  </a:cxn>
                  <a:cxn ang="0">
                    <a:pos x="31" y="22"/>
                  </a:cxn>
                </a:cxnLst>
                <a:rect l="0" t="0" r="r" b="b"/>
                <a:pathLst>
                  <a:path w="31" h="36">
                    <a:moveTo>
                      <a:pt x="31" y="18"/>
                    </a:moveTo>
                    <a:lnTo>
                      <a:pt x="31" y="15"/>
                    </a:lnTo>
                    <a:lnTo>
                      <a:pt x="30" y="12"/>
                    </a:lnTo>
                    <a:lnTo>
                      <a:pt x="29" y="9"/>
                    </a:lnTo>
                    <a:lnTo>
                      <a:pt x="27" y="6"/>
                    </a:lnTo>
                    <a:lnTo>
                      <a:pt x="25" y="3"/>
                    </a:lnTo>
                    <a:lnTo>
                      <a:pt x="21" y="2"/>
                    </a:lnTo>
                    <a:lnTo>
                      <a:pt x="19" y="0"/>
                    </a:lnTo>
                    <a:lnTo>
                      <a:pt x="16" y="0"/>
                    </a:lnTo>
                    <a:lnTo>
                      <a:pt x="13" y="0"/>
                    </a:lnTo>
                    <a:lnTo>
                      <a:pt x="10" y="2"/>
                    </a:lnTo>
                    <a:lnTo>
                      <a:pt x="8" y="3"/>
                    </a:lnTo>
                    <a:lnTo>
                      <a:pt x="5" y="6"/>
                    </a:lnTo>
                    <a:lnTo>
                      <a:pt x="3" y="9"/>
                    </a:lnTo>
                    <a:lnTo>
                      <a:pt x="1" y="12"/>
                    </a:lnTo>
                    <a:lnTo>
                      <a:pt x="0" y="15"/>
                    </a:lnTo>
                    <a:lnTo>
                      <a:pt x="0" y="18"/>
                    </a:lnTo>
                    <a:lnTo>
                      <a:pt x="0" y="22"/>
                    </a:lnTo>
                    <a:lnTo>
                      <a:pt x="1" y="25"/>
                    </a:lnTo>
                    <a:lnTo>
                      <a:pt x="3" y="28"/>
                    </a:lnTo>
                    <a:lnTo>
                      <a:pt x="5" y="31"/>
                    </a:lnTo>
                    <a:lnTo>
                      <a:pt x="8" y="34"/>
                    </a:lnTo>
                    <a:lnTo>
                      <a:pt x="10" y="35"/>
                    </a:lnTo>
                    <a:lnTo>
                      <a:pt x="13" y="36"/>
                    </a:lnTo>
                    <a:lnTo>
                      <a:pt x="16" y="36"/>
                    </a:lnTo>
                    <a:lnTo>
                      <a:pt x="19" y="36"/>
                    </a:lnTo>
                    <a:lnTo>
                      <a:pt x="21" y="35"/>
                    </a:lnTo>
                    <a:lnTo>
                      <a:pt x="25" y="34"/>
                    </a:lnTo>
                    <a:lnTo>
                      <a:pt x="27" y="31"/>
                    </a:lnTo>
                    <a:lnTo>
                      <a:pt x="29" y="28"/>
                    </a:lnTo>
                    <a:lnTo>
                      <a:pt x="30" y="25"/>
                    </a:lnTo>
                    <a:lnTo>
                      <a:pt x="31" y="22"/>
                    </a:lnTo>
                  </a:path>
                </a:pathLst>
              </a:custGeom>
              <a:noFill/>
              <a:ln w="1588">
                <a:solidFill>
                  <a:srgbClr val="00FF00"/>
                </a:solidFill>
                <a:prstDash val="solid"/>
                <a:round/>
                <a:headEnd/>
                <a:tailEnd/>
              </a:ln>
            </p:spPr>
            <p:txBody>
              <a:bodyPr/>
              <a:lstStyle/>
              <a:p>
                <a:endParaRPr lang="fr-FR"/>
              </a:p>
            </p:txBody>
          </p:sp>
          <p:sp>
            <p:nvSpPr>
              <p:cNvPr id="765007" name="Line 3151"/>
              <p:cNvSpPr>
                <a:spLocks noChangeShapeType="1"/>
              </p:cNvSpPr>
              <p:nvPr/>
            </p:nvSpPr>
            <p:spPr bwMode="auto">
              <a:xfrm>
                <a:off x="4838" y="1405"/>
                <a:ext cx="27" cy="9"/>
              </a:xfrm>
              <a:prstGeom prst="line">
                <a:avLst/>
              </a:prstGeom>
              <a:noFill/>
              <a:ln w="3175">
                <a:solidFill>
                  <a:srgbClr val="00FF00"/>
                </a:solidFill>
                <a:round/>
                <a:headEnd/>
                <a:tailEnd/>
              </a:ln>
            </p:spPr>
            <p:txBody>
              <a:bodyPr/>
              <a:lstStyle/>
              <a:p>
                <a:endParaRPr lang="fr-FR"/>
              </a:p>
            </p:txBody>
          </p:sp>
          <p:sp>
            <p:nvSpPr>
              <p:cNvPr id="765008" name="Line 3152"/>
              <p:cNvSpPr>
                <a:spLocks noChangeShapeType="1"/>
              </p:cNvSpPr>
              <p:nvPr/>
            </p:nvSpPr>
            <p:spPr bwMode="auto">
              <a:xfrm>
                <a:off x="4891" y="1424"/>
                <a:ext cx="28" cy="9"/>
              </a:xfrm>
              <a:prstGeom prst="line">
                <a:avLst/>
              </a:prstGeom>
              <a:noFill/>
              <a:ln w="3175">
                <a:solidFill>
                  <a:srgbClr val="00FF00"/>
                </a:solidFill>
                <a:round/>
                <a:headEnd/>
                <a:tailEnd/>
              </a:ln>
            </p:spPr>
            <p:txBody>
              <a:bodyPr/>
              <a:lstStyle/>
              <a:p>
                <a:endParaRPr lang="fr-FR"/>
              </a:p>
            </p:txBody>
          </p:sp>
          <p:sp>
            <p:nvSpPr>
              <p:cNvPr id="765009" name="Line 3153"/>
              <p:cNvSpPr>
                <a:spLocks noChangeShapeType="1"/>
              </p:cNvSpPr>
              <p:nvPr/>
            </p:nvSpPr>
            <p:spPr bwMode="auto">
              <a:xfrm>
                <a:off x="4945" y="1442"/>
                <a:ext cx="28" cy="9"/>
              </a:xfrm>
              <a:prstGeom prst="line">
                <a:avLst/>
              </a:prstGeom>
              <a:noFill/>
              <a:ln w="3175">
                <a:solidFill>
                  <a:srgbClr val="00FF00"/>
                </a:solidFill>
                <a:round/>
                <a:headEnd/>
                <a:tailEnd/>
              </a:ln>
            </p:spPr>
            <p:txBody>
              <a:bodyPr/>
              <a:lstStyle/>
              <a:p>
                <a:endParaRPr lang="fr-FR"/>
              </a:p>
            </p:txBody>
          </p:sp>
          <p:sp>
            <p:nvSpPr>
              <p:cNvPr id="765010" name="Freeform 3154"/>
              <p:cNvSpPr>
                <a:spLocks/>
              </p:cNvSpPr>
              <p:nvPr/>
            </p:nvSpPr>
            <p:spPr bwMode="auto">
              <a:xfrm>
                <a:off x="5123" y="1499"/>
                <a:ext cx="31" cy="33"/>
              </a:xfrm>
              <a:custGeom>
                <a:avLst/>
                <a:gdLst/>
                <a:ahLst/>
                <a:cxnLst>
                  <a:cxn ang="0">
                    <a:pos x="31" y="17"/>
                  </a:cxn>
                  <a:cxn ang="0">
                    <a:pos x="31" y="14"/>
                  </a:cxn>
                  <a:cxn ang="0">
                    <a:pos x="30" y="11"/>
                  </a:cxn>
                  <a:cxn ang="0">
                    <a:pos x="28" y="7"/>
                  </a:cxn>
                  <a:cxn ang="0">
                    <a:pos x="26" y="4"/>
                  </a:cxn>
                  <a:cxn ang="0">
                    <a:pos x="23" y="3"/>
                  </a:cxn>
                  <a:cxn ang="0">
                    <a:pos x="21" y="1"/>
                  </a:cxn>
                  <a:cxn ang="0">
                    <a:pos x="19" y="0"/>
                  </a:cxn>
                  <a:cxn ang="0">
                    <a:pos x="15" y="0"/>
                  </a:cxn>
                  <a:cxn ang="0">
                    <a:pos x="12" y="0"/>
                  </a:cxn>
                  <a:cxn ang="0">
                    <a:pos x="9" y="1"/>
                  </a:cxn>
                  <a:cxn ang="0">
                    <a:pos x="6" y="3"/>
                  </a:cxn>
                  <a:cxn ang="0">
                    <a:pos x="4" y="4"/>
                  </a:cxn>
                  <a:cxn ang="0">
                    <a:pos x="3" y="7"/>
                  </a:cxn>
                  <a:cxn ang="0">
                    <a:pos x="1" y="11"/>
                  </a:cxn>
                  <a:cxn ang="0">
                    <a:pos x="0" y="14"/>
                  </a:cxn>
                  <a:cxn ang="0">
                    <a:pos x="0" y="17"/>
                  </a:cxn>
                  <a:cxn ang="0">
                    <a:pos x="0" y="21"/>
                  </a:cxn>
                  <a:cxn ang="0">
                    <a:pos x="1" y="24"/>
                  </a:cxn>
                  <a:cxn ang="0">
                    <a:pos x="3" y="27"/>
                  </a:cxn>
                  <a:cxn ang="0">
                    <a:pos x="4" y="30"/>
                  </a:cxn>
                  <a:cxn ang="0">
                    <a:pos x="6" y="33"/>
                  </a:cxn>
                  <a:cxn ang="0">
                    <a:pos x="9" y="34"/>
                  </a:cxn>
                  <a:cxn ang="0">
                    <a:pos x="12" y="36"/>
                  </a:cxn>
                  <a:cxn ang="0">
                    <a:pos x="15" y="36"/>
                  </a:cxn>
                  <a:cxn ang="0">
                    <a:pos x="19" y="36"/>
                  </a:cxn>
                  <a:cxn ang="0">
                    <a:pos x="21" y="34"/>
                  </a:cxn>
                  <a:cxn ang="0">
                    <a:pos x="23" y="33"/>
                  </a:cxn>
                  <a:cxn ang="0">
                    <a:pos x="26" y="30"/>
                  </a:cxn>
                  <a:cxn ang="0">
                    <a:pos x="28" y="27"/>
                  </a:cxn>
                  <a:cxn ang="0">
                    <a:pos x="30" y="24"/>
                  </a:cxn>
                  <a:cxn ang="0">
                    <a:pos x="31" y="21"/>
                  </a:cxn>
                </a:cxnLst>
                <a:rect l="0" t="0" r="r" b="b"/>
                <a:pathLst>
                  <a:path w="31" h="36">
                    <a:moveTo>
                      <a:pt x="31" y="17"/>
                    </a:moveTo>
                    <a:lnTo>
                      <a:pt x="31" y="14"/>
                    </a:lnTo>
                    <a:lnTo>
                      <a:pt x="30" y="11"/>
                    </a:lnTo>
                    <a:lnTo>
                      <a:pt x="28" y="7"/>
                    </a:lnTo>
                    <a:lnTo>
                      <a:pt x="26" y="4"/>
                    </a:lnTo>
                    <a:lnTo>
                      <a:pt x="23" y="3"/>
                    </a:lnTo>
                    <a:lnTo>
                      <a:pt x="21" y="1"/>
                    </a:lnTo>
                    <a:lnTo>
                      <a:pt x="19" y="0"/>
                    </a:lnTo>
                    <a:lnTo>
                      <a:pt x="15" y="0"/>
                    </a:lnTo>
                    <a:lnTo>
                      <a:pt x="12" y="0"/>
                    </a:lnTo>
                    <a:lnTo>
                      <a:pt x="9" y="1"/>
                    </a:lnTo>
                    <a:lnTo>
                      <a:pt x="6" y="3"/>
                    </a:lnTo>
                    <a:lnTo>
                      <a:pt x="4" y="4"/>
                    </a:lnTo>
                    <a:lnTo>
                      <a:pt x="3" y="7"/>
                    </a:lnTo>
                    <a:lnTo>
                      <a:pt x="1" y="11"/>
                    </a:lnTo>
                    <a:lnTo>
                      <a:pt x="0" y="14"/>
                    </a:lnTo>
                    <a:lnTo>
                      <a:pt x="0" y="17"/>
                    </a:lnTo>
                    <a:lnTo>
                      <a:pt x="0" y="21"/>
                    </a:lnTo>
                    <a:lnTo>
                      <a:pt x="1" y="24"/>
                    </a:lnTo>
                    <a:lnTo>
                      <a:pt x="3" y="27"/>
                    </a:lnTo>
                    <a:lnTo>
                      <a:pt x="4" y="30"/>
                    </a:lnTo>
                    <a:lnTo>
                      <a:pt x="6" y="33"/>
                    </a:lnTo>
                    <a:lnTo>
                      <a:pt x="9" y="34"/>
                    </a:lnTo>
                    <a:lnTo>
                      <a:pt x="12" y="36"/>
                    </a:lnTo>
                    <a:lnTo>
                      <a:pt x="15" y="36"/>
                    </a:lnTo>
                    <a:lnTo>
                      <a:pt x="19" y="36"/>
                    </a:lnTo>
                    <a:lnTo>
                      <a:pt x="21" y="34"/>
                    </a:lnTo>
                    <a:lnTo>
                      <a:pt x="23" y="33"/>
                    </a:lnTo>
                    <a:lnTo>
                      <a:pt x="26" y="30"/>
                    </a:lnTo>
                    <a:lnTo>
                      <a:pt x="28" y="27"/>
                    </a:lnTo>
                    <a:lnTo>
                      <a:pt x="30" y="24"/>
                    </a:lnTo>
                    <a:lnTo>
                      <a:pt x="31" y="21"/>
                    </a:lnTo>
                  </a:path>
                </a:pathLst>
              </a:custGeom>
              <a:noFill/>
              <a:ln w="1588">
                <a:solidFill>
                  <a:srgbClr val="00FF00"/>
                </a:solidFill>
                <a:prstDash val="solid"/>
                <a:round/>
                <a:headEnd/>
                <a:tailEnd/>
              </a:ln>
            </p:spPr>
            <p:txBody>
              <a:bodyPr/>
              <a:lstStyle/>
              <a:p>
                <a:endParaRPr lang="fr-FR"/>
              </a:p>
            </p:txBody>
          </p:sp>
          <p:sp>
            <p:nvSpPr>
              <p:cNvPr id="765011" name="Line 3155"/>
              <p:cNvSpPr>
                <a:spLocks noChangeShapeType="1"/>
              </p:cNvSpPr>
              <p:nvPr/>
            </p:nvSpPr>
            <p:spPr bwMode="auto">
              <a:xfrm>
                <a:off x="4988" y="1457"/>
                <a:ext cx="27" cy="10"/>
              </a:xfrm>
              <a:prstGeom prst="line">
                <a:avLst/>
              </a:prstGeom>
              <a:noFill/>
              <a:ln w="3175">
                <a:solidFill>
                  <a:srgbClr val="00FF00"/>
                </a:solidFill>
                <a:round/>
                <a:headEnd/>
                <a:tailEnd/>
              </a:ln>
            </p:spPr>
            <p:txBody>
              <a:bodyPr/>
              <a:lstStyle/>
              <a:p>
                <a:endParaRPr lang="fr-FR"/>
              </a:p>
            </p:txBody>
          </p:sp>
          <p:sp>
            <p:nvSpPr>
              <p:cNvPr id="765012" name="Line 3156"/>
              <p:cNvSpPr>
                <a:spLocks noChangeShapeType="1"/>
              </p:cNvSpPr>
              <p:nvPr/>
            </p:nvSpPr>
            <p:spPr bwMode="auto">
              <a:xfrm>
                <a:off x="5041" y="1478"/>
                <a:ext cx="27" cy="10"/>
              </a:xfrm>
              <a:prstGeom prst="line">
                <a:avLst/>
              </a:prstGeom>
              <a:noFill/>
              <a:ln w="3175">
                <a:solidFill>
                  <a:srgbClr val="00FF00"/>
                </a:solidFill>
                <a:round/>
                <a:headEnd/>
                <a:tailEnd/>
              </a:ln>
            </p:spPr>
            <p:txBody>
              <a:bodyPr/>
              <a:lstStyle/>
              <a:p>
                <a:endParaRPr lang="fr-FR"/>
              </a:p>
            </p:txBody>
          </p:sp>
          <p:sp>
            <p:nvSpPr>
              <p:cNvPr id="765013" name="Line 3157"/>
              <p:cNvSpPr>
                <a:spLocks noChangeShapeType="1"/>
              </p:cNvSpPr>
              <p:nvPr/>
            </p:nvSpPr>
            <p:spPr bwMode="auto">
              <a:xfrm>
                <a:off x="5094" y="1497"/>
                <a:ext cx="26" cy="11"/>
              </a:xfrm>
              <a:prstGeom prst="line">
                <a:avLst/>
              </a:prstGeom>
              <a:noFill/>
              <a:ln w="3175">
                <a:solidFill>
                  <a:srgbClr val="00FF00"/>
                </a:solidFill>
                <a:round/>
                <a:headEnd/>
                <a:tailEnd/>
              </a:ln>
            </p:spPr>
            <p:txBody>
              <a:bodyPr/>
              <a:lstStyle/>
              <a:p>
                <a:endParaRPr lang="fr-FR"/>
              </a:p>
            </p:txBody>
          </p:sp>
          <p:sp>
            <p:nvSpPr>
              <p:cNvPr id="765014" name="Freeform 3158"/>
              <p:cNvSpPr>
                <a:spLocks/>
              </p:cNvSpPr>
              <p:nvPr/>
            </p:nvSpPr>
            <p:spPr bwMode="auto">
              <a:xfrm>
                <a:off x="5272" y="1615"/>
                <a:ext cx="32" cy="33"/>
              </a:xfrm>
              <a:custGeom>
                <a:avLst/>
                <a:gdLst/>
                <a:ahLst/>
                <a:cxnLst>
                  <a:cxn ang="0">
                    <a:pos x="31" y="19"/>
                  </a:cxn>
                  <a:cxn ang="0">
                    <a:pos x="31" y="14"/>
                  </a:cxn>
                  <a:cxn ang="0">
                    <a:pos x="31" y="11"/>
                  </a:cxn>
                  <a:cxn ang="0">
                    <a:pos x="28" y="9"/>
                  </a:cxn>
                  <a:cxn ang="0">
                    <a:pos x="27" y="6"/>
                  </a:cxn>
                  <a:cxn ang="0">
                    <a:pos x="24" y="3"/>
                  </a:cxn>
                  <a:cxn ang="0">
                    <a:pos x="22" y="1"/>
                  </a:cxn>
                  <a:cxn ang="0">
                    <a:pos x="18" y="0"/>
                  </a:cxn>
                  <a:cxn ang="0">
                    <a:pos x="16" y="0"/>
                  </a:cxn>
                  <a:cxn ang="0">
                    <a:pos x="12" y="0"/>
                  </a:cxn>
                  <a:cxn ang="0">
                    <a:pos x="10" y="1"/>
                  </a:cxn>
                  <a:cxn ang="0">
                    <a:pos x="7" y="3"/>
                  </a:cxn>
                  <a:cxn ang="0">
                    <a:pos x="5" y="6"/>
                  </a:cxn>
                  <a:cxn ang="0">
                    <a:pos x="2" y="9"/>
                  </a:cxn>
                  <a:cxn ang="0">
                    <a:pos x="1" y="11"/>
                  </a:cxn>
                  <a:cxn ang="0">
                    <a:pos x="0" y="14"/>
                  </a:cxn>
                  <a:cxn ang="0">
                    <a:pos x="0" y="19"/>
                  </a:cxn>
                  <a:cxn ang="0">
                    <a:pos x="0" y="21"/>
                  </a:cxn>
                  <a:cxn ang="0">
                    <a:pos x="1" y="26"/>
                  </a:cxn>
                  <a:cxn ang="0">
                    <a:pos x="2" y="29"/>
                  </a:cxn>
                  <a:cxn ang="0">
                    <a:pos x="5" y="32"/>
                  </a:cxn>
                  <a:cxn ang="0">
                    <a:pos x="7" y="33"/>
                  </a:cxn>
                  <a:cxn ang="0">
                    <a:pos x="10" y="34"/>
                  </a:cxn>
                  <a:cxn ang="0">
                    <a:pos x="12" y="36"/>
                  </a:cxn>
                  <a:cxn ang="0">
                    <a:pos x="16" y="36"/>
                  </a:cxn>
                  <a:cxn ang="0">
                    <a:pos x="18" y="36"/>
                  </a:cxn>
                  <a:cxn ang="0">
                    <a:pos x="22" y="34"/>
                  </a:cxn>
                  <a:cxn ang="0">
                    <a:pos x="24" y="33"/>
                  </a:cxn>
                  <a:cxn ang="0">
                    <a:pos x="27" y="32"/>
                  </a:cxn>
                  <a:cxn ang="0">
                    <a:pos x="28" y="29"/>
                  </a:cxn>
                  <a:cxn ang="0">
                    <a:pos x="31" y="26"/>
                  </a:cxn>
                  <a:cxn ang="0">
                    <a:pos x="31" y="21"/>
                  </a:cxn>
                </a:cxnLst>
                <a:rect l="0" t="0" r="r" b="b"/>
                <a:pathLst>
                  <a:path w="31" h="36">
                    <a:moveTo>
                      <a:pt x="31" y="19"/>
                    </a:moveTo>
                    <a:lnTo>
                      <a:pt x="31" y="14"/>
                    </a:lnTo>
                    <a:lnTo>
                      <a:pt x="31" y="11"/>
                    </a:lnTo>
                    <a:lnTo>
                      <a:pt x="28" y="9"/>
                    </a:lnTo>
                    <a:lnTo>
                      <a:pt x="27" y="6"/>
                    </a:lnTo>
                    <a:lnTo>
                      <a:pt x="24" y="3"/>
                    </a:lnTo>
                    <a:lnTo>
                      <a:pt x="22" y="1"/>
                    </a:lnTo>
                    <a:lnTo>
                      <a:pt x="18" y="0"/>
                    </a:lnTo>
                    <a:lnTo>
                      <a:pt x="16" y="0"/>
                    </a:lnTo>
                    <a:lnTo>
                      <a:pt x="12" y="0"/>
                    </a:lnTo>
                    <a:lnTo>
                      <a:pt x="10" y="1"/>
                    </a:lnTo>
                    <a:lnTo>
                      <a:pt x="7" y="3"/>
                    </a:lnTo>
                    <a:lnTo>
                      <a:pt x="5" y="6"/>
                    </a:lnTo>
                    <a:lnTo>
                      <a:pt x="2" y="9"/>
                    </a:lnTo>
                    <a:lnTo>
                      <a:pt x="1" y="11"/>
                    </a:lnTo>
                    <a:lnTo>
                      <a:pt x="0" y="14"/>
                    </a:lnTo>
                    <a:lnTo>
                      <a:pt x="0" y="19"/>
                    </a:lnTo>
                    <a:lnTo>
                      <a:pt x="0" y="21"/>
                    </a:lnTo>
                    <a:lnTo>
                      <a:pt x="1" y="26"/>
                    </a:lnTo>
                    <a:lnTo>
                      <a:pt x="2" y="29"/>
                    </a:lnTo>
                    <a:lnTo>
                      <a:pt x="5" y="32"/>
                    </a:lnTo>
                    <a:lnTo>
                      <a:pt x="7" y="33"/>
                    </a:lnTo>
                    <a:lnTo>
                      <a:pt x="10" y="34"/>
                    </a:lnTo>
                    <a:lnTo>
                      <a:pt x="12" y="36"/>
                    </a:lnTo>
                    <a:lnTo>
                      <a:pt x="16" y="36"/>
                    </a:lnTo>
                    <a:lnTo>
                      <a:pt x="18" y="36"/>
                    </a:lnTo>
                    <a:lnTo>
                      <a:pt x="22" y="34"/>
                    </a:lnTo>
                    <a:lnTo>
                      <a:pt x="24" y="33"/>
                    </a:lnTo>
                    <a:lnTo>
                      <a:pt x="27" y="32"/>
                    </a:lnTo>
                    <a:lnTo>
                      <a:pt x="28" y="29"/>
                    </a:lnTo>
                    <a:lnTo>
                      <a:pt x="31" y="26"/>
                    </a:lnTo>
                    <a:lnTo>
                      <a:pt x="31" y="21"/>
                    </a:lnTo>
                  </a:path>
                </a:pathLst>
              </a:custGeom>
              <a:noFill/>
              <a:ln w="1588">
                <a:solidFill>
                  <a:srgbClr val="00FF00"/>
                </a:solidFill>
                <a:prstDash val="solid"/>
                <a:round/>
                <a:headEnd/>
                <a:tailEnd/>
              </a:ln>
            </p:spPr>
            <p:txBody>
              <a:bodyPr/>
              <a:lstStyle/>
              <a:p>
                <a:endParaRPr lang="fr-FR"/>
              </a:p>
            </p:txBody>
          </p:sp>
          <p:sp>
            <p:nvSpPr>
              <p:cNvPr id="765015" name="Line 3159"/>
              <p:cNvSpPr>
                <a:spLocks noChangeShapeType="1"/>
              </p:cNvSpPr>
              <p:nvPr/>
            </p:nvSpPr>
            <p:spPr bwMode="auto">
              <a:xfrm>
                <a:off x="5138" y="1515"/>
                <a:ext cx="24" cy="18"/>
              </a:xfrm>
              <a:prstGeom prst="line">
                <a:avLst/>
              </a:prstGeom>
              <a:noFill/>
              <a:ln w="3175">
                <a:solidFill>
                  <a:srgbClr val="00FF00"/>
                </a:solidFill>
                <a:round/>
                <a:headEnd/>
                <a:tailEnd/>
              </a:ln>
            </p:spPr>
            <p:txBody>
              <a:bodyPr/>
              <a:lstStyle/>
              <a:p>
                <a:endParaRPr lang="fr-FR"/>
              </a:p>
            </p:txBody>
          </p:sp>
          <p:sp>
            <p:nvSpPr>
              <p:cNvPr id="765016" name="Line 3160"/>
              <p:cNvSpPr>
                <a:spLocks noChangeShapeType="1"/>
              </p:cNvSpPr>
              <p:nvPr/>
            </p:nvSpPr>
            <p:spPr bwMode="auto">
              <a:xfrm>
                <a:off x="5184" y="1551"/>
                <a:ext cx="23" cy="18"/>
              </a:xfrm>
              <a:prstGeom prst="line">
                <a:avLst/>
              </a:prstGeom>
              <a:noFill/>
              <a:ln w="3175">
                <a:solidFill>
                  <a:srgbClr val="00FF00"/>
                </a:solidFill>
                <a:round/>
                <a:headEnd/>
                <a:tailEnd/>
              </a:ln>
            </p:spPr>
            <p:txBody>
              <a:bodyPr/>
              <a:lstStyle/>
              <a:p>
                <a:endParaRPr lang="fr-FR"/>
              </a:p>
            </p:txBody>
          </p:sp>
          <p:sp>
            <p:nvSpPr>
              <p:cNvPr id="765017" name="Line 3161"/>
              <p:cNvSpPr>
                <a:spLocks noChangeShapeType="1"/>
              </p:cNvSpPr>
              <p:nvPr/>
            </p:nvSpPr>
            <p:spPr bwMode="auto">
              <a:xfrm>
                <a:off x="5229" y="1586"/>
                <a:ext cx="23" cy="17"/>
              </a:xfrm>
              <a:prstGeom prst="line">
                <a:avLst/>
              </a:prstGeom>
              <a:noFill/>
              <a:ln w="3175">
                <a:solidFill>
                  <a:srgbClr val="00FF00"/>
                </a:solidFill>
                <a:round/>
                <a:headEnd/>
                <a:tailEnd/>
              </a:ln>
            </p:spPr>
            <p:txBody>
              <a:bodyPr/>
              <a:lstStyle/>
              <a:p>
                <a:endParaRPr lang="fr-FR"/>
              </a:p>
            </p:txBody>
          </p:sp>
          <p:sp>
            <p:nvSpPr>
              <p:cNvPr id="765018" name="Line 3162"/>
              <p:cNvSpPr>
                <a:spLocks noChangeShapeType="1"/>
              </p:cNvSpPr>
              <p:nvPr/>
            </p:nvSpPr>
            <p:spPr bwMode="auto">
              <a:xfrm>
                <a:off x="5275" y="1621"/>
                <a:ext cx="13" cy="11"/>
              </a:xfrm>
              <a:prstGeom prst="line">
                <a:avLst/>
              </a:prstGeom>
              <a:noFill/>
              <a:ln w="3175">
                <a:solidFill>
                  <a:srgbClr val="00FF00"/>
                </a:solidFill>
                <a:round/>
                <a:headEnd/>
                <a:tailEnd/>
              </a:ln>
            </p:spPr>
            <p:txBody>
              <a:bodyPr/>
              <a:lstStyle/>
              <a:p>
                <a:endParaRPr lang="fr-FR"/>
              </a:p>
            </p:txBody>
          </p:sp>
          <p:sp>
            <p:nvSpPr>
              <p:cNvPr id="765019" name="Freeform 3163"/>
              <p:cNvSpPr>
                <a:spLocks/>
              </p:cNvSpPr>
              <p:nvPr/>
            </p:nvSpPr>
            <p:spPr bwMode="auto">
              <a:xfrm>
                <a:off x="5423" y="1754"/>
                <a:ext cx="14" cy="33"/>
              </a:xfrm>
              <a:custGeom>
                <a:avLst/>
                <a:gdLst/>
                <a:ahLst/>
                <a:cxnLst>
                  <a:cxn ang="0">
                    <a:pos x="14" y="0"/>
                  </a:cxn>
                  <a:cxn ang="0">
                    <a:pos x="12" y="0"/>
                  </a:cxn>
                  <a:cxn ang="0">
                    <a:pos x="10" y="1"/>
                  </a:cxn>
                  <a:cxn ang="0">
                    <a:pos x="6" y="3"/>
                  </a:cxn>
                  <a:cxn ang="0">
                    <a:pos x="5" y="5"/>
                  </a:cxn>
                  <a:cxn ang="0">
                    <a:pos x="2" y="7"/>
                  </a:cxn>
                  <a:cxn ang="0">
                    <a:pos x="1" y="11"/>
                  </a:cxn>
                  <a:cxn ang="0">
                    <a:pos x="0" y="14"/>
                  </a:cxn>
                  <a:cxn ang="0">
                    <a:pos x="0" y="18"/>
                  </a:cxn>
                  <a:cxn ang="0">
                    <a:pos x="0" y="21"/>
                  </a:cxn>
                  <a:cxn ang="0">
                    <a:pos x="1" y="24"/>
                  </a:cxn>
                  <a:cxn ang="0">
                    <a:pos x="2" y="27"/>
                  </a:cxn>
                  <a:cxn ang="0">
                    <a:pos x="5" y="30"/>
                  </a:cxn>
                  <a:cxn ang="0">
                    <a:pos x="6" y="33"/>
                  </a:cxn>
                  <a:cxn ang="0">
                    <a:pos x="10" y="34"/>
                  </a:cxn>
                  <a:cxn ang="0">
                    <a:pos x="12" y="36"/>
                  </a:cxn>
                  <a:cxn ang="0">
                    <a:pos x="14" y="36"/>
                  </a:cxn>
                </a:cxnLst>
                <a:rect l="0" t="0" r="r" b="b"/>
                <a:pathLst>
                  <a:path w="14" h="36">
                    <a:moveTo>
                      <a:pt x="14" y="0"/>
                    </a:moveTo>
                    <a:lnTo>
                      <a:pt x="12" y="0"/>
                    </a:lnTo>
                    <a:lnTo>
                      <a:pt x="10" y="1"/>
                    </a:lnTo>
                    <a:lnTo>
                      <a:pt x="6" y="3"/>
                    </a:lnTo>
                    <a:lnTo>
                      <a:pt x="5" y="5"/>
                    </a:lnTo>
                    <a:lnTo>
                      <a:pt x="2" y="7"/>
                    </a:lnTo>
                    <a:lnTo>
                      <a:pt x="1" y="11"/>
                    </a:lnTo>
                    <a:lnTo>
                      <a:pt x="0" y="14"/>
                    </a:lnTo>
                    <a:lnTo>
                      <a:pt x="0" y="18"/>
                    </a:lnTo>
                    <a:lnTo>
                      <a:pt x="0" y="21"/>
                    </a:lnTo>
                    <a:lnTo>
                      <a:pt x="1" y="24"/>
                    </a:lnTo>
                    <a:lnTo>
                      <a:pt x="2" y="27"/>
                    </a:lnTo>
                    <a:lnTo>
                      <a:pt x="5" y="30"/>
                    </a:lnTo>
                    <a:lnTo>
                      <a:pt x="6" y="33"/>
                    </a:lnTo>
                    <a:lnTo>
                      <a:pt x="10" y="34"/>
                    </a:lnTo>
                    <a:lnTo>
                      <a:pt x="12" y="36"/>
                    </a:lnTo>
                    <a:lnTo>
                      <a:pt x="14" y="36"/>
                    </a:lnTo>
                  </a:path>
                </a:pathLst>
              </a:custGeom>
              <a:noFill/>
              <a:ln w="1588">
                <a:solidFill>
                  <a:srgbClr val="00FF00"/>
                </a:solidFill>
                <a:prstDash val="solid"/>
                <a:round/>
                <a:headEnd/>
                <a:tailEnd/>
              </a:ln>
            </p:spPr>
            <p:txBody>
              <a:bodyPr/>
              <a:lstStyle/>
              <a:p>
                <a:endParaRPr lang="fr-FR"/>
              </a:p>
            </p:txBody>
          </p:sp>
          <p:sp>
            <p:nvSpPr>
              <p:cNvPr id="765020" name="Line 3164"/>
              <p:cNvSpPr>
                <a:spLocks noChangeShapeType="1"/>
              </p:cNvSpPr>
              <p:nvPr/>
            </p:nvSpPr>
            <p:spPr bwMode="auto">
              <a:xfrm>
                <a:off x="5288" y="1632"/>
                <a:ext cx="21" cy="20"/>
              </a:xfrm>
              <a:prstGeom prst="line">
                <a:avLst/>
              </a:prstGeom>
              <a:noFill/>
              <a:ln w="3175">
                <a:solidFill>
                  <a:srgbClr val="00FF00"/>
                </a:solidFill>
                <a:round/>
                <a:headEnd/>
                <a:tailEnd/>
              </a:ln>
            </p:spPr>
            <p:txBody>
              <a:bodyPr/>
              <a:lstStyle/>
              <a:p>
                <a:endParaRPr lang="fr-FR"/>
              </a:p>
            </p:txBody>
          </p:sp>
          <p:sp>
            <p:nvSpPr>
              <p:cNvPr id="765021" name="Line 3165"/>
              <p:cNvSpPr>
                <a:spLocks noChangeShapeType="1"/>
              </p:cNvSpPr>
              <p:nvPr/>
            </p:nvSpPr>
            <p:spPr bwMode="auto">
              <a:xfrm>
                <a:off x="5330" y="1670"/>
                <a:ext cx="23" cy="20"/>
              </a:xfrm>
              <a:prstGeom prst="line">
                <a:avLst/>
              </a:prstGeom>
              <a:noFill/>
              <a:ln w="3175">
                <a:solidFill>
                  <a:srgbClr val="00FF00"/>
                </a:solidFill>
                <a:round/>
                <a:headEnd/>
                <a:tailEnd/>
              </a:ln>
            </p:spPr>
            <p:txBody>
              <a:bodyPr/>
              <a:lstStyle/>
              <a:p>
                <a:endParaRPr lang="fr-FR"/>
              </a:p>
            </p:txBody>
          </p:sp>
          <p:sp>
            <p:nvSpPr>
              <p:cNvPr id="765022" name="Line 3166"/>
              <p:cNvSpPr>
                <a:spLocks noChangeShapeType="1"/>
              </p:cNvSpPr>
              <p:nvPr/>
            </p:nvSpPr>
            <p:spPr bwMode="auto">
              <a:xfrm>
                <a:off x="5373" y="1710"/>
                <a:ext cx="21" cy="20"/>
              </a:xfrm>
              <a:prstGeom prst="line">
                <a:avLst/>
              </a:prstGeom>
              <a:noFill/>
              <a:ln w="3175">
                <a:solidFill>
                  <a:srgbClr val="00FF00"/>
                </a:solidFill>
                <a:round/>
                <a:headEnd/>
                <a:tailEnd/>
              </a:ln>
            </p:spPr>
            <p:txBody>
              <a:bodyPr/>
              <a:lstStyle/>
              <a:p>
                <a:endParaRPr lang="fr-FR"/>
              </a:p>
            </p:txBody>
          </p:sp>
          <p:sp>
            <p:nvSpPr>
              <p:cNvPr id="765023" name="Line 3167"/>
              <p:cNvSpPr>
                <a:spLocks noChangeShapeType="1"/>
              </p:cNvSpPr>
              <p:nvPr/>
            </p:nvSpPr>
            <p:spPr bwMode="auto">
              <a:xfrm>
                <a:off x="5417" y="1749"/>
                <a:ext cx="20" cy="20"/>
              </a:xfrm>
              <a:prstGeom prst="line">
                <a:avLst/>
              </a:prstGeom>
              <a:noFill/>
              <a:ln w="3175">
                <a:solidFill>
                  <a:srgbClr val="00FF00"/>
                </a:solidFill>
                <a:round/>
                <a:headEnd/>
                <a:tailEnd/>
              </a:ln>
            </p:spPr>
            <p:txBody>
              <a:bodyPr/>
              <a:lstStyle/>
              <a:p>
                <a:endParaRPr lang="fr-FR"/>
              </a:p>
            </p:txBody>
          </p:sp>
          <p:sp>
            <p:nvSpPr>
              <p:cNvPr id="765024" name="Freeform 3168"/>
              <p:cNvSpPr>
                <a:spLocks/>
              </p:cNvSpPr>
              <p:nvPr/>
            </p:nvSpPr>
            <p:spPr bwMode="auto">
              <a:xfrm>
                <a:off x="3338" y="1351"/>
                <a:ext cx="14" cy="16"/>
              </a:xfrm>
              <a:custGeom>
                <a:avLst/>
                <a:gdLst/>
                <a:ahLst/>
                <a:cxnLst>
                  <a:cxn ang="0">
                    <a:pos x="15" y="17"/>
                  </a:cxn>
                  <a:cxn ang="0">
                    <a:pos x="15" y="14"/>
                  </a:cxn>
                  <a:cxn ang="0">
                    <a:pos x="14" y="10"/>
                  </a:cxn>
                  <a:cxn ang="0">
                    <a:pos x="12" y="7"/>
                  </a:cxn>
                  <a:cxn ang="0">
                    <a:pos x="11" y="4"/>
                  </a:cxn>
                  <a:cxn ang="0">
                    <a:pos x="9" y="3"/>
                  </a:cxn>
                  <a:cxn ang="0">
                    <a:pos x="6" y="1"/>
                  </a:cxn>
                  <a:cxn ang="0">
                    <a:pos x="3" y="0"/>
                  </a:cxn>
                  <a:cxn ang="0">
                    <a:pos x="0" y="0"/>
                  </a:cxn>
                </a:cxnLst>
                <a:rect l="0" t="0" r="r" b="b"/>
                <a:pathLst>
                  <a:path w="15" h="17">
                    <a:moveTo>
                      <a:pt x="15" y="17"/>
                    </a:moveTo>
                    <a:lnTo>
                      <a:pt x="15" y="14"/>
                    </a:lnTo>
                    <a:lnTo>
                      <a:pt x="14" y="10"/>
                    </a:lnTo>
                    <a:lnTo>
                      <a:pt x="12" y="7"/>
                    </a:lnTo>
                    <a:lnTo>
                      <a:pt x="11" y="4"/>
                    </a:lnTo>
                    <a:lnTo>
                      <a:pt x="9" y="3"/>
                    </a:lnTo>
                    <a:lnTo>
                      <a:pt x="6" y="1"/>
                    </a:lnTo>
                    <a:lnTo>
                      <a:pt x="3" y="0"/>
                    </a:lnTo>
                    <a:lnTo>
                      <a:pt x="0" y="0"/>
                    </a:lnTo>
                  </a:path>
                </a:pathLst>
              </a:custGeom>
              <a:noFill/>
              <a:ln w="1588">
                <a:solidFill>
                  <a:srgbClr val="0000FF"/>
                </a:solidFill>
                <a:prstDash val="solid"/>
                <a:round/>
                <a:headEnd/>
                <a:tailEnd/>
              </a:ln>
            </p:spPr>
            <p:txBody>
              <a:bodyPr/>
              <a:lstStyle/>
              <a:p>
                <a:endParaRPr lang="fr-FR"/>
              </a:p>
            </p:txBody>
          </p:sp>
          <p:sp>
            <p:nvSpPr>
              <p:cNvPr id="765025" name="Freeform 3169"/>
              <p:cNvSpPr>
                <a:spLocks/>
              </p:cNvSpPr>
              <p:nvPr/>
            </p:nvSpPr>
            <p:spPr bwMode="auto">
              <a:xfrm>
                <a:off x="3338" y="1370"/>
                <a:ext cx="14" cy="14"/>
              </a:xfrm>
              <a:custGeom>
                <a:avLst/>
                <a:gdLst/>
                <a:ahLst/>
                <a:cxnLst>
                  <a:cxn ang="0">
                    <a:pos x="0" y="15"/>
                  </a:cxn>
                  <a:cxn ang="0">
                    <a:pos x="3" y="15"/>
                  </a:cxn>
                  <a:cxn ang="0">
                    <a:pos x="6" y="13"/>
                  </a:cxn>
                  <a:cxn ang="0">
                    <a:pos x="9" y="12"/>
                  </a:cxn>
                  <a:cxn ang="0">
                    <a:pos x="11" y="9"/>
                  </a:cxn>
                  <a:cxn ang="0">
                    <a:pos x="12" y="6"/>
                  </a:cxn>
                  <a:cxn ang="0">
                    <a:pos x="14" y="3"/>
                  </a:cxn>
                  <a:cxn ang="0">
                    <a:pos x="15" y="0"/>
                  </a:cxn>
                </a:cxnLst>
                <a:rect l="0" t="0" r="r" b="b"/>
                <a:pathLst>
                  <a:path w="15" h="15">
                    <a:moveTo>
                      <a:pt x="0" y="15"/>
                    </a:moveTo>
                    <a:lnTo>
                      <a:pt x="3" y="15"/>
                    </a:lnTo>
                    <a:lnTo>
                      <a:pt x="6" y="13"/>
                    </a:lnTo>
                    <a:lnTo>
                      <a:pt x="9" y="12"/>
                    </a:lnTo>
                    <a:lnTo>
                      <a:pt x="11" y="9"/>
                    </a:lnTo>
                    <a:lnTo>
                      <a:pt x="12" y="6"/>
                    </a:lnTo>
                    <a:lnTo>
                      <a:pt x="14" y="3"/>
                    </a:lnTo>
                    <a:lnTo>
                      <a:pt x="15" y="0"/>
                    </a:lnTo>
                  </a:path>
                </a:pathLst>
              </a:custGeom>
              <a:noFill/>
              <a:ln w="1588">
                <a:solidFill>
                  <a:srgbClr val="0000FF"/>
                </a:solidFill>
                <a:prstDash val="solid"/>
                <a:round/>
                <a:headEnd/>
                <a:tailEnd/>
              </a:ln>
            </p:spPr>
            <p:txBody>
              <a:bodyPr/>
              <a:lstStyle/>
              <a:p>
                <a:endParaRPr lang="fr-FR"/>
              </a:p>
            </p:txBody>
          </p:sp>
          <p:sp>
            <p:nvSpPr>
              <p:cNvPr id="765026" name="Freeform 3170"/>
              <p:cNvSpPr>
                <a:spLocks/>
              </p:cNvSpPr>
              <p:nvPr/>
            </p:nvSpPr>
            <p:spPr bwMode="auto">
              <a:xfrm>
                <a:off x="3472" y="1351"/>
                <a:ext cx="31" cy="33"/>
              </a:xfrm>
              <a:custGeom>
                <a:avLst/>
                <a:gdLst/>
                <a:ahLst/>
                <a:cxnLst>
                  <a:cxn ang="0">
                    <a:pos x="31" y="17"/>
                  </a:cxn>
                  <a:cxn ang="0">
                    <a:pos x="31" y="14"/>
                  </a:cxn>
                  <a:cxn ang="0">
                    <a:pos x="30" y="10"/>
                  </a:cxn>
                  <a:cxn ang="0">
                    <a:pos x="28" y="7"/>
                  </a:cxn>
                  <a:cxn ang="0">
                    <a:pos x="26" y="4"/>
                  </a:cxn>
                  <a:cxn ang="0">
                    <a:pos x="23" y="3"/>
                  </a:cxn>
                  <a:cxn ang="0">
                    <a:pos x="21" y="1"/>
                  </a:cxn>
                  <a:cxn ang="0">
                    <a:pos x="18" y="0"/>
                  </a:cxn>
                  <a:cxn ang="0">
                    <a:pos x="15" y="0"/>
                  </a:cxn>
                  <a:cxn ang="0">
                    <a:pos x="12" y="0"/>
                  </a:cxn>
                  <a:cxn ang="0">
                    <a:pos x="9" y="1"/>
                  </a:cxn>
                  <a:cxn ang="0">
                    <a:pos x="6" y="3"/>
                  </a:cxn>
                  <a:cxn ang="0">
                    <a:pos x="4" y="4"/>
                  </a:cxn>
                  <a:cxn ang="0">
                    <a:pos x="2" y="7"/>
                  </a:cxn>
                  <a:cxn ang="0">
                    <a:pos x="1" y="10"/>
                  </a:cxn>
                  <a:cxn ang="0">
                    <a:pos x="0" y="14"/>
                  </a:cxn>
                  <a:cxn ang="0">
                    <a:pos x="0" y="17"/>
                  </a:cxn>
                  <a:cxn ang="0">
                    <a:pos x="0" y="21"/>
                  </a:cxn>
                  <a:cxn ang="0">
                    <a:pos x="1" y="24"/>
                  </a:cxn>
                  <a:cxn ang="0">
                    <a:pos x="2" y="27"/>
                  </a:cxn>
                  <a:cxn ang="0">
                    <a:pos x="4" y="30"/>
                  </a:cxn>
                  <a:cxn ang="0">
                    <a:pos x="6" y="33"/>
                  </a:cxn>
                  <a:cxn ang="0">
                    <a:pos x="9" y="34"/>
                  </a:cxn>
                  <a:cxn ang="0">
                    <a:pos x="12" y="36"/>
                  </a:cxn>
                  <a:cxn ang="0">
                    <a:pos x="15" y="36"/>
                  </a:cxn>
                  <a:cxn ang="0">
                    <a:pos x="18" y="36"/>
                  </a:cxn>
                  <a:cxn ang="0">
                    <a:pos x="21" y="34"/>
                  </a:cxn>
                  <a:cxn ang="0">
                    <a:pos x="23" y="33"/>
                  </a:cxn>
                  <a:cxn ang="0">
                    <a:pos x="26" y="30"/>
                  </a:cxn>
                  <a:cxn ang="0">
                    <a:pos x="28" y="27"/>
                  </a:cxn>
                  <a:cxn ang="0">
                    <a:pos x="30" y="24"/>
                  </a:cxn>
                  <a:cxn ang="0">
                    <a:pos x="31" y="21"/>
                  </a:cxn>
                </a:cxnLst>
                <a:rect l="0" t="0" r="r" b="b"/>
                <a:pathLst>
                  <a:path w="31" h="36">
                    <a:moveTo>
                      <a:pt x="31" y="17"/>
                    </a:moveTo>
                    <a:lnTo>
                      <a:pt x="31" y="14"/>
                    </a:lnTo>
                    <a:lnTo>
                      <a:pt x="30" y="10"/>
                    </a:lnTo>
                    <a:lnTo>
                      <a:pt x="28" y="7"/>
                    </a:lnTo>
                    <a:lnTo>
                      <a:pt x="26" y="4"/>
                    </a:lnTo>
                    <a:lnTo>
                      <a:pt x="23" y="3"/>
                    </a:lnTo>
                    <a:lnTo>
                      <a:pt x="21" y="1"/>
                    </a:lnTo>
                    <a:lnTo>
                      <a:pt x="18" y="0"/>
                    </a:lnTo>
                    <a:lnTo>
                      <a:pt x="15" y="0"/>
                    </a:lnTo>
                    <a:lnTo>
                      <a:pt x="12" y="0"/>
                    </a:lnTo>
                    <a:lnTo>
                      <a:pt x="9" y="1"/>
                    </a:lnTo>
                    <a:lnTo>
                      <a:pt x="6" y="3"/>
                    </a:lnTo>
                    <a:lnTo>
                      <a:pt x="4" y="4"/>
                    </a:lnTo>
                    <a:lnTo>
                      <a:pt x="2" y="7"/>
                    </a:lnTo>
                    <a:lnTo>
                      <a:pt x="1" y="10"/>
                    </a:lnTo>
                    <a:lnTo>
                      <a:pt x="0" y="14"/>
                    </a:lnTo>
                    <a:lnTo>
                      <a:pt x="0" y="17"/>
                    </a:lnTo>
                    <a:lnTo>
                      <a:pt x="0" y="21"/>
                    </a:lnTo>
                    <a:lnTo>
                      <a:pt x="1" y="24"/>
                    </a:lnTo>
                    <a:lnTo>
                      <a:pt x="2" y="27"/>
                    </a:lnTo>
                    <a:lnTo>
                      <a:pt x="4" y="30"/>
                    </a:lnTo>
                    <a:lnTo>
                      <a:pt x="6" y="33"/>
                    </a:lnTo>
                    <a:lnTo>
                      <a:pt x="9" y="34"/>
                    </a:lnTo>
                    <a:lnTo>
                      <a:pt x="12" y="36"/>
                    </a:lnTo>
                    <a:lnTo>
                      <a:pt x="15" y="36"/>
                    </a:lnTo>
                    <a:lnTo>
                      <a:pt x="18" y="36"/>
                    </a:lnTo>
                    <a:lnTo>
                      <a:pt x="21" y="34"/>
                    </a:lnTo>
                    <a:lnTo>
                      <a:pt x="23" y="33"/>
                    </a:lnTo>
                    <a:lnTo>
                      <a:pt x="26" y="30"/>
                    </a:lnTo>
                    <a:lnTo>
                      <a:pt x="28" y="27"/>
                    </a:lnTo>
                    <a:lnTo>
                      <a:pt x="30" y="24"/>
                    </a:lnTo>
                    <a:lnTo>
                      <a:pt x="31" y="21"/>
                    </a:lnTo>
                  </a:path>
                </a:pathLst>
              </a:custGeom>
              <a:noFill/>
              <a:ln w="1588">
                <a:solidFill>
                  <a:srgbClr val="0000FF"/>
                </a:solidFill>
                <a:prstDash val="solid"/>
                <a:round/>
                <a:headEnd/>
                <a:tailEnd/>
              </a:ln>
            </p:spPr>
            <p:txBody>
              <a:bodyPr/>
              <a:lstStyle/>
              <a:p>
                <a:endParaRPr lang="fr-FR"/>
              </a:p>
            </p:txBody>
          </p:sp>
          <p:sp>
            <p:nvSpPr>
              <p:cNvPr id="765027" name="Line 3171"/>
              <p:cNvSpPr>
                <a:spLocks noChangeShapeType="1"/>
              </p:cNvSpPr>
              <p:nvPr/>
            </p:nvSpPr>
            <p:spPr bwMode="auto">
              <a:xfrm>
                <a:off x="3338" y="1367"/>
                <a:ext cx="27" cy="1"/>
              </a:xfrm>
              <a:prstGeom prst="line">
                <a:avLst/>
              </a:prstGeom>
              <a:noFill/>
              <a:ln w="3175">
                <a:solidFill>
                  <a:srgbClr val="0000FF"/>
                </a:solidFill>
                <a:round/>
                <a:headEnd/>
                <a:tailEnd/>
              </a:ln>
            </p:spPr>
            <p:txBody>
              <a:bodyPr/>
              <a:lstStyle/>
              <a:p>
                <a:endParaRPr lang="fr-FR"/>
              </a:p>
            </p:txBody>
          </p:sp>
          <p:sp>
            <p:nvSpPr>
              <p:cNvPr id="765028" name="Line 3172"/>
              <p:cNvSpPr>
                <a:spLocks noChangeShapeType="1"/>
              </p:cNvSpPr>
              <p:nvPr/>
            </p:nvSpPr>
            <p:spPr bwMode="auto">
              <a:xfrm>
                <a:off x="3395" y="1367"/>
                <a:ext cx="27" cy="1"/>
              </a:xfrm>
              <a:prstGeom prst="line">
                <a:avLst/>
              </a:prstGeom>
              <a:noFill/>
              <a:ln w="3175">
                <a:solidFill>
                  <a:srgbClr val="0000FF"/>
                </a:solidFill>
                <a:round/>
                <a:headEnd/>
                <a:tailEnd/>
              </a:ln>
            </p:spPr>
            <p:txBody>
              <a:bodyPr/>
              <a:lstStyle/>
              <a:p>
                <a:endParaRPr lang="fr-FR"/>
              </a:p>
            </p:txBody>
          </p:sp>
          <p:sp>
            <p:nvSpPr>
              <p:cNvPr id="765029" name="Line 3173"/>
              <p:cNvSpPr>
                <a:spLocks noChangeShapeType="1"/>
              </p:cNvSpPr>
              <p:nvPr/>
            </p:nvSpPr>
            <p:spPr bwMode="auto">
              <a:xfrm>
                <a:off x="3449" y="1367"/>
                <a:ext cx="29" cy="1"/>
              </a:xfrm>
              <a:prstGeom prst="line">
                <a:avLst/>
              </a:prstGeom>
              <a:noFill/>
              <a:ln w="3175">
                <a:solidFill>
                  <a:srgbClr val="0000FF"/>
                </a:solidFill>
                <a:round/>
                <a:headEnd/>
                <a:tailEnd/>
              </a:ln>
            </p:spPr>
            <p:txBody>
              <a:bodyPr/>
              <a:lstStyle/>
              <a:p>
                <a:endParaRPr lang="fr-FR"/>
              </a:p>
            </p:txBody>
          </p:sp>
          <p:sp>
            <p:nvSpPr>
              <p:cNvPr id="765030" name="Freeform 3174"/>
              <p:cNvSpPr>
                <a:spLocks/>
              </p:cNvSpPr>
              <p:nvPr/>
            </p:nvSpPr>
            <p:spPr bwMode="auto">
              <a:xfrm>
                <a:off x="3621" y="1351"/>
                <a:ext cx="33" cy="33"/>
              </a:xfrm>
              <a:custGeom>
                <a:avLst/>
                <a:gdLst/>
                <a:ahLst/>
                <a:cxnLst>
                  <a:cxn ang="0">
                    <a:pos x="32" y="17"/>
                  </a:cxn>
                  <a:cxn ang="0">
                    <a:pos x="30" y="14"/>
                  </a:cxn>
                  <a:cxn ang="0">
                    <a:pos x="30" y="11"/>
                  </a:cxn>
                  <a:cxn ang="0">
                    <a:pos x="28" y="7"/>
                  </a:cxn>
                  <a:cxn ang="0">
                    <a:pos x="27" y="4"/>
                  </a:cxn>
                  <a:cxn ang="0">
                    <a:pos x="24" y="3"/>
                  </a:cxn>
                  <a:cxn ang="0">
                    <a:pos x="22" y="1"/>
                  </a:cxn>
                  <a:cxn ang="0">
                    <a:pos x="18" y="0"/>
                  </a:cxn>
                  <a:cxn ang="0">
                    <a:pos x="16" y="0"/>
                  </a:cxn>
                  <a:cxn ang="0">
                    <a:pos x="13" y="0"/>
                  </a:cxn>
                  <a:cxn ang="0">
                    <a:pos x="10" y="1"/>
                  </a:cxn>
                  <a:cxn ang="0">
                    <a:pos x="7" y="3"/>
                  </a:cxn>
                  <a:cxn ang="0">
                    <a:pos x="5" y="4"/>
                  </a:cxn>
                  <a:cxn ang="0">
                    <a:pos x="3" y="7"/>
                  </a:cxn>
                  <a:cxn ang="0">
                    <a:pos x="1" y="11"/>
                  </a:cxn>
                  <a:cxn ang="0">
                    <a:pos x="1" y="14"/>
                  </a:cxn>
                  <a:cxn ang="0">
                    <a:pos x="0" y="17"/>
                  </a:cxn>
                  <a:cxn ang="0">
                    <a:pos x="1" y="21"/>
                  </a:cxn>
                  <a:cxn ang="0">
                    <a:pos x="1" y="24"/>
                  </a:cxn>
                  <a:cxn ang="0">
                    <a:pos x="3" y="27"/>
                  </a:cxn>
                  <a:cxn ang="0">
                    <a:pos x="5" y="30"/>
                  </a:cxn>
                  <a:cxn ang="0">
                    <a:pos x="7" y="33"/>
                  </a:cxn>
                  <a:cxn ang="0">
                    <a:pos x="10" y="34"/>
                  </a:cxn>
                  <a:cxn ang="0">
                    <a:pos x="13" y="36"/>
                  </a:cxn>
                  <a:cxn ang="0">
                    <a:pos x="16" y="36"/>
                  </a:cxn>
                  <a:cxn ang="0">
                    <a:pos x="18" y="36"/>
                  </a:cxn>
                  <a:cxn ang="0">
                    <a:pos x="22" y="34"/>
                  </a:cxn>
                  <a:cxn ang="0">
                    <a:pos x="24" y="33"/>
                  </a:cxn>
                  <a:cxn ang="0">
                    <a:pos x="27" y="30"/>
                  </a:cxn>
                  <a:cxn ang="0">
                    <a:pos x="28" y="27"/>
                  </a:cxn>
                  <a:cxn ang="0">
                    <a:pos x="30" y="24"/>
                  </a:cxn>
                  <a:cxn ang="0">
                    <a:pos x="30" y="21"/>
                  </a:cxn>
                </a:cxnLst>
                <a:rect l="0" t="0" r="r" b="b"/>
                <a:pathLst>
                  <a:path w="32" h="36">
                    <a:moveTo>
                      <a:pt x="32" y="17"/>
                    </a:moveTo>
                    <a:lnTo>
                      <a:pt x="30" y="14"/>
                    </a:lnTo>
                    <a:lnTo>
                      <a:pt x="30" y="11"/>
                    </a:lnTo>
                    <a:lnTo>
                      <a:pt x="28" y="7"/>
                    </a:lnTo>
                    <a:lnTo>
                      <a:pt x="27" y="4"/>
                    </a:lnTo>
                    <a:lnTo>
                      <a:pt x="24" y="3"/>
                    </a:lnTo>
                    <a:lnTo>
                      <a:pt x="22" y="1"/>
                    </a:lnTo>
                    <a:lnTo>
                      <a:pt x="18" y="0"/>
                    </a:lnTo>
                    <a:lnTo>
                      <a:pt x="16" y="0"/>
                    </a:lnTo>
                    <a:lnTo>
                      <a:pt x="13" y="0"/>
                    </a:lnTo>
                    <a:lnTo>
                      <a:pt x="10" y="1"/>
                    </a:lnTo>
                    <a:lnTo>
                      <a:pt x="7" y="3"/>
                    </a:lnTo>
                    <a:lnTo>
                      <a:pt x="5" y="4"/>
                    </a:lnTo>
                    <a:lnTo>
                      <a:pt x="3" y="7"/>
                    </a:lnTo>
                    <a:lnTo>
                      <a:pt x="1" y="11"/>
                    </a:lnTo>
                    <a:lnTo>
                      <a:pt x="1" y="14"/>
                    </a:lnTo>
                    <a:lnTo>
                      <a:pt x="0" y="17"/>
                    </a:lnTo>
                    <a:lnTo>
                      <a:pt x="1" y="21"/>
                    </a:lnTo>
                    <a:lnTo>
                      <a:pt x="1" y="24"/>
                    </a:lnTo>
                    <a:lnTo>
                      <a:pt x="3" y="27"/>
                    </a:lnTo>
                    <a:lnTo>
                      <a:pt x="5" y="30"/>
                    </a:lnTo>
                    <a:lnTo>
                      <a:pt x="7" y="33"/>
                    </a:lnTo>
                    <a:lnTo>
                      <a:pt x="10" y="34"/>
                    </a:lnTo>
                    <a:lnTo>
                      <a:pt x="13" y="36"/>
                    </a:lnTo>
                    <a:lnTo>
                      <a:pt x="16" y="36"/>
                    </a:lnTo>
                    <a:lnTo>
                      <a:pt x="18" y="36"/>
                    </a:lnTo>
                    <a:lnTo>
                      <a:pt x="22" y="34"/>
                    </a:lnTo>
                    <a:lnTo>
                      <a:pt x="24" y="33"/>
                    </a:lnTo>
                    <a:lnTo>
                      <a:pt x="27" y="30"/>
                    </a:lnTo>
                    <a:lnTo>
                      <a:pt x="28" y="27"/>
                    </a:lnTo>
                    <a:lnTo>
                      <a:pt x="30" y="24"/>
                    </a:lnTo>
                    <a:lnTo>
                      <a:pt x="30" y="21"/>
                    </a:lnTo>
                  </a:path>
                </a:pathLst>
              </a:custGeom>
              <a:noFill/>
              <a:ln w="1588">
                <a:solidFill>
                  <a:srgbClr val="0000FF"/>
                </a:solidFill>
                <a:prstDash val="solid"/>
                <a:round/>
                <a:headEnd/>
                <a:tailEnd/>
              </a:ln>
            </p:spPr>
            <p:txBody>
              <a:bodyPr/>
              <a:lstStyle/>
              <a:p>
                <a:endParaRPr lang="fr-FR"/>
              </a:p>
            </p:txBody>
          </p:sp>
          <p:sp>
            <p:nvSpPr>
              <p:cNvPr id="765031" name="Line 3175"/>
              <p:cNvSpPr>
                <a:spLocks noChangeShapeType="1"/>
              </p:cNvSpPr>
              <p:nvPr/>
            </p:nvSpPr>
            <p:spPr bwMode="auto">
              <a:xfrm>
                <a:off x="3487" y="1367"/>
                <a:ext cx="29" cy="1"/>
              </a:xfrm>
              <a:prstGeom prst="line">
                <a:avLst/>
              </a:prstGeom>
              <a:noFill/>
              <a:ln w="3175">
                <a:solidFill>
                  <a:srgbClr val="0000FF"/>
                </a:solidFill>
                <a:round/>
                <a:headEnd/>
                <a:tailEnd/>
              </a:ln>
            </p:spPr>
            <p:txBody>
              <a:bodyPr/>
              <a:lstStyle/>
              <a:p>
                <a:endParaRPr lang="fr-FR"/>
              </a:p>
            </p:txBody>
          </p:sp>
          <p:sp>
            <p:nvSpPr>
              <p:cNvPr id="765032" name="Line 3176"/>
              <p:cNvSpPr>
                <a:spLocks noChangeShapeType="1"/>
              </p:cNvSpPr>
              <p:nvPr/>
            </p:nvSpPr>
            <p:spPr bwMode="auto">
              <a:xfrm>
                <a:off x="3543" y="1367"/>
                <a:ext cx="28" cy="1"/>
              </a:xfrm>
              <a:prstGeom prst="line">
                <a:avLst/>
              </a:prstGeom>
              <a:noFill/>
              <a:ln w="3175">
                <a:solidFill>
                  <a:srgbClr val="0000FF"/>
                </a:solidFill>
                <a:round/>
                <a:headEnd/>
                <a:tailEnd/>
              </a:ln>
            </p:spPr>
            <p:txBody>
              <a:bodyPr/>
              <a:lstStyle/>
              <a:p>
                <a:endParaRPr lang="fr-FR"/>
              </a:p>
            </p:txBody>
          </p:sp>
          <p:sp>
            <p:nvSpPr>
              <p:cNvPr id="765033" name="Line 3177"/>
              <p:cNvSpPr>
                <a:spLocks noChangeShapeType="1"/>
              </p:cNvSpPr>
              <p:nvPr/>
            </p:nvSpPr>
            <p:spPr bwMode="auto">
              <a:xfrm>
                <a:off x="3600" y="1367"/>
                <a:ext cx="29" cy="1"/>
              </a:xfrm>
              <a:prstGeom prst="line">
                <a:avLst/>
              </a:prstGeom>
              <a:noFill/>
              <a:ln w="3175">
                <a:solidFill>
                  <a:srgbClr val="0000FF"/>
                </a:solidFill>
                <a:round/>
                <a:headEnd/>
                <a:tailEnd/>
              </a:ln>
            </p:spPr>
            <p:txBody>
              <a:bodyPr/>
              <a:lstStyle/>
              <a:p>
                <a:endParaRPr lang="fr-FR"/>
              </a:p>
            </p:txBody>
          </p:sp>
          <p:sp>
            <p:nvSpPr>
              <p:cNvPr id="765034" name="Freeform 3178"/>
              <p:cNvSpPr>
                <a:spLocks/>
              </p:cNvSpPr>
              <p:nvPr/>
            </p:nvSpPr>
            <p:spPr bwMode="auto">
              <a:xfrm>
                <a:off x="3772" y="1351"/>
                <a:ext cx="31" cy="33"/>
              </a:xfrm>
              <a:custGeom>
                <a:avLst/>
                <a:gdLst/>
                <a:ahLst/>
                <a:cxnLst>
                  <a:cxn ang="0">
                    <a:pos x="30" y="19"/>
                  </a:cxn>
                  <a:cxn ang="0">
                    <a:pos x="30" y="14"/>
                  </a:cxn>
                  <a:cxn ang="0">
                    <a:pos x="29" y="11"/>
                  </a:cxn>
                  <a:cxn ang="0">
                    <a:pos x="28" y="8"/>
                  </a:cxn>
                  <a:cxn ang="0">
                    <a:pos x="25" y="6"/>
                  </a:cxn>
                  <a:cxn ang="0">
                    <a:pos x="24" y="3"/>
                  </a:cxn>
                  <a:cxn ang="0">
                    <a:pos x="21" y="1"/>
                  </a:cxn>
                  <a:cxn ang="0">
                    <a:pos x="18" y="0"/>
                  </a:cxn>
                  <a:cxn ang="0">
                    <a:pos x="16" y="0"/>
                  </a:cxn>
                  <a:cxn ang="0">
                    <a:pos x="12" y="0"/>
                  </a:cxn>
                  <a:cxn ang="0">
                    <a:pos x="9" y="1"/>
                  </a:cxn>
                  <a:cxn ang="0">
                    <a:pos x="7" y="3"/>
                  </a:cxn>
                  <a:cxn ang="0">
                    <a:pos x="5" y="6"/>
                  </a:cxn>
                  <a:cxn ang="0">
                    <a:pos x="2" y="8"/>
                  </a:cxn>
                  <a:cxn ang="0">
                    <a:pos x="1" y="11"/>
                  </a:cxn>
                  <a:cxn ang="0">
                    <a:pos x="0" y="14"/>
                  </a:cxn>
                  <a:cxn ang="0">
                    <a:pos x="0" y="19"/>
                  </a:cxn>
                  <a:cxn ang="0">
                    <a:pos x="0" y="21"/>
                  </a:cxn>
                  <a:cxn ang="0">
                    <a:pos x="1" y="24"/>
                  </a:cxn>
                  <a:cxn ang="0">
                    <a:pos x="2" y="29"/>
                  </a:cxn>
                  <a:cxn ang="0">
                    <a:pos x="5" y="30"/>
                  </a:cxn>
                  <a:cxn ang="0">
                    <a:pos x="7" y="33"/>
                  </a:cxn>
                  <a:cxn ang="0">
                    <a:pos x="9" y="34"/>
                  </a:cxn>
                  <a:cxn ang="0">
                    <a:pos x="12" y="36"/>
                  </a:cxn>
                  <a:cxn ang="0">
                    <a:pos x="16" y="36"/>
                  </a:cxn>
                  <a:cxn ang="0">
                    <a:pos x="18" y="36"/>
                  </a:cxn>
                  <a:cxn ang="0">
                    <a:pos x="21" y="34"/>
                  </a:cxn>
                  <a:cxn ang="0">
                    <a:pos x="24" y="33"/>
                  </a:cxn>
                  <a:cxn ang="0">
                    <a:pos x="25" y="30"/>
                  </a:cxn>
                  <a:cxn ang="0">
                    <a:pos x="28" y="29"/>
                  </a:cxn>
                  <a:cxn ang="0">
                    <a:pos x="29" y="24"/>
                  </a:cxn>
                  <a:cxn ang="0">
                    <a:pos x="30" y="21"/>
                  </a:cxn>
                </a:cxnLst>
                <a:rect l="0" t="0" r="r" b="b"/>
                <a:pathLst>
                  <a:path w="30" h="36">
                    <a:moveTo>
                      <a:pt x="30" y="19"/>
                    </a:moveTo>
                    <a:lnTo>
                      <a:pt x="30" y="14"/>
                    </a:lnTo>
                    <a:lnTo>
                      <a:pt x="29" y="11"/>
                    </a:lnTo>
                    <a:lnTo>
                      <a:pt x="28" y="8"/>
                    </a:lnTo>
                    <a:lnTo>
                      <a:pt x="25" y="6"/>
                    </a:lnTo>
                    <a:lnTo>
                      <a:pt x="24" y="3"/>
                    </a:lnTo>
                    <a:lnTo>
                      <a:pt x="21" y="1"/>
                    </a:lnTo>
                    <a:lnTo>
                      <a:pt x="18" y="0"/>
                    </a:lnTo>
                    <a:lnTo>
                      <a:pt x="16" y="0"/>
                    </a:lnTo>
                    <a:lnTo>
                      <a:pt x="12" y="0"/>
                    </a:lnTo>
                    <a:lnTo>
                      <a:pt x="9" y="1"/>
                    </a:lnTo>
                    <a:lnTo>
                      <a:pt x="7" y="3"/>
                    </a:lnTo>
                    <a:lnTo>
                      <a:pt x="5" y="6"/>
                    </a:lnTo>
                    <a:lnTo>
                      <a:pt x="2" y="8"/>
                    </a:lnTo>
                    <a:lnTo>
                      <a:pt x="1" y="11"/>
                    </a:lnTo>
                    <a:lnTo>
                      <a:pt x="0" y="14"/>
                    </a:lnTo>
                    <a:lnTo>
                      <a:pt x="0" y="19"/>
                    </a:lnTo>
                    <a:lnTo>
                      <a:pt x="0" y="21"/>
                    </a:lnTo>
                    <a:lnTo>
                      <a:pt x="1" y="24"/>
                    </a:lnTo>
                    <a:lnTo>
                      <a:pt x="2" y="29"/>
                    </a:lnTo>
                    <a:lnTo>
                      <a:pt x="5" y="30"/>
                    </a:lnTo>
                    <a:lnTo>
                      <a:pt x="7" y="33"/>
                    </a:lnTo>
                    <a:lnTo>
                      <a:pt x="9" y="34"/>
                    </a:lnTo>
                    <a:lnTo>
                      <a:pt x="12" y="36"/>
                    </a:lnTo>
                    <a:lnTo>
                      <a:pt x="16" y="36"/>
                    </a:lnTo>
                    <a:lnTo>
                      <a:pt x="18" y="36"/>
                    </a:lnTo>
                    <a:lnTo>
                      <a:pt x="21" y="34"/>
                    </a:lnTo>
                    <a:lnTo>
                      <a:pt x="24" y="33"/>
                    </a:lnTo>
                    <a:lnTo>
                      <a:pt x="25" y="30"/>
                    </a:lnTo>
                    <a:lnTo>
                      <a:pt x="28" y="29"/>
                    </a:lnTo>
                    <a:lnTo>
                      <a:pt x="29" y="24"/>
                    </a:lnTo>
                    <a:lnTo>
                      <a:pt x="30" y="21"/>
                    </a:lnTo>
                  </a:path>
                </a:pathLst>
              </a:custGeom>
              <a:noFill/>
              <a:ln w="1588">
                <a:solidFill>
                  <a:srgbClr val="0000FF"/>
                </a:solidFill>
                <a:prstDash val="solid"/>
                <a:round/>
                <a:headEnd/>
                <a:tailEnd/>
              </a:ln>
            </p:spPr>
            <p:txBody>
              <a:bodyPr/>
              <a:lstStyle/>
              <a:p>
                <a:endParaRPr lang="fr-FR"/>
              </a:p>
            </p:txBody>
          </p:sp>
          <p:sp>
            <p:nvSpPr>
              <p:cNvPr id="765035" name="Line 3179"/>
              <p:cNvSpPr>
                <a:spLocks noChangeShapeType="1"/>
              </p:cNvSpPr>
              <p:nvPr/>
            </p:nvSpPr>
            <p:spPr bwMode="auto">
              <a:xfrm>
                <a:off x="3637" y="1367"/>
                <a:ext cx="29" cy="1"/>
              </a:xfrm>
              <a:prstGeom prst="line">
                <a:avLst/>
              </a:prstGeom>
              <a:noFill/>
              <a:ln w="3175">
                <a:solidFill>
                  <a:srgbClr val="0000FF"/>
                </a:solidFill>
                <a:round/>
                <a:headEnd/>
                <a:tailEnd/>
              </a:ln>
            </p:spPr>
            <p:txBody>
              <a:bodyPr/>
              <a:lstStyle/>
              <a:p>
                <a:endParaRPr lang="fr-FR"/>
              </a:p>
            </p:txBody>
          </p:sp>
          <p:sp>
            <p:nvSpPr>
              <p:cNvPr id="765036" name="Line 3180"/>
              <p:cNvSpPr>
                <a:spLocks noChangeShapeType="1"/>
              </p:cNvSpPr>
              <p:nvPr/>
            </p:nvSpPr>
            <p:spPr bwMode="auto">
              <a:xfrm>
                <a:off x="3693" y="1367"/>
                <a:ext cx="29" cy="1"/>
              </a:xfrm>
              <a:prstGeom prst="line">
                <a:avLst/>
              </a:prstGeom>
              <a:noFill/>
              <a:ln w="3175">
                <a:solidFill>
                  <a:srgbClr val="0000FF"/>
                </a:solidFill>
                <a:round/>
                <a:headEnd/>
                <a:tailEnd/>
              </a:ln>
            </p:spPr>
            <p:txBody>
              <a:bodyPr/>
              <a:lstStyle/>
              <a:p>
                <a:endParaRPr lang="fr-FR"/>
              </a:p>
            </p:txBody>
          </p:sp>
          <p:sp>
            <p:nvSpPr>
              <p:cNvPr id="765037" name="Line 3181"/>
              <p:cNvSpPr>
                <a:spLocks noChangeShapeType="1"/>
              </p:cNvSpPr>
              <p:nvPr/>
            </p:nvSpPr>
            <p:spPr bwMode="auto">
              <a:xfrm>
                <a:off x="3751" y="1367"/>
                <a:ext cx="28" cy="1"/>
              </a:xfrm>
              <a:prstGeom prst="line">
                <a:avLst/>
              </a:prstGeom>
              <a:noFill/>
              <a:ln w="3175">
                <a:solidFill>
                  <a:srgbClr val="0000FF"/>
                </a:solidFill>
                <a:round/>
                <a:headEnd/>
                <a:tailEnd/>
              </a:ln>
            </p:spPr>
            <p:txBody>
              <a:bodyPr/>
              <a:lstStyle/>
              <a:p>
                <a:endParaRPr lang="fr-FR"/>
              </a:p>
            </p:txBody>
          </p:sp>
          <p:sp>
            <p:nvSpPr>
              <p:cNvPr id="765038" name="Freeform 3182"/>
              <p:cNvSpPr>
                <a:spLocks/>
              </p:cNvSpPr>
              <p:nvPr/>
            </p:nvSpPr>
            <p:spPr bwMode="auto">
              <a:xfrm>
                <a:off x="3922" y="1351"/>
                <a:ext cx="31" cy="34"/>
              </a:xfrm>
              <a:custGeom>
                <a:avLst/>
                <a:gdLst/>
                <a:ahLst/>
                <a:cxnLst>
                  <a:cxn ang="0">
                    <a:pos x="30" y="19"/>
                  </a:cxn>
                  <a:cxn ang="0">
                    <a:pos x="30" y="14"/>
                  </a:cxn>
                  <a:cxn ang="0">
                    <a:pos x="29" y="11"/>
                  </a:cxn>
                  <a:cxn ang="0">
                    <a:pos x="28" y="8"/>
                  </a:cxn>
                  <a:cxn ang="0">
                    <a:pos x="25" y="6"/>
                  </a:cxn>
                  <a:cxn ang="0">
                    <a:pos x="23" y="3"/>
                  </a:cxn>
                  <a:cxn ang="0">
                    <a:pos x="20" y="1"/>
                  </a:cxn>
                  <a:cxn ang="0">
                    <a:pos x="18" y="1"/>
                  </a:cxn>
                  <a:cxn ang="0">
                    <a:pos x="14" y="0"/>
                  </a:cxn>
                  <a:cxn ang="0">
                    <a:pos x="12" y="1"/>
                  </a:cxn>
                  <a:cxn ang="0">
                    <a:pos x="8" y="1"/>
                  </a:cxn>
                  <a:cxn ang="0">
                    <a:pos x="6" y="3"/>
                  </a:cxn>
                  <a:cxn ang="0">
                    <a:pos x="3" y="6"/>
                  </a:cxn>
                  <a:cxn ang="0">
                    <a:pos x="2" y="8"/>
                  </a:cxn>
                  <a:cxn ang="0">
                    <a:pos x="1" y="11"/>
                  </a:cxn>
                  <a:cxn ang="0">
                    <a:pos x="0" y="14"/>
                  </a:cxn>
                  <a:cxn ang="0">
                    <a:pos x="0" y="19"/>
                  </a:cxn>
                  <a:cxn ang="0">
                    <a:pos x="0" y="21"/>
                  </a:cxn>
                  <a:cxn ang="0">
                    <a:pos x="1" y="26"/>
                  </a:cxn>
                  <a:cxn ang="0">
                    <a:pos x="2" y="29"/>
                  </a:cxn>
                  <a:cxn ang="0">
                    <a:pos x="3" y="31"/>
                  </a:cxn>
                  <a:cxn ang="0">
                    <a:pos x="6" y="33"/>
                  </a:cxn>
                  <a:cxn ang="0">
                    <a:pos x="8" y="36"/>
                  </a:cxn>
                  <a:cxn ang="0">
                    <a:pos x="12" y="36"/>
                  </a:cxn>
                  <a:cxn ang="0">
                    <a:pos x="14" y="37"/>
                  </a:cxn>
                  <a:cxn ang="0">
                    <a:pos x="18" y="36"/>
                  </a:cxn>
                  <a:cxn ang="0">
                    <a:pos x="20" y="36"/>
                  </a:cxn>
                  <a:cxn ang="0">
                    <a:pos x="23" y="33"/>
                  </a:cxn>
                  <a:cxn ang="0">
                    <a:pos x="25" y="31"/>
                  </a:cxn>
                  <a:cxn ang="0">
                    <a:pos x="28" y="29"/>
                  </a:cxn>
                  <a:cxn ang="0">
                    <a:pos x="29" y="26"/>
                  </a:cxn>
                  <a:cxn ang="0">
                    <a:pos x="30" y="21"/>
                  </a:cxn>
                </a:cxnLst>
                <a:rect l="0" t="0" r="r" b="b"/>
                <a:pathLst>
                  <a:path w="30" h="37">
                    <a:moveTo>
                      <a:pt x="30" y="19"/>
                    </a:moveTo>
                    <a:lnTo>
                      <a:pt x="30" y="14"/>
                    </a:lnTo>
                    <a:lnTo>
                      <a:pt x="29" y="11"/>
                    </a:lnTo>
                    <a:lnTo>
                      <a:pt x="28" y="8"/>
                    </a:lnTo>
                    <a:lnTo>
                      <a:pt x="25" y="6"/>
                    </a:lnTo>
                    <a:lnTo>
                      <a:pt x="23" y="3"/>
                    </a:lnTo>
                    <a:lnTo>
                      <a:pt x="20" y="1"/>
                    </a:lnTo>
                    <a:lnTo>
                      <a:pt x="18" y="1"/>
                    </a:lnTo>
                    <a:lnTo>
                      <a:pt x="14" y="0"/>
                    </a:lnTo>
                    <a:lnTo>
                      <a:pt x="12" y="1"/>
                    </a:lnTo>
                    <a:lnTo>
                      <a:pt x="8" y="1"/>
                    </a:lnTo>
                    <a:lnTo>
                      <a:pt x="6" y="3"/>
                    </a:lnTo>
                    <a:lnTo>
                      <a:pt x="3" y="6"/>
                    </a:lnTo>
                    <a:lnTo>
                      <a:pt x="2" y="8"/>
                    </a:lnTo>
                    <a:lnTo>
                      <a:pt x="1" y="11"/>
                    </a:lnTo>
                    <a:lnTo>
                      <a:pt x="0" y="14"/>
                    </a:lnTo>
                    <a:lnTo>
                      <a:pt x="0" y="19"/>
                    </a:lnTo>
                    <a:lnTo>
                      <a:pt x="0" y="21"/>
                    </a:lnTo>
                    <a:lnTo>
                      <a:pt x="1" y="26"/>
                    </a:lnTo>
                    <a:lnTo>
                      <a:pt x="2" y="29"/>
                    </a:lnTo>
                    <a:lnTo>
                      <a:pt x="3" y="31"/>
                    </a:lnTo>
                    <a:lnTo>
                      <a:pt x="6" y="33"/>
                    </a:lnTo>
                    <a:lnTo>
                      <a:pt x="8" y="36"/>
                    </a:lnTo>
                    <a:lnTo>
                      <a:pt x="12" y="36"/>
                    </a:lnTo>
                    <a:lnTo>
                      <a:pt x="14" y="37"/>
                    </a:lnTo>
                    <a:lnTo>
                      <a:pt x="18" y="36"/>
                    </a:lnTo>
                    <a:lnTo>
                      <a:pt x="20" y="36"/>
                    </a:lnTo>
                    <a:lnTo>
                      <a:pt x="23" y="33"/>
                    </a:lnTo>
                    <a:lnTo>
                      <a:pt x="25" y="31"/>
                    </a:lnTo>
                    <a:lnTo>
                      <a:pt x="28" y="29"/>
                    </a:lnTo>
                    <a:lnTo>
                      <a:pt x="29" y="26"/>
                    </a:lnTo>
                    <a:lnTo>
                      <a:pt x="30" y="21"/>
                    </a:lnTo>
                  </a:path>
                </a:pathLst>
              </a:custGeom>
              <a:noFill/>
              <a:ln w="1588">
                <a:solidFill>
                  <a:srgbClr val="0000FF"/>
                </a:solidFill>
                <a:prstDash val="solid"/>
                <a:round/>
                <a:headEnd/>
                <a:tailEnd/>
              </a:ln>
            </p:spPr>
            <p:txBody>
              <a:bodyPr/>
              <a:lstStyle/>
              <a:p>
                <a:endParaRPr lang="fr-FR"/>
              </a:p>
            </p:txBody>
          </p:sp>
          <p:sp>
            <p:nvSpPr>
              <p:cNvPr id="765039" name="Line 3183"/>
              <p:cNvSpPr>
                <a:spLocks noChangeShapeType="1"/>
              </p:cNvSpPr>
              <p:nvPr/>
            </p:nvSpPr>
            <p:spPr bwMode="auto">
              <a:xfrm>
                <a:off x="3788" y="1368"/>
                <a:ext cx="28" cy="1"/>
              </a:xfrm>
              <a:prstGeom prst="line">
                <a:avLst/>
              </a:prstGeom>
              <a:noFill/>
              <a:ln w="3175">
                <a:solidFill>
                  <a:srgbClr val="0000FF"/>
                </a:solidFill>
                <a:round/>
                <a:headEnd/>
                <a:tailEnd/>
              </a:ln>
            </p:spPr>
            <p:txBody>
              <a:bodyPr/>
              <a:lstStyle/>
              <a:p>
                <a:endParaRPr lang="fr-FR"/>
              </a:p>
            </p:txBody>
          </p:sp>
          <p:sp>
            <p:nvSpPr>
              <p:cNvPr id="765040" name="Line 3184"/>
              <p:cNvSpPr>
                <a:spLocks noChangeShapeType="1"/>
              </p:cNvSpPr>
              <p:nvPr/>
            </p:nvSpPr>
            <p:spPr bwMode="auto">
              <a:xfrm>
                <a:off x="3844" y="1368"/>
                <a:ext cx="29" cy="1"/>
              </a:xfrm>
              <a:prstGeom prst="line">
                <a:avLst/>
              </a:prstGeom>
              <a:noFill/>
              <a:ln w="3175">
                <a:solidFill>
                  <a:srgbClr val="0000FF"/>
                </a:solidFill>
                <a:round/>
                <a:headEnd/>
                <a:tailEnd/>
              </a:ln>
            </p:spPr>
            <p:txBody>
              <a:bodyPr/>
              <a:lstStyle/>
              <a:p>
                <a:endParaRPr lang="fr-FR"/>
              </a:p>
            </p:txBody>
          </p:sp>
          <p:sp>
            <p:nvSpPr>
              <p:cNvPr id="765041" name="Line 3185"/>
              <p:cNvSpPr>
                <a:spLocks noChangeShapeType="1"/>
              </p:cNvSpPr>
              <p:nvPr/>
            </p:nvSpPr>
            <p:spPr bwMode="auto">
              <a:xfrm>
                <a:off x="3899" y="1368"/>
                <a:ext cx="30" cy="1"/>
              </a:xfrm>
              <a:prstGeom prst="line">
                <a:avLst/>
              </a:prstGeom>
              <a:noFill/>
              <a:ln w="3175">
                <a:solidFill>
                  <a:srgbClr val="0000FF"/>
                </a:solidFill>
                <a:round/>
                <a:headEnd/>
                <a:tailEnd/>
              </a:ln>
            </p:spPr>
            <p:txBody>
              <a:bodyPr/>
              <a:lstStyle/>
              <a:p>
                <a:endParaRPr lang="fr-FR"/>
              </a:p>
            </p:txBody>
          </p:sp>
          <p:sp>
            <p:nvSpPr>
              <p:cNvPr id="765042" name="Freeform 3186"/>
              <p:cNvSpPr>
                <a:spLocks/>
              </p:cNvSpPr>
              <p:nvPr/>
            </p:nvSpPr>
            <p:spPr bwMode="auto">
              <a:xfrm>
                <a:off x="4071" y="1352"/>
                <a:ext cx="32" cy="33"/>
              </a:xfrm>
              <a:custGeom>
                <a:avLst/>
                <a:gdLst/>
                <a:ahLst/>
                <a:cxnLst>
                  <a:cxn ang="0">
                    <a:pos x="31" y="19"/>
                  </a:cxn>
                  <a:cxn ang="0">
                    <a:pos x="31" y="15"/>
                  </a:cxn>
                  <a:cxn ang="0">
                    <a:pos x="30" y="12"/>
                  </a:cxn>
                  <a:cxn ang="0">
                    <a:pos x="29" y="9"/>
                  </a:cxn>
                  <a:cxn ang="0">
                    <a:pos x="27" y="6"/>
                  </a:cxn>
                  <a:cxn ang="0">
                    <a:pos x="25" y="3"/>
                  </a:cxn>
                  <a:cxn ang="0">
                    <a:pos x="22" y="2"/>
                  </a:cxn>
                  <a:cxn ang="0">
                    <a:pos x="19" y="0"/>
                  </a:cxn>
                  <a:cxn ang="0">
                    <a:pos x="16" y="0"/>
                  </a:cxn>
                  <a:cxn ang="0">
                    <a:pos x="13" y="0"/>
                  </a:cxn>
                  <a:cxn ang="0">
                    <a:pos x="10" y="2"/>
                  </a:cxn>
                  <a:cxn ang="0">
                    <a:pos x="8" y="3"/>
                  </a:cxn>
                  <a:cxn ang="0">
                    <a:pos x="5" y="6"/>
                  </a:cxn>
                  <a:cxn ang="0">
                    <a:pos x="3" y="9"/>
                  </a:cxn>
                  <a:cxn ang="0">
                    <a:pos x="1" y="12"/>
                  </a:cxn>
                  <a:cxn ang="0">
                    <a:pos x="1" y="15"/>
                  </a:cxn>
                  <a:cxn ang="0">
                    <a:pos x="0" y="19"/>
                  </a:cxn>
                  <a:cxn ang="0">
                    <a:pos x="1" y="22"/>
                  </a:cxn>
                  <a:cxn ang="0">
                    <a:pos x="1" y="25"/>
                  </a:cxn>
                  <a:cxn ang="0">
                    <a:pos x="3" y="29"/>
                  </a:cxn>
                  <a:cxn ang="0">
                    <a:pos x="5" y="30"/>
                  </a:cxn>
                  <a:cxn ang="0">
                    <a:pos x="8" y="33"/>
                  </a:cxn>
                  <a:cxn ang="0">
                    <a:pos x="10" y="35"/>
                  </a:cxn>
                  <a:cxn ang="0">
                    <a:pos x="13" y="36"/>
                  </a:cxn>
                  <a:cxn ang="0">
                    <a:pos x="16" y="36"/>
                  </a:cxn>
                  <a:cxn ang="0">
                    <a:pos x="19" y="36"/>
                  </a:cxn>
                  <a:cxn ang="0">
                    <a:pos x="22" y="35"/>
                  </a:cxn>
                  <a:cxn ang="0">
                    <a:pos x="25" y="33"/>
                  </a:cxn>
                  <a:cxn ang="0">
                    <a:pos x="27" y="30"/>
                  </a:cxn>
                  <a:cxn ang="0">
                    <a:pos x="29" y="29"/>
                  </a:cxn>
                  <a:cxn ang="0">
                    <a:pos x="30" y="25"/>
                  </a:cxn>
                  <a:cxn ang="0">
                    <a:pos x="31" y="22"/>
                  </a:cxn>
                </a:cxnLst>
                <a:rect l="0" t="0" r="r" b="b"/>
                <a:pathLst>
                  <a:path w="31" h="36">
                    <a:moveTo>
                      <a:pt x="31" y="19"/>
                    </a:moveTo>
                    <a:lnTo>
                      <a:pt x="31" y="15"/>
                    </a:lnTo>
                    <a:lnTo>
                      <a:pt x="30" y="12"/>
                    </a:lnTo>
                    <a:lnTo>
                      <a:pt x="29" y="9"/>
                    </a:lnTo>
                    <a:lnTo>
                      <a:pt x="27" y="6"/>
                    </a:lnTo>
                    <a:lnTo>
                      <a:pt x="25" y="3"/>
                    </a:lnTo>
                    <a:lnTo>
                      <a:pt x="22" y="2"/>
                    </a:lnTo>
                    <a:lnTo>
                      <a:pt x="19" y="0"/>
                    </a:lnTo>
                    <a:lnTo>
                      <a:pt x="16" y="0"/>
                    </a:lnTo>
                    <a:lnTo>
                      <a:pt x="13" y="0"/>
                    </a:lnTo>
                    <a:lnTo>
                      <a:pt x="10" y="2"/>
                    </a:lnTo>
                    <a:lnTo>
                      <a:pt x="8" y="3"/>
                    </a:lnTo>
                    <a:lnTo>
                      <a:pt x="5" y="6"/>
                    </a:lnTo>
                    <a:lnTo>
                      <a:pt x="3" y="9"/>
                    </a:lnTo>
                    <a:lnTo>
                      <a:pt x="1" y="12"/>
                    </a:lnTo>
                    <a:lnTo>
                      <a:pt x="1" y="15"/>
                    </a:lnTo>
                    <a:lnTo>
                      <a:pt x="0" y="19"/>
                    </a:lnTo>
                    <a:lnTo>
                      <a:pt x="1" y="22"/>
                    </a:lnTo>
                    <a:lnTo>
                      <a:pt x="1" y="25"/>
                    </a:lnTo>
                    <a:lnTo>
                      <a:pt x="3" y="29"/>
                    </a:lnTo>
                    <a:lnTo>
                      <a:pt x="5" y="30"/>
                    </a:lnTo>
                    <a:lnTo>
                      <a:pt x="8" y="33"/>
                    </a:lnTo>
                    <a:lnTo>
                      <a:pt x="10" y="35"/>
                    </a:lnTo>
                    <a:lnTo>
                      <a:pt x="13" y="36"/>
                    </a:lnTo>
                    <a:lnTo>
                      <a:pt x="16" y="36"/>
                    </a:lnTo>
                    <a:lnTo>
                      <a:pt x="19" y="36"/>
                    </a:lnTo>
                    <a:lnTo>
                      <a:pt x="22" y="35"/>
                    </a:lnTo>
                    <a:lnTo>
                      <a:pt x="25" y="33"/>
                    </a:lnTo>
                    <a:lnTo>
                      <a:pt x="27" y="30"/>
                    </a:lnTo>
                    <a:lnTo>
                      <a:pt x="29" y="29"/>
                    </a:lnTo>
                    <a:lnTo>
                      <a:pt x="30" y="25"/>
                    </a:lnTo>
                    <a:lnTo>
                      <a:pt x="31" y="22"/>
                    </a:lnTo>
                  </a:path>
                </a:pathLst>
              </a:custGeom>
              <a:noFill/>
              <a:ln w="1588">
                <a:solidFill>
                  <a:srgbClr val="0000FF"/>
                </a:solidFill>
                <a:prstDash val="solid"/>
                <a:round/>
                <a:headEnd/>
                <a:tailEnd/>
              </a:ln>
            </p:spPr>
            <p:txBody>
              <a:bodyPr/>
              <a:lstStyle/>
              <a:p>
                <a:endParaRPr lang="fr-FR"/>
              </a:p>
            </p:txBody>
          </p:sp>
          <p:sp>
            <p:nvSpPr>
              <p:cNvPr id="765043" name="Line 3187"/>
              <p:cNvSpPr>
                <a:spLocks noChangeShapeType="1"/>
              </p:cNvSpPr>
              <p:nvPr/>
            </p:nvSpPr>
            <p:spPr bwMode="auto">
              <a:xfrm>
                <a:off x="3937" y="1368"/>
                <a:ext cx="30" cy="1"/>
              </a:xfrm>
              <a:prstGeom prst="line">
                <a:avLst/>
              </a:prstGeom>
              <a:noFill/>
              <a:ln w="3175">
                <a:solidFill>
                  <a:srgbClr val="0000FF"/>
                </a:solidFill>
                <a:round/>
                <a:headEnd/>
                <a:tailEnd/>
              </a:ln>
            </p:spPr>
            <p:txBody>
              <a:bodyPr/>
              <a:lstStyle/>
              <a:p>
                <a:endParaRPr lang="fr-FR"/>
              </a:p>
            </p:txBody>
          </p:sp>
          <p:sp>
            <p:nvSpPr>
              <p:cNvPr id="765044" name="Line 3188"/>
              <p:cNvSpPr>
                <a:spLocks noChangeShapeType="1"/>
              </p:cNvSpPr>
              <p:nvPr/>
            </p:nvSpPr>
            <p:spPr bwMode="auto">
              <a:xfrm>
                <a:off x="3994" y="1368"/>
                <a:ext cx="28" cy="1"/>
              </a:xfrm>
              <a:prstGeom prst="line">
                <a:avLst/>
              </a:prstGeom>
              <a:noFill/>
              <a:ln w="3175">
                <a:solidFill>
                  <a:srgbClr val="0000FF"/>
                </a:solidFill>
                <a:round/>
                <a:headEnd/>
                <a:tailEnd/>
              </a:ln>
            </p:spPr>
            <p:txBody>
              <a:bodyPr/>
              <a:lstStyle/>
              <a:p>
                <a:endParaRPr lang="fr-FR"/>
              </a:p>
            </p:txBody>
          </p:sp>
          <p:sp>
            <p:nvSpPr>
              <p:cNvPr id="765045" name="Line 3189"/>
              <p:cNvSpPr>
                <a:spLocks noChangeShapeType="1"/>
              </p:cNvSpPr>
              <p:nvPr/>
            </p:nvSpPr>
            <p:spPr bwMode="auto">
              <a:xfrm>
                <a:off x="4050" y="1368"/>
                <a:ext cx="30" cy="1"/>
              </a:xfrm>
              <a:prstGeom prst="line">
                <a:avLst/>
              </a:prstGeom>
              <a:noFill/>
              <a:ln w="3175">
                <a:solidFill>
                  <a:srgbClr val="0000FF"/>
                </a:solidFill>
                <a:round/>
                <a:headEnd/>
                <a:tailEnd/>
              </a:ln>
            </p:spPr>
            <p:txBody>
              <a:bodyPr/>
              <a:lstStyle/>
              <a:p>
                <a:endParaRPr lang="fr-FR"/>
              </a:p>
            </p:txBody>
          </p:sp>
          <p:sp>
            <p:nvSpPr>
              <p:cNvPr id="765046" name="Freeform 3190"/>
              <p:cNvSpPr>
                <a:spLocks/>
              </p:cNvSpPr>
              <p:nvPr/>
            </p:nvSpPr>
            <p:spPr bwMode="auto">
              <a:xfrm>
                <a:off x="4222" y="1354"/>
                <a:ext cx="32" cy="33"/>
              </a:xfrm>
              <a:custGeom>
                <a:avLst/>
                <a:gdLst/>
                <a:ahLst/>
                <a:cxnLst>
                  <a:cxn ang="0">
                    <a:pos x="31" y="18"/>
                  </a:cxn>
                  <a:cxn ang="0">
                    <a:pos x="31" y="14"/>
                  </a:cxn>
                  <a:cxn ang="0">
                    <a:pos x="30" y="11"/>
                  </a:cxn>
                  <a:cxn ang="0">
                    <a:pos x="28" y="8"/>
                  </a:cxn>
                  <a:cxn ang="0">
                    <a:pos x="26" y="5"/>
                  </a:cxn>
                  <a:cxn ang="0">
                    <a:pos x="24" y="3"/>
                  </a:cxn>
                  <a:cxn ang="0">
                    <a:pos x="21" y="1"/>
                  </a:cxn>
                  <a:cxn ang="0">
                    <a:pos x="19" y="1"/>
                  </a:cxn>
                  <a:cxn ang="0">
                    <a:pos x="15" y="0"/>
                  </a:cxn>
                  <a:cxn ang="0">
                    <a:pos x="12" y="1"/>
                  </a:cxn>
                  <a:cxn ang="0">
                    <a:pos x="10" y="1"/>
                  </a:cxn>
                  <a:cxn ang="0">
                    <a:pos x="8" y="3"/>
                  </a:cxn>
                  <a:cxn ang="0">
                    <a:pos x="5" y="5"/>
                  </a:cxn>
                  <a:cxn ang="0">
                    <a:pos x="3" y="8"/>
                  </a:cxn>
                  <a:cxn ang="0">
                    <a:pos x="1" y="11"/>
                  </a:cxn>
                  <a:cxn ang="0">
                    <a:pos x="0" y="14"/>
                  </a:cxn>
                  <a:cxn ang="0">
                    <a:pos x="0" y="18"/>
                  </a:cxn>
                  <a:cxn ang="0">
                    <a:pos x="0" y="21"/>
                  </a:cxn>
                  <a:cxn ang="0">
                    <a:pos x="1" y="26"/>
                  </a:cxn>
                  <a:cxn ang="0">
                    <a:pos x="3" y="28"/>
                  </a:cxn>
                  <a:cxn ang="0">
                    <a:pos x="5" y="31"/>
                  </a:cxn>
                  <a:cxn ang="0">
                    <a:pos x="8" y="33"/>
                  </a:cxn>
                  <a:cxn ang="0">
                    <a:pos x="10" y="36"/>
                  </a:cxn>
                  <a:cxn ang="0">
                    <a:pos x="12" y="36"/>
                  </a:cxn>
                  <a:cxn ang="0">
                    <a:pos x="15" y="36"/>
                  </a:cxn>
                  <a:cxn ang="0">
                    <a:pos x="19" y="36"/>
                  </a:cxn>
                  <a:cxn ang="0">
                    <a:pos x="21" y="36"/>
                  </a:cxn>
                  <a:cxn ang="0">
                    <a:pos x="24" y="33"/>
                  </a:cxn>
                  <a:cxn ang="0">
                    <a:pos x="26" y="31"/>
                  </a:cxn>
                  <a:cxn ang="0">
                    <a:pos x="28" y="28"/>
                  </a:cxn>
                  <a:cxn ang="0">
                    <a:pos x="30" y="26"/>
                  </a:cxn>
                  <a:cxn ang="0">
                    <a:pos x="31" y="21"/>
                  </a:cxn>
                </a:cxnLst>
                <a:rect l="0" t="0" r="r" b="b"/>
                <a:pathLst>
                  <a:path w="31" h="36">
                    <a:moveTo>
                      <a:pt x="31" y="18"/>
                    </a:moveTo>
                    <a:lnTo>
                      <a:pt x="31" y="14"/>
                    </a:lnTo>
                    <a:lnTo>
                      <a:pt x="30" y="11"/>
                    </a:lnTo>
                    <a:lnTo>
                      <a:pt x="28" y="8"/>
                    </a:lnTo>
                    <a:lnTo>
                      <a:pt x="26" y="5"/>
                    </a:lnTo>
                    <a:lnTo>
                      <a:pt x="24" y="3"/>
                    </a:lnTo>
                    <a:lnTo>
                      <a:pt x="21" y="1"/>
                    </a:lnTo>
                    <a:lnTo>
                      <a:pt x="19" y="1"/>
                    </a:lnTo>
                    <a:lnTo>
                      <a:pt x="15" y="0"/>
                    </a:lnTo>
                    <a:lnTo>
                      <a:pt x="12" y="1"/>
                    </a:lnTo>
                    <a:lnTo>
                      <a:pt x="10" y="1"/>
                    </a:lnTo>
                    <a:lnTo>
                      <a:pt x="8" y="3"/>
                    </a:lnTo>
                    <a:lnTo>
                      <a:pt x="5" y="5"/>
                    </a:lnTo>
                    <a:lnTo>
                      <a:pt x="3" y="8"/>
                    </a:lnTo>
                    <a:lnTo>
                      <a:pt x="1" y="11"/>
                    </a:lnTo>
                    <a:lnTo>
                      <a:pt x="0" y="14"/>
                    </a:lnTo>
                    <a:lnTo>
                      <a:pt x="0" y="18"/>
                    </a:lnTo>
                    <a:lnTo>
                      <a:pt x="0" y="21"/>
                    </a:lnTo>
                    <a:lnTo>
                      <a:pt x="1" y="26"/>
                    </a:lnTo>
                    <a:lnTo>
                      <a:pt x="3" y="28"/>
                    </a:lnTo>
                    <a:lnTo>
                      <a:pt x="5" y="31"/>
                    </a:lnTo>
                    <a:lnTo>
                      <a:pt x="8" y="33"/>
                    </a:lnTo>
                    <a:lnTo>
                      <a:pt x="10" y="36"/>
                    </a:lnTo>
                    <a:lnTo>
                      <a:pt x="12" y="36"/>
                    </a:lnTo>
                    <a:lnTo>
                      <a:pt x="15" y="36"/>
                    </a:lnTo>
                    <a:lnTo>
                      <a:pt x="19" y="36"/>
                    </a:lnTo>
                    <a:lnTo>
                      <a:pt x="21" y="36"/>
                    </a:lnTo>
                    <a:lnTo>
                      <a:pt x="24" y="33"/>
                    </a:lnTo>
                    <a:lnTo>
                      <a:pt x="26" y="31"/>
                    </a:lnTo>
                    <a:lnTo>
                      <a:pt x="28" y="28"/>
                    </a:lnTo>
                    <a:lnTo>
                      <a:pt x="30" y="26"/>
                    </a:lnTo>
                    <a:lnTo>
                      <a:pt x="31" y="21"/>
                    </a:lnTo>
                  </a:path>
                </a:pathLst>
              </a:custGeom>
              <a:noFill/>
              <a:ln w="1588">
                <a:solidFill>
                  <a:srgbClr val="0000FF"/>
                </a:solidFill>
                <a:prstDash val="solid"/>
                <a:round/>
                <a:headEnd/>
                <a:tailEnd/>
              </a:ln>
            </p:spPr>
            <p:txBody>
              <a:bodyPr/>
              <a:lstStyle/>
              <a:p>
                <a:endParaRPr lang="fr-FR"/>
              </a:p>
            </p:txBody>
          </p:sp>
          <p:sp>
            <p:nvSpPr>
              <p:cNvPr id="765047" name="Line 3191"/>
              <p:cNvSpPr>
                <a:spLocks noChangeShapeType="1"/>
              </p:cNvSpPr>
              <p:nvPr/>
            </p:nvSpPr>
            <p:spPr bwMode="auto">
              <a:xfrm>
                <a:off x="4088" y="1369"/>
                <a:ext cx="26" cy="1"/>
              </a:xfrm>
              <a:prstGeom prst="line">
                <a:avLst/>
              </a:prstGeom>
              <a:noFill/>
              <a:ln w="3175">
                <a:solidFill>
                  <a:srgbClr val="0000FF"/>
                </a:solidFill>
                <a:round/>
                <a:headEnd/>
                <a:tailEnd/>
              </a:ln>
            </p:spPr>
            <p:txBody>
              <a:bodyPr/>
              <a:lstStyle/>
              <a:p>
                <a:endParaRPr lang="fr-FR"/>
              </a:p>
            </p:txBody>
          </p:sp>
          <p:sp>
            <p:nvSpPr>
              <p:cNvPr id="765048" name="Line 3192"/>
              <p:cNvSpPr>
                <a:spLocks noChangeShapeType="1"/>
              </p:cNvSpPr>
              <p:nvPr/>
            </p:nvSpPr>
            <p:spPr bwMode="auto">
              <a:xfrm>
                <a:off x="4144" y="1369"/>
                <a:ext cx="28" cy="1"/>
              </a:xfrm>
              <a:prstGeom prst="line">
                <a:avLst/>
              </a:prstGeom>
              <a:noFill/>
              <a:ln w="3175">
                <a:solidFill>
                  <a:srgbClr val="0000FF"/>
                </a:solidFill>
                <a:round/>
                <a:headEnd/>
                <a:tailEnd/>
              </a:ln>
            </p:spPr>
            <p:txBody>
              <a:bodyPr/>
              <a:lstStyle/>
              <a:p>
                <a:endParaRPr lang="fr-FR"/>
              </a:p>
            </p:txBody>
          </p:sp>
          <p:sp>
            <p:nvSpPr>
              <p:cNvPr id="765049" name="Line 3193"/>
              <p:cNvSpPr>
                <a:spLocks noChangeShapeType="1"/>
              </p:cNvSpPr>
              <p:nvPr/>
            </p:nvSpPr>
            <p:spPr bwMode="auto">
              <a:xfrm>
                <a:off x="4201" y="1370"/>
                <a:ext cx="27" cy="1"/>
              </a:xfrm>
              <a:prstGeom prst="line">
                <a:avLst/>
              </a:prstGeom>
              <a:noFill/>
              <a:ln w="3175">
                <a:solidFill>
                  <a:srgbClr val="0000FF"/>
                </a:solidFill>
                <a:round/>
                <a:headEnd/>
                <a:tailEnd/>
              </a:ln>
            </p:spPr>
            <p:txBody>
              <a:bodyPr/>
              <a:lstStyle/>
              <a:p>
                <a:endParaRPr lang="fr-FR"/>
              </a:p>
            </p:txBody>
          </p:sp>
          <p:sp>
            <p:nvSpPr>
              <p:cNvPr id="765050" name="Freeform 3194"/>
              <p:cNvSpPr>
                <a:spLocks/>
              </p:cNvSpPr>
              <p:nvPr/>
            </p:nvSpPr>
            <p:spPr bwMode="auto">
              <a:xfrm>
                <a:off x="4373" y="1357"/>
                <a:ext cx="31" cy="34"/>
              </a:xfrm>
              <a:custGeom>
                <a:avLst/>
                <a:gdLst/>
                <a:ahLst/>
                <a:cxnLst>
                  <a:cxn ang="0">
                    <a:pos x="31" y="19"/>
                  </a:cxn>
                  <a:cxn ang="0">
                    <a:pos x="30" y="14"/>
                  </a:cxn>
                  <a:cxn ang="0">
                    <a:pos x="30" y="12"/>
                  </a:cxn>
                  <a:cxn ang="0">
                    <a:pos x="28" y="7"/>
                  </a:cxn>
                  <a:cxn ang="0">
                    <a:pos x="26" y="6"/>
                  </a:cxn>
                  <a:cxn ang="0">
                    <a:pos x="23" y="3"/>
                  </a:cxn>
                  <a:cxn ang="0">
                    <a:pos x="21" y="1"/>
                  </a:cxn>
                  <a:cxn ang="0">
                    <a:pos x="18" y="0"/>
                  </a:cxn>
                  <a:cxn ang="0">
                    <a:pos x="15" y="0"/>
                  </a:cxn>
                  <a:cxn ang="0">
                    <a:pos x="12" y="0"/>
                  </a:cxn>
                  <a:cxn ang="0">
                    <a:pos x="9" y="1"/>
                  </a:cxn>
                  <a:cxn ang="0">
                    <a:pos x="6" y="3"/>
                  </a:cxn>
                  <a:cxn ang="0">
                    <a:pos x="4" y="6"/>
                  </a:cxn>
                  <a:cxn ang="0">
                    <a:pos x="2" y="7"/>
                  </a:cxn>
                  <a:cxn ang="0">
                    <a:pos x="1" y="12"/>
                  </a:cxn>
                  <a:cxn ang="0">
                    <a:pos x="0" y="14"/>
                  </a:cxn>
                  <a:cxn ang="0">
                    <a:pos x="0" y="19"/>
                  </a:cxn>
                  <a:cxn ang="0">
                    <a:pos x="0" y="22"/>
                  </a:cxn>
                  <a:cxn ang="0">
                    <a:pos x="1" y="24"/>
                  </a:cxn>
                  <a:cxn ang="0">
                    <a:pos x="2" y="29"/>
                  </a:cxn>
                  <a:cxn ang="0">
                    <a:pos x="4" y="30"/>
                  </a:cxn>
                  <a:cxn ang="0">
                    <a:pos x="6" y="33"/>
                  </a:cxn>
                  <a:cxn ang="0">
                    <a:pos x="9" y="35"/>
                  </a:cxn>
                  <a:cxn ang="0">
                    <a:pos x="12" y="36"/>
                  </a:cxn>
                  <a:cxn ang="0">
                    <a:pos x="15" y="36"/>
                  </a:cxn>
                  <a:cxn ang="0">
                    <a:pos x="18" y="36"/>
                  </a:cxn>
                  <a:cxn ang="0">
                    <a:pos x="21" y="35"/>
                  </a:cxn>
                  <a:cxn ang="0">
                    <a:pos x="23" y="33"/>
                  </a:cxn>
                  <a:cxn ang="0">
                    <a:pos x="26" y="30"/>
                  </a:cxn>
                  <a:cxn ang="0">
                    <a:pos x="28" y="29"/>
                  </a:cxn>
                  <a:cxn ang="0">
                    <a:pos x="30" y="24"/>
                  </a:cxn>
                  <a:cxn ang="0">
                    <a:pos x="30" y="22"/>
                  </a:cxn>
                </a:cxnLst>
                <a:rect l="0" t="0" r="r" b="b"/>
                <a:pathLst>
                  <a:path w="31" h="36">
                    <a:moveTo>
                      <a:pt x="31" y="19"/>
                    </a:moveTo>
                    <a:lnTo>
                      <a:pt x="30" y="14"/>
                    </a:lnTo>
                    <a:lnTo>
                      <a:pt x="30" y="12"/>
                    </a:lnTo>
                    <a:lnTo>
                      <a:pt x="28" y="7"/>
                    </a:lnTo>
                    <a:lnTo>
                      <a:pt x="26" y="6"/>
                    </a:lnTo>
                    <a:lnTo>
                      <a:pt x="23" y="3"/>
                    </a:lnTo>
                    <a:lnTo>
                      <a:pt x="21" y="1"/>
                    </a:lnTo>
                    <a:lnTo>
                      <a:pt x="18" y="0"/>
                    </a:lnTo>
                    <a:lnTo>
                      <a:pt x="15" y="0"/>
                    </a:lnTo>
                    <a:lnTo>
                      <a:pt x="12" y="0"/>
                    </a:lnTo>
                    <a:lnTo>
                      <a:pt x="9" y="1"/>
                    </a:lnTo>
                    <a:lnTo>
                      <a:pt x="6" y="3"/>
                    </a:lnTo>
                    <a:lnTo>
                      <a:pt x="4" y="6"/>
                    </a:lnTo>
                    <a:lnTo>
                      <a:pt x="2" y="7"/>
                    </a:lnTo>
                    <a:lnTo>
                      <a:pt x="1" y="12"/>
                    </a:lnTo>
                    <a:lnTo>
                      <a:pt x="0" y="14"/>
                    </a:lnTo>
                    <a:lnTo>
                      <a:pt x="0" y="19"/>
                    </a:lnTo>
                    <a:lnTo>
                      <a:pt x="0" y="22"/>
                    </a:lnTo>
                    <a:lnTo>
                      <a:pt x="1" y="24"/>
                    </a:lnTo>
                    <a:lnTo>
                      <a:pt x="2" y="29"/>
                    </a:lnTo>
                    <a:lnTo>
                      <a:pt x="4" y="30"/>
                    </a:lnTo>
                    <a:lnTo>
                      <a:pt x="6" y="33"/>
                    </a:lnTo>
                    <a:lnTo>
                      <a:pt x="9" y="35"/>
                    </a:lnTo>
                    <a:lnTo>
                      <a:pt x="12" y="36"/>
                    </a:lnTo>
                    <a:lnTo>
                      <a:pt x="15" y="36"/>
                    </a:lnTo>
                    <a:lnTo>
                      <a:pt x="18" y="36"/>
                    </a:lnTo>
                    <a:lnTo>
                      <a:pt x="21" y="35"/>
                    </a:lnTo>
                    <a:lnTo>
                      <a:pt x="23" y="33"/>
                    </a:lnTo>
                    <a:lnTo>
                      <a:pt x="26" y="30"/>
                    </a:lnTo>
                    <a:lnTo>
                      <a:pt x="28" y="29"/>
                    </a:lnTo>
                    <a:lnTo>
                      <a:pt x="30" y="24"/>
                    </a:lnTo>
                    <a:lnTo>
                      <a:pt x="30" y="22"/>
                    </a:lnTo>
                  </a:path>
                </a:pathLst>
              </a:custGeom>
              <a:noFill/>
              <a:ln w="1588">
                <a:solidFill>
                  <a:srgbClr val="0000FF"/>
                </a:solidFill>
                <a:prstDash val="solid"/>
                <a:round/>
                <a:headEnd/>
                <a:tailEnd/>
              </a:ln>
            </p:spPr>
            <p:txBody>
              <a:bodyPr/>
              <a:lstStyle/>
              <a:p>
                <a:endParaRPr lang="fr-FR"/>
              </a:p>
            </p:txBody>
          </p:sp>
          <p:sp>
            <p:nvSpPr>
              <p:cNvPr id="765051" name="Line 3195"/>
              <p:cNvSpPr>
                <a:spLocks noChangeShapeType="1"/>
              </p:cNvSpPr>
              <p:nvPr/>
            </p:nvSpPr>
            <p:spPr bwMode="auto">
              <a:xfrm>
                <a:off x="4237" y="1370"/>
                <a:ext cx="28" cy="1"/>
              </a:xfrm>
              <a:prstGeom prst="line">
                <a:avLst/>
              </a:prstGeom>
              <a:noFill/>
              <a:ln w="3175">
                <a:solidFill>
                  <a:srgbClr val="0000FF"/>
                </a:solidFill>
                <a:round/>
                <a:headEnd/>
                <a:tailEnd/>
              </a:ln>
            </p:spPr>
            <p:txBody>
              <a:bodyPr/>
              <a:lstStyle/>
              <a:p>
                <a:endParaRPr lang="fr-FR"/>
              </a:p>
            </p:txBody>
          </p:sp>
          <p:sp>
            <p:nvSpPr>
              <p:cNvPr id="765052" name="Line 3196"/>
              <p:cNvSpPr>
                <a:spLocks noChangeShapeType="1"/>
              </p:cNvSpPr>
              <p:nvPr/>
            </p:nvSpPr>
            <p:spPr bwMode="auto">
              <a:xfrm>
                <a:off x="4294" y="1372"/>
                <a:ext cx="28" cy="1"/>
              </a:xfrm>
              <a:prstGeom prst="line">
                <a:avLst/>
              </a:prstGeom>
              <a:noFill/>
              <a:ln w="3175">
                <a:solidFill>
                  <a:srgbClr val="0000FF"/>
                </a:solidFill>
                <a:round/>
                <a:headEnd/>
                <a:tailEnd/>
              </a:ln>
            </p:spPr>
            <p:txBody>
              <a:bodyPr/>
              <a:lstStyle/>
              <a:p>
                <a:endParaRPr lang="fr-FR"/>
              </a:p>
            </p:txBody>
          </p:sp>
          <p:sp>
            <p:nvSpPr>
              <p:cNvPr id="765053" name="Line 3197"/>
              <p:cNvSpPr>
                <a:spLocks noChangeShapeType="1"/>
              </p:cNvSpPr>
              <p:nvPr/>
            </p:nvSpPr>
            <p:spPr bwMode="auto">
              <a:xfrm>
                <a:off x="4351" y="1373"/>
                <a:ext cx="27" cy="1"/>
              </a:xfrm>
              <a:prstGeom prst="line">
                <a:avLst/>
              </a:prstGeom>
              <a:noFill/>
              <a:ln w="3175">
                <a:solidFill>
                  <a:srgbClr val="0000FF"/>
                </a:solidFill>
                <a:round/>
                <a:headEnd/>
                <a:tailEnd/>
              </a:ln>
            </p:spPr>
            <p:txBody>
              <a:bodyPr/>
              <a:lstStyle/>
              <a:p>
                <a:endParaRPr lang="fr-FR"/>
              </a:p>
            </p:txBody>
          </p:sp>
          <p:sp>
            <p:nvSpPr>
              <p:cNvPr id="765054" name="Freeform 3198"/>
              <p:cNvSpPr>
                <a:spLocks/>
              </p:cNvSpPr>
              <p:nvPr/>
            </p:nvSpPr>
            <p:spPr bwMode="auto">
              <a:xfrm>
                <a:off x="4522" y="1364"/>
                <a:ext cx="31" cy="35"/>
              </a:xfrm>
              <a:custGeom>
                <a:avLst/>
                <a:gdLst/>
                <a:ahLst/>
                <a:cxnLst>
                  <a:cxn ang="0">
                    <a:pos x="30" y="19"/>
                  </a:cxn>
                  <a:cxn ang="0">
                    <a:pos x="30" y="16"/>
                  </a:cxn>
                  <a:cxn ang="0">
                    <a:pos x="29" y="12"/>
                  </a:cxn>
                  <a:cxn ang="0">
                    <a:pos x="28" y="9"/>
                  </a:cxn>
                  <a:cxn ang="0">
                    <a:pos x="27" y="6"/>
                  </a:cxn>
                  <a:cxn ang="0">
                    <a:pos x="24" y="5"/>
                  </a:cxn>
                  <a:cxn ang="0">
                    <a:pos x="22" y="2"/>
                  </a:cxn>
                  <a:cxn ang="0">
                    <a:pos x="18" y="2"/>
                  </a:cxn>
                  <a:cxn ang="0">
                    <a:pos x="16" y="0"/>
                  </a:cxn>
                  <a:cxn ang="0">
                    <a:pos x="12" y="2"/>
                  </a:cxn>
                  <a:cxn ang="0">
                    <a:pos x="10" y="2"/>
                  </a:cxn>
                  <a:cxn ang="0">
                    <a:pos x="7" y="5"/>
                  </a:cxn>
                  <a:cxn ang="0">
                    <a:pos x="5" y="6"/>
                  </a:cxn>
                  <a:cxn ang="0">
                    <a:pos x="2" y="9"/>
                  </a:cxn>
                  <a:cxn ang="0">
                    <a:pos x="1" y="12"/>
                  </a:cxn>
                  <a:cxn ang="0">
                    <a:pos x="0" y="16"/>
                  </a:cxn>
                  <a:cxn ang="0">
                    <a:pos x="0" y="19"/>
                  </a:cxn>
                  <a:cxn ang="0">
                    <a:pos x="0" y="22"/>
                  </a:cxn>
                  <a:cxn ang="0">
                    <a:pos x="1" y="26"/>
                  </a:cxn>
                  <a:cxn ang="0">
                    <a:pos x="2" y="29"/>
                  </a:cxn>
                  <a:cxn ang="0">
                    <a:pos x="5" y="32"/>
                  </a:cxn>
                  <a:cxn ang="0">
                    <a:pos x="7" y="33"/>
                  </a:cxn>
                  <a:cxn ang="0">
                    <a:pos x="10" y="36"/>
                  </a:cxn>
                  <a:cxn ang="0">
                    <a:pos x="12" y="36"/>
                  </a:cxn>
                  <a:cxn ang="0">
                    <a:pos x="16" y="38"/>
                  </a:cxn>
                  <a:cxn ang="0">
                    <a:pos x="18" y="36"/>
                  </a:cxn>
                  <a:cxn ang="0">
                    <a:pos x="22" y="36"/>
                  </a:cxn>
                  <a:cxn ang="0">
                    <a:pos x="24" y="33"/>
                  </a:cxn>
                  <a:cxn ang="0">
                    <a:pos x="27" y="32"/>
                  </a:cxn>
                  <a:cxn ang="0">
                    <a:pos x="28" y="29"/>
                  </a:cxn>
                  <a:cxn ang="0">
                    <a:pos x="29" y="26"/>
                  </a:cxn>
                  <a:cxn ang="0">
                    <a:pos x="30" y="22"/>
                  </a:cxn>
                </a:cxnLst>
                <a:rect l="0" t="0" r="r" b="b"/>
                <a:pathLst>
                  <a:path w="30" h="38">
                    <a:moveTo>
                      <a:pt x="30" y="19"/>
                    </a:moveTo>
                    <a:lnTo>
                      <a:pt x="30" y="16"/>
                    </a:lnTo>
                    <a:lnTo>
                      <a:pt x="29" y="12"/>
                    </a:lnTo>
                    <a:lnTo>
                      <a:pt x="28" y="9"/>
                    </a:lnTo>
                    <a:lnTo>
                      <a:pt x="27" y="6"/>
                    </a:lnTo>
                    <a:lnTo>
                      <a:pt x="24" y="5"/>
                    </a:lnTo>
                    <a:lnTo>
                      <a:pt x="22" y="2"/>
                    </a:lnTo>
                    <a:lnTo>
                      <a:pt x="18" y="2"/>
                    </a:lnTo>
                    <a:lnTo>
                      <a:pt x="16" y="0"/>
                    </a:lnTo>
                    <a:lnTo>
                      <a:pt x="12" y="2"/>
                    </a:lnTo>
                    <a:lnTo>
                      <a:pt x="10" y="2"/>
                    </a:lnTo>
                    <a:lnTo>
                      <a:pt x="7" y="5"/>
                    </a:lnTo>
                    <a:lnTo>
                      <a:pt x="5" y="6"/>
                    </a:lnTo>
                    <a:lnTo>
                      <a:pt x="2" y="9"/>
                    </a:lnTo>
                    <a:lnTo>
                      <a:pt x="1" y="12"/>
                    </a:lnTo>
                    <a:lnTo>
                      <a:pt x="0" y="16"/>
                    </a:lnTo>
                    <a:lnTo>
                      <a:pt x="0" y="19"/>
                    </a:lnTo>
                    <a:lnTo>
                      <a:pt x="0" y="22"/>
                    </a:lnTo>
                    <a:lnTo>
                      <a:pt x="1" y="26"/>
                    </a:lnTo>
                    <a:lnTo>
                      <a:pt x="2" y="29"/>
                    </a:lnTo>
                    <a:lnTo>
                      <a:pt x="5" y="32"/>
                    </a:lnTo>
                    <a:lnTo>
                      <a:pt x="7" y="33"/>
                    </a:lnTo>
                    <a:lnTo>
                      <a:pt x="10" y="36"/>
                    </a:lnTo>
                    <a:lnTo>
                      <a:pt x="12" y="36"/>
                    </a:lnTo>
                    <a:lnTo>
                      <a:pt x="16" y="38"/>
                    </a:lnTo>
                    <a:lnTo>
                      <a:pt x="18" y="36"/>
                    </a:lnTo>
                    <a:lnTo>
                      <a:pt x="22" y="36"/>
                    </a:lnTo>
                    <a:lnTo>
                      <a:pt x="24" y="33"/>
                    </a:lnTo>
                    <a:lnTo>
                      <a:pt x="27" y="32"/>
                    </a:lnTo>
                    <a:lnTo>
                      <a:pt x="28" y="29"/>
                    </a:lnTo>
                    <a:lnTo>
                      <a:pt x="29" y="26"/>
                    </a:lnTo>
                    <a:lnTo>
                      <a:pt x="30" y="22"/>
                    </a:lnTo>
                  </a:path>
                </a:pathLst>
              </a:custGeom>
              <a:noFill/>
              <a:ln w="1588">
                <a:solidFill>
                  <a:srgbClr val="0000FF"/>
                </a:solidFill>
                <a:prstDash val="solid"/>
                <a:round/>
                <a:headEnd/>
                <a:tailEnd/>
              </a:ln>
            </p:spPr>
            <p:txBody>
              <a:bodyPr/>
              <a:lstStyle/>
              <a:p>
                <a:endParaRPr lang="fr-FR"/>
              </a:p>
            </p:txBody>
          </p:sp>
          <p:sp>
            <p:nvSpPr>
              <p:cNvPr id="765055" name="Line 3199"/>
              <p:cNvSpPr>
                <a:spLocks noChangeShapeType="1"/>
              </p:cNvSpPr>
              <p:nvPr/>
            </p:nvSpPr>
            <p:spPr bwMode="auto">
              <a:xfrm>
                <a:off x="4388" y="1375"/>
                <a:ext cx="28" cy="1"/>
              </a:xfrm>
              <a:prstGeom prst="line">
                <a:avLst/>
              </a:prstGeom>
              <a:noFill/>
              <a:ln w="3175">
                <a:solidFill>
                  <a:srgbClr val="0000FF"/>
                </a:solidFill>
                <a:round/>
                <a:headEnd/>
                <a:tailEnd/>
              </a:ln>
            </p:spPr>
            <p:txBody>
              <a:bodyPr/>
              <a:lstStyle/>
              <a:p>
                <a:endParaRPr lang="fr-FR"/>
              </a:p>
            </p:txBody>
          </p:sp>
          <p:sp>
            <p:nvSpPr>
              <p:cNvPr id="765056" name="Line 3200"/>
              <p:cNvSpPr>
                <a:spLocks noChangeShapeType="1"/>
              </p:cNvSpPr>
              <p:nvPr/>
            </p:nvSpPr>
            <p:spPr bwMode="auto">
              <a:xfrm>
                <a:off x="4444" y="1378"/>
                <a:ext cx="27" cy="1"/>
              </a:xfrm>
              <a:prstGeom prst="line">
                <a:avLst/>
              </a:prstGeom>
              <a:noFill/>
              <a:ln w="3175">
                <a:solidFill>
                  <a:srgbClr val="0000FF"/>
                </a:solidFill>
                <a:round/>
                <a:headEnd/>
                <a:tailEnd/>
              </a:ln>
            </p:spPr>
            <p:txBody>
              <a:bodyPr/>
              <a:lstStyle/>
              <a:p>
                <a:endParaRPr lang="fr-FR"/>
              </a:p>
            </p:txBody>
          </p:sp>
          <p:sp>
            <p:nvSpPr>
              <p:cNvPr id="765057" name="Line 3201"/>
              <p:cNvSpPr>
                <a:spLocks noChangeShapeType="1"/>
              </p:cNvSpPr>
              <p:nvPr/>
            </p:nvSpPr>
            <p:spPr bwMode="auto">
              <a:xfrm>
                <a:off x="4501" y="1380"/>
                <a:ext cx="27" cy="1"/>
              </a:xfrm>
              <a:prstGeom prst="line">
                <a:avLst/>
              </a:prstGeom>
              <a:noFill/>
              <a:ln w="3175">
                <a:solidFill>
                  <a:srgbClr val="0000FF"/>
                </a:solidFill>
                <a:round/>
                <a:headEnd/>
                <a:tailEnd/>
              </a:ln>
            </p:spPr>
            <p:txBody>
              <a:bodyPr/>
              <a:lstStyle/>
              <a:p>
                <a:endParaRPr lang="fr-FR"/>
              </a:p>
            </p:txBody>
          </p:sp>
          <p:sp>
            <p:nvSpPr>
              <p:cNvPr id="765058" name="Freeform 3202"/>
              <p:cNvSpPr>
                <a:spLocks/>
              </p:cNvSpPr>
              <p:nvPr/>
            </p:nvSpPr>
            <p:spPr bwMode="auto">
              <a:xfrm>
                <a:off x="4673" y="1381"/>
                <a:ext cx="30" cy="33"/>
              </a:xfrm>
              <a:custGeom>
                <a:avLst/>
                <a:gdLst/>
                <a:ahLst/>
                <a:cxnLst>
                  <a:cxn ang="0">
                    <a:pos x="30" y="17"/>
                  </a:cxn>
                  <a:cxn ang="0">
                    <a:pos x="30" y="14"/>
                  </a:cxn>
                  <a:cxn ang="0">
                    <a:pos x="29" y="10"/>
                  </a:cxn>
                  <a:cxn ang="0">
                    <a:pos x="28" y="7"/>
                  </a:cxn>
                  <a:cxn ang="0">
                    <a:pos x="25" y="4"/>
                  </a:cxn>
                  <a:cxn ang="0">
                    <a:pos x="23" y="3"/>
                  </a:cxn>
                  <a:cxn ang="0">
                    <a:pos x="21" y="1"/>
                  </a:cxn>
                  <a:cxn ang="0">
                    <a:pos x="18" y="0"/>
                  </a:cxn>
                  <a:cxn ang="0">
                    <a:pos x="14" y="0"/>
                  </a:cxn>
                  <a:cxn ang="0">
                    <a:pos x="12" y="0"/>
                  </a:cxn>
                  <a:cxn ang="0">
                    <a:pos x="9" y="1"/>
                  </a:cxn>
                  <a:cxn ang="0">
                    <a:pos x="6" y="3"/>
                  </a:cxn>
                  <a:cxn ang="0">
                    <a:pos x="3" y="4"/>
                  </a:cxn>
                  <a:cxn ang="0">
                    <a:pos x="2" y="7"/>
                  </a:cxn>
                  <a:cxn ang="0">
                    <a:pos x="1" y="10"/>
                  </a:cxn>
                  <a:cxn ang="0">
                    <a:pos x="0" y="14"/>
                  </a:cxn>
                  <a:cxn ang="0">
                    <a:pos x="0" y="17"/>
                  </a:cxn>
                  <a:cxn ang="0">
                    <a:pos x="0" y="21"/>
                  </a:cxn>
                  <a:cxn ang="0">
                    <a:pos x="1" y="24"/>
                  </a:cxn>
                  <a:cxn ang="0">
                    <a:pos x="2" y="27"/>
                  </a:cxn>
                  <a:cxn ang="0">
                    <a:pos x="3" y="30"/>
                  </a:cxn>
                  <a:cxn ang="0">
                    <a:pos x="6" y="33"/>
                  </a:cxn>
                  <a:cxn ang="0">
                    <a:pos x="9" y="34"/>
                  </a:cxn>
                  <a:cxn ang="0">
                    <a:pos x="12" y="36"/>
                  </a:cxn>
                  <a:cxn ang="0">
                    <a:pos x="14" y="36"/>
                  </a:cxn>
                  <a:cxn ang="0">
                    <a:pos x="18" y="36"/>
                  </a:cxn>
                  <a:cxn ang="0">
                    <a:pos x="21" y="34"/>
                  </a:cxn>
                  <a:cxn ang="0">
                    <a:pos x="23" y="33"/>
                  </a:cxn>
                  <a:cxn ang="0">
                    <a:pos x="25" y="30"/>
                  </a:cxn>
                  <a:cxn ang="0">
                    <a:pos x="28" y="27"/>
                  </a:cxn>
                  <a:cxn ang="0">
                    <a:pos x="29" y="24"/>
                  </a:cxn>
                  <a:cxn ang="0">
                    <a:pos x="30" y="21"/>
                  </a:cxn>
                </a:cxnLst>
                <a:rect l="0" t="0" r="r" b="b"/>
                <a:pathLst>
                  <a:path w="30" h="36">
                    <a:moveTo>
                      <a:pt x="30" y="17"/>
                    </a:moveTo>
                    <a:lnTo>
                      <a:pt x="30" y="14"/>
                    </a:lnTo>
                    <a:lnTo>
                      <a:pt x="29" y="10"/>
                    </a:lnTo>
                    <a:lnTo>
                      <a:pt x="28" y="7"/>
                    </a:lnTo>
                    <a:lnTo>
                      <a:pt x="25" y="4"/>
                    </a:lnTo>
                    <a:lnTo>
                      <a:pt x="23" y="3"/>
                    </a:lnTo>
                    <a:lnTo>
                      <a:pt x="21" y="1"/>
                    </a:lnTo>
                    <a:lnTo>
                      <a:pt x="18" y="0"/>
                    </a:lnTo>
                    <a:lnTo>
                      <a:pt x="14" y="0"/>
                    </a:lnTo>
                    <a:lnTo>
                      <a:pt x="12" y="0"/>
                    </a:lnTo>
                    <a:lnTo>
                      <a:pt x="9" y="1"/>
                    </a:lnTo>
                    <a:lnTo>
                      <a:pt x="6" y="3"/>
                    </a:lnTo>
                    <a:lnTo>
                      <a:pt x="3" y="4"/>
                    </a:lnTo>
                    <a:lnTo>
                      <a:pt x="2" y="7"/>
                    </a:lnTo>
                    <a:lnTo>
                      <a:pt x="1" y="10"/>
                    </a:lnTo>
                    <a:lnTo>
                      <a:pt x="0" y="14"/>
                    </a:lnTo>
                    <a:lnTo>
                      <a:pt x="0" y="17"/>
                    </a:lnTo>
                    <a:lnTo>
                      <a:pt x="0" y="21"/>
                    </a:lnTo>
                    <a:lnTo>
                      <a:pt x="1" y="24"/>
                    </a:lnTo>
                    <a:lnTo>
                      <a:pt x="2" y="27"/>
                    </a:lnTo>
                    <a:lnTo>
                      <a:pt x="3" y="30"/>
                    </a:lnTo>
                    <a:lnTo>
                      <a:pt x="6" y="33"/>
                    </a:lnTo>
                    <a:lnTo>
                      <a:pt x="9" y="34"/>
                    </a:lnTo>
                    <a:lnTo>
                      <a:pt x="12" y="36"/>
                    </a:lnTo>
                    <a:lnTo>
                      <a:pt x="14" y="36"/>
                    </a:lnTo>
                    <a:lnTo>
                      <a:pt x="18" y="36"/>
                    </a:lnTo>
                    <a:lnTo>
                      <a:pt x="21" y="34"/>
                    </a:lnTo>
                    <a:lnTo>
                      <a:pt x="23" y="33"/>
                    </a:lnTo>
                    <a:lnTo>
                      <a:pt x="25" y="30"/>
                    </a:lnTo>
                    <a:lnTo>
                      <a:pt x="28" y="27"/>
                    </a:lnTo>
                    <a:lnTo>
                      <a:pt x="29" y="24"/>
                    </a:lnTo>
                    <a:lnTo>
                      <a:pt x="30" y="21"/>
                    </a:lnTo>
                  </a:path>
                </a:pathLst>
              </a:custGeom>
              <a:noFill/>
              <a:ln w="1588">
                <a:solidFill>
                  <a:srgbClr val="0000FF"/>
                </a:solidFill>
                <a:prstDash val="solid"/>
                <a:round/>
                <a:headEnd/>
                <a:tailEnd/>
              </a:ln>
            </p:spPr>
            <p:txBody>
              <a:bodyPr/>
              <a:lstStyle/>
              <a:p>
                <a:endParaRPr lang="fr-FR"/>
              </a:p>
            </p:txBody>
          </p:sp>
          <p:sp>
            <p:nvSpPr>
              <p:cNvPr id="765059" name="Line 3203"/>
              <p:cNvSpPr>
                <a:spLocks noChangeShapeType="1"/>
              </p:cNvSpPr>
              <p:nvPr/>
            </p:nvSpPr>
            <p:spPr bwMode="auto">
              <a:xfrm>
                <a:off x="4539" y="1381"/>
                <a:ext cx="27" cy="3"/>
              </a:xfrm>
              <a:prstGeom prst="line">
                <a:avLst/>
              </a:prstGeom>
              <a:noFill/>
              <a:ln w="3175">
                <a:solidFill>
                  <a:srgbClr val="0000FF"/>
                </a:solidFill>
                <a:round/>
                <a:headEnd/>
                <a:tailEnd/>
              </a:ln>
            </p:spPr>
            <p:txBody>
              <a:bodyPr/>
              <a:lstStyle/>
              <a:p>
                <a:endParaRPr lang="fr-FR"/>
              </a:p>
            </p:txBody>
          </p:sp>
          <p:sp>
            <p:nvSpPr>
              <p:cNvPr id="765060" name="Line 3204"/>
              <p:cNvSpPr>
                <a:spLocks noChangeShapeType="1"/>
              </p:cNvSpPr>
              <p:nvPr/>
            </p:nvSpPr>
            <p:spPr bwMode="auto">
              <a:xfrm>
                <a:off x="4594" y="1388"/>
                <a:ext cx="27" cy="3"/>
              </a:xfrm>
              <a:prstGeom prst="line">
                <a:avLst/>
              </a:prstGeom>
              <a:noFill/>
              <a:ln w="3175">
                <a:solidFill>
                  <a:srgbClr val="0000FF"/>
                </a:solidFill>
                <a:round/>
                <a:headEnd/>
                <a:tailEnd/>
              </a:ln>
            </p:spPr>
            <p:txBody>
              <a:bodyPr/>
              <a:lstStyle/>
              <a:p>
                <a:endParaRPr lang="fr-FR"/>
              </a:p>
            </p:txBody>
          </p:sp>
          <p:sp>
            <p:nvSpPr>
              <p:cNvPr id="765061" name="Line 3205"/>
              <p:cNvSpPr>
                <a:spLocks noChangeShapeType="1"/>
              </p:cNvSpPr>
              <p:nvPr/>
            </p:nvSpPr>
            <p:spPr bwMode="auto">
              <a:xfrm>
                <a:off x="4650" y="1393"/>
                <a:ext cx="29" cy="3"/>
              </a:xfrm>
              <a:prstGeom prst="line">
                <a:avLst/>
              </a:prstGeom>
              <a:noFill/>
              <a:ln w="3175">
                <a:solidFill>
                  <a:srgbClr val="0000FF"/>
                </a:solidFill>
                <a:round/>
                <a:headEnd/>
                <a:tailEnd/>
              </a:ln>
            </p:spPr>
            <p:txBody>
              <a:bodyPr/>
              <a:lstStyle/>
              <a:p>
                <a:endParaRPr lang="fr-FR"/>
              </a:p>
            </p:txBody>
          </p:sp>
          <p:sp>
            <p:nvSpPr>
              <p:cNvPr id="765062" name="Freeform 3206"/>
              <p:cNvSpPr>
                <a:spLocks/>
              </p:cNvSpPr>
              <p:nvPr/>
            </p:nvSpPr>
            <p:spPr bwMode="auto">
              <a:xfrm>
                <a:off x="4822" y="1417"/>
                <a:ext cx="31" cy="33"/>
              </a:xfrm>
              <a:custGeom>
                <a:avLst/>
                <a:gdLst/>
                <a:ahLst/>
                <a:cxnLst>
                  <a:cxn ang="0">
                    <a:pos x="32" y="18"/>
                  </a:cxn>
                  <a:cxn ang="0">
                    <a:pos x="31" y="14"/>
                  </a:cxn>
                  <a:cxn ang="0">
                    <a:pos x="31" y="11"/>
                  </a:cxn>
                  <a:cxn ang="0">
                    <a:pos x="29" y="8"/>
                  </a:cxn>
                  <a:cxn ang="0">
                    <a:pos x="27" y="5"/>
                  </a:cxn>
                  <a:cxn ang="0">
                    <a:pos x="25" y="3"/>
                  </a:cxn>
                  <a:cxn ang="0">
                    <a:pos x="22" y="1"/>
                  </a:cxn>
                  <a:cxn ang="0">
                    <a:pos x="19" y="1"/>
                  </a:cxn>
                  <a:cxn ang="0">
                    <a:pos x="16" y="0"/>
                  </a:cxn>
                  <a:cxn ang="0">
                    <a:pos x="14" y="1"/>
                  </a:cxn>
                  <a:cxn ang="0">
                    <a:pos x="10" y="1"/>
                  </a:cxn>
                  <a:cxn ang="0">
                    <a:pos x="8" y="3"/>
                  </a:cxn>
                  <a:cxn ang="0">
                    <a:pos x="5" y="5"/>
                  </a:cxn>
                  <a:cxn ang="0">
                    <a:pos x="3" y="8"/>
                  </a:cxn>
                  <a:cxn ang="0">
                    <a:pos x="2" y="11"/>
                  </a:cxn>
                  <a:cxn ang="0">
                    <a:pos x="2" y="14"/>
                  </a:cxn>
                  <a:cxn ang="0">
                    <a:pos x="0" y="18"/>
                  </a:cxn>
                  <a:cxn ang="0">
                    <a:pos x="2" y="21"/>
                  </a:cxn>
                  <a:cxn ang="0">
                    <a:pos x="2" y="25"/>
                  </a:cxn>
                  <a:cxn ang="0">
                    <a:pos x="3" y="28"/>
                  </a:cxn>
                  <a:cxn ang="0">
                    <a:pos x="5" y="31"/>
                  </a:cxn>
                  <a:cxn ang="0">
                    <a:pos x="8" y="33"/>
                  </a:cxn>
                  <a:cxn ang="0">
                    <a:pos x="10" y="34"/>
                  </a:cxn>
                  <a:cxn ang="0">
                    <a:pos x="14" y="36"/>
                  </a:cxn>
                  <a:cxn ang="0">
                    <a:pos x="16" y="36"/>
                  </a:cxn>
                  <a:cxn ang="0">
                    <a:pos x="19" y="36"/>
                  </a:cxn>
                  <a:cxn ang="0">
                    <a:pos x="22" y="34"/>
                  </a:cxn>
                  <a:cxn ang="0">
                    <a:pos x="25" y="33"/>
                  </a:cxn>
                  <a:cxn ang="0">
                    <a:pos x="27" y="31"/>
                  </a:cxn>
                  <a:cxn ang="0">
                    <a:pos x="29" y="28"/>
                  </a:cxn>
                  <a:cxn ang="0">
                    <a:pos x="31" y="25"/>
                  </a:cxn>
                  <a:cxn ang="0">
                    <a:pos x="31" y="21"/>
                  </a:cxn>
                </a:cxnLst>
                <a:rect l="0" t="0" r="r" b="b"/>
                <a:pathLst>
                  <a:path w="32" h="36">
                    <a:moveTo>
                      <a:pt x="32" y="18"/>
                    </a:moveTo>
                    <a:lnTo>
                      <a:pt x="31" y="14"/>
                    </a:lnTo>
                    <a:lnTo>
                      <a:pt x="31" y="11"/>
                    </a:lnTo>
                    <a:lnTo>
                      <a:pt x="29" y="8"/>
                    </a:lnTo>
                    <a:lnTo>
                      <a:pt x="27" y="5"/>
                    </a:lnTo>
                    <a:lnTo>
                      <a:pt x="25" y="3"/>
                    </a:lnTo>
                    <a:lnTo>
                      <a:pt x="22" y="1"/>
                    </a:lnTo>
                    <a:lnTo>
                      <a:pt x="19" y="1"/>
                    </a:lnTo>
                    <a:lnTo>
                      <a:pt x="16" y="0"/>
                    </a:lnTo>
                    <a:lnTo>
                      <a:pt x="14" y="1"/>
                    </a:lnTo>
                    <a:lnTo>
                      <a:pt x="10" y="1"/>
                    </a:lnTo>
                    <a:lnTo>
                      <a:pt x="8" y="3"/>
                    </a:lnTo>
                    <a:lnTo>
                      <a:pt x="5" y="5"/>
                    </a:lnTo>
                    <a:lnTo>
                      <a:pt x="3" y="8"/>
                    </a:lnTo>
                    <a:lnTo>
                      <a:pt x="2" y="11"/>
                    </a:lnTo>
                    <a:lnTo>
                      <a:pt x="2" y="14"/>
                    </a:lnTo>
                    <a:lnTo>
                      <a:pt x="0" y="18"/>
                    </a:lnTo>
                    <a:lnTo>
                      <a:pt x="2" y="21"/>
                    </a:lnTo>
                    <a:lnTo>
                      <a:pt x="2" y="25"/>
                    </a:lnTo>
                    <a:lnTo>
                      <a:pt x="3" y="28"/>
                    </a:lnTo>
                    <a:lnTo>
                      <a:pt x="5" y="31"/>
                    </a:lnTo>
                    <a:lnTo>
                      <a:pt x="8" y="33"/>
                    </a:lnTo>
                    <a:lnTo>
                      <a:pt x="10" y="34"/>
                    </a:lnTo>
                    <a:lnTo>
                      <a:pt x="14" y="36"/>
                    </a:lnTo>
                    <a:lnTo>
                      <a:pt x="16" y="36"/>
                    </a:lnTo>
                    <a:lnTo>
                      <a:pt x="19" y="36"/>
                    </a:lnTo>
                    <a:lnTo>
                      <a:pt x="22" y="34"/>
                    </a:lnTo>
                    <a:lnTo>
                      <a:pt x="25" y="33"/>
                    </a:lnTo>
                    <a:lnTo>
                      <a:pt x="27" y="31"/>
                    </a:lnTo>
                    <a:lnTo>
                      <a:pt x="29" y="28"/>
                    </a:lnTo>
                    <a:lnTo>
                      <a:pt x="31" y="25"/>
                    </a:lnTo>
                    <a:lnTo>
                      <a:pt x="31" y="21"/>
                    </a:lnTo>
                  </a:path>
                </a:pathLst>
              </a:custGeom>
              <a:noFill/>
              <a:ln w="1588">
                <a:solidFill>
                  <a:srgbClr val="0000FF"/>
                </a:solidFill>
                <a:prstDash val="solid"/>
                <a:round/>
                <a:headEnd/>
                <a:tailEnd/>
              </a:ln>
            </p:spPr>
            <p:txBody>
              <a:bodyPr/>
              <a:lstStyle/>
              <a:p>
                <a:endParaRPr lang="fr-FR"/>
              </a:p>
            </p:txBody>
          </p:sp>
          <p:sp>
            <p:nvSpPr>
              <p:cNvPr id="765063" name="Line 3207"/>
              <p:cNvSpPr>
                <a:spLocks noChangeShapeType="1"/>
              </p:cNvSpPr>
              <p:nvPr/>
            </p:nvSpPr>
            <p:spPr bwMode="auto">
              <a:xfrm>
                <a:off x="4687" y="1397"/>
                <a:ext cx="27" cy="6"/>
              </a:xfrm>
              <a:prstGeom prst="line">
                <a:avLst/>
              </a:prstGeom>
              <a:noFill/>
              <a:ln w="3175">
                <a:solidFill>
                  <a:srgbClr val="0000FF"/>
                </a:solidFill>
                <a:round/>
                <a:headEnd/>
                <a:tailEnd/>
              </a:ln>
            </p:spPr>
            <p:txBody>
              <a:bodyPr/>
              <a:lstStyle/>
              <a:p>
                <a:endParaRPr lang="fr-FR"/>
              </a:p>
            </p:txBody>
          </p:sp>
          <p:sp>
            <p:nvSpPr>
              <p:cNvPr id="765064" name="Line 3208"/>
              <p:cNvSpPr>
                <a:spLocks noChangeShapeType="1"/>
              </p:cNvSpPr>
              <p:nvPr/>
            </p:nvSpPr>
            <p:spPr bwMode="auto">
              <a:xfrm>
                <a:off x="4744" y="1410"/>
                <a:ext cx="27" cy="7"/>
              </a:xfrm>
              <a:prstGeom prst="line">
                <a:avLst/>
              </a:prstGeom>
              <a:noFill/>
              <a:ln w="3175">
                <a:solidFill>
                  <a:srgbClr val="0000FF"/>
                </a:solidFill>
                <a:round/>
                <a:headEnd/>
                <a:tailEnd/>
              </a:ln>
            </p:spPr>
            <p:txBody>
              <a:bodyPr/>
              <a:lstStyle/>
              <a:p>
                <a:endParaRPr lang="fr-FR"/>
              </a:p>
            </p:txBody>
          </p:sp>
          <p:sp>
            <p:nvSpPr>
              <p:cNvPr id="765065" name="Line 3209"/>
              <p:cNvSpPr>
                <a:spLocks noChangeShapeType="1"/>
              </p:cNvSpPr>
              <p:nvPr/>
            </p:nvSpPr>
            <p:spPr bwMode="auto">
              <a:xfrm>
                <a:off x="4798" y="1424"/>
                <a:ext cx="28" cy="6"/>
              </a:xfrm>
              <a:prstGeom prst="line">
                <a:avLst/>
              </a:prstGeom>
              <a:noFill/>
              <a:ln w="3175">
                <a:solidFill>
                  <a:srgbClr val="0000FF"/>
                </a:solidFill>
                <a:round/>
                <a:headEnd/>
                <a:tailEnd/>
              </a:ln>
            </p:spPr>
            <p:txBody>
              <a:bodyPr/>
              <a:lstStyle/>
              <a:p>
                <a:endParaRPr lang="fr-FR"/>
              </a:p>
            </p:txBody>
          </p:sp>
          <p:sp>
            <p:nvSpPr>
              <p:cNvPr id="765066" name="Freeform 3210"/>
              <p:cNvSpPr>
                <a:spLocks/>
              </p:cNvSpPr>
              <p:nvPr/>
            </p:nvSpPr>
            <p:spPr bwMode="auto">
              <a:xfrm>
                <a:off x="4973" y="1481"/>
                <a:ext cx="30" cy="32"/>
              </a:xfrm>
              <a:custGeom>
                <a:avLst/>
                <a:gdLst/>
                <a:ahLst/>
                <a:cxnLst>
                  <a:cxn ang="0">
                    <a:pos x="31" y="17"/>
                  </a:cxn>
                  <a:cxn ang="0">
                    <a:pos x="31" y="14"/>
                  </a:cxn>
                  <a:cxn ang="0">
                    <a:pos x="30" y="10"/>
                  </a:cxn>
                  <a:cxn ang="0">
                    <a:pos x="29" y="7"/>
                  </a:cxn>
                  <a:cxn ang="0">
                    <a:pos x="27" y="4"/>
                  </a:cxn>
                  <a:cxn ang="0">
                    <a:pos x="25" y="2"/>
                  </a:cxn>
                  <a:cxn ang="0">
                    <a:pos x="21" y="1"/>
                  </a:cxn>
                  <a:cxn ang="0">
                    <a:pos x="19" y="0"/>
                  </a:cxn>
                  <a:cxn ang="0">
                    <a:pos x="16" y="0"/>
                  </a:cxn>
                  <a:cxn ang="0">
                    <a:pos x="13" y="0"/>
                  </a:cxn>
                  <a:cxn ang="0">
                    <a:pos x="10" y="1"/>
                  </a:cxn>
                  <a:cxn ang="0">
                    <a:pos x="8" y="2"/>
                  </a:cxn>
                  <a:cxn ang="0">
                    <a:pos x="5" y="4"/>
                  </a:cxn>
                  <a:cxn ang="0">
                    <a:pos x="3" y="7"/>
                  </a:cxn>
                  <a:cxn ang="0">
                    <a:pos x="1" y="10"/>
                  </a:cxn>
                  <a:cxn ang="0">
                    <a:pos x="0" y="14"/>
                  </a:cxn>
                  <a:cxn ang="0">
                    <a:pos x="0" y="17"/>
                  </a:cxn>
                  <a:cxn ang="0">
                    <a:pos x="0" y="21"/>
                  </a:cxn>
                  <a:cxn ang="0">
                    <a:pos x="1" y="24"/>
                  </a:cxn>
                  <a:cxn ang="0">
                    <a:pos x="3" y="27"/>
                  </a:cxn>
                  <a:cxn ang="0">
                    <a:pos x="5" y="30"/>
                  </a:cxn>
                  <a:cxn ang="0">
                    <a:pos x="8" y="33"/>
                  </a:cxn>
                  <a:cxn ang="0">
                    <a:pos x="10" y="34"/>
                  </a:cxn>
                  <a:cxn ang="0">
                    <a:pos x="13" y="35"/>
                  </a:cxn>
                  <a:cxn ang="0">
                    <a:pos x="16" y="35"/>
                  </a:cxn>
                  <a:cxn ang="0">
                    <a:pos x="19" y="35"/>
                  </a:cxn>
                  <a:cxn ang="0">
                    <a:pos x="21" y="34"/>
                  </a:cxn>
                  <a:cxn ang="0">
                    <a:pos x="25" y="33"/>
                  </a:cxn>
                  <a:cxn ang="0">
                    <a:pos x="27" y="30"/>
                  </a:cxn>
                  <a:cxn ang="0">
                    <a:pos x="29" y="27"/>
                  </a:cxn>
                  <a:cxn ang="0">
                    <a:pos x="30" y="24"/>
                  </a:cxn>
                  <a:cxn ang="0">
                    <a:pos x="31" y="21"/>
                  </a:cxn>
                </a:cxnLst>
                <a:rect l="0" t="0" r="r" b="b"/>
                <a:pathLst>
                  <a:path w="31" h="35">
                    <a:moveTo>
                      <a:pt x="31" y="17"/>
                    </a:moveTo>
                    <a:lnTo>
                      <a:pt x="31" y="14"/>
                    </a:lnTo>
                    <a:lnTo>
                      <a:pt x="30" y="10"/>
                    </a:lnTo>
                    <a:lnTo>
                      <a:pt x="29" y="7"/>
                    </a:lnTo>
                    <a:lnTo>
                      <a:pt x="27" y="4"/>
                    </a:lnTo>
                    <a:lnTo>
                      <a:pt x="25" y="2"/>
                    </a:lnTo>
                    <a:lnTo>
                      <a:pt x="21" y="1"/>
                    </a:lnTo>
                    <a:lnTo>
                      <a:pt x="19" y="0"/>
                    </a:lnTo>
                    <a:lnTo>
                      <a:pt x="16" y="0"/>
                    </a:lnTo>
                    <a:lnTo>
                      <a:pt x="13" y="0"/>
                    </a:lnTo>
                    <a:lnTo>
                      <a:pt x="10" y="1"/>
                    </a:lnTo>
                    <a:lnTo>
                      <a:pt x="8" y="2"/>
                    </a:lnTo>
                    <a:lnTo>
                      <a:pt x="5" y="4"/>
                    </a:lnTo>
                    <a:lnTo>
                      <a:pt x="3" y="7"/>
                    </a:lnTo>
                    <a:lnTo>
                      <a:pt x="1" y="10"/>
                    </a:lnTo>
                    <a:lnTo>
                      <a:pt x="0" y="14"/>
                    </a:lnTo>
                    <a:lnTo>
                      <a:pt x="0" y="17"/>
                    </a:lnTo>
                    <a:lnTo>
                      <a:pt x="0" y="21"/>
                    </a:lnTo>
                    <a:lnTo>
                      <a:pt x="1" y="24"/>
                    </a:lnTo>
                    <a:lnTo>
                      <a:pt x="3" y="27"/>
                    </a:lnTo>
                    <a:lnTo>
                      <a:pt x="5" y="30"/>
                    </a:lnTo>
                    <a:lnTo>
                      <a:pt x="8" y="33"/>
                    </a:lnTo>
                    <a:lnTo>
                      <a:pt x="10" y="34"/>
                    </a:lnTo>
                    <a:lnTo>
                      <a:pt x="13" y="35"/>
                    </a:lnTo>
                    <a:lnTo>
                      <a:pt x="16" y="35"/>
                    </a:lnTo>
                    <a:lnTo>
                      <a:pt x="19" y="35"/>
                    </a:lnTo>
                    <a:lnTo>
                      <a:pt x="21" y="34"/>
                    </a:lnTo>
                    <a:lnTo>
                      <a:pt x="25" y="33"/>
                    </a:lnTo>
                    <a:lnTo>
                      <a:pt x="27" y="30"/>
                    </a:lnTo>
                    <a:lnTo>
                      <a:pt x="29" y="27"/>
                    </a:lnTo>
                    <a:lnTo>
                      <a:pt x="30" y="24"/>
                    </a:lnTo>
                    <a:lnTo>
                      <a:pt x="31" y="21"/>
                    </a:lnTo>
                  </a:path>
                </a:pathLst>
              </a:custGeom>
              <a:noFill/>
              <a:ln w="1588">
                <a:solidFill>
                  <a:srgbClr val="0000FF"/>
                </a:solidFill>
                <a:prstDash val="solid"/>
                <a:round/>
                <a:headEnd/>
                <a:tailEnd/>
              </a:ln>
            </p:spPr>
            <p:txBody>
              <a:bodyPr/>
              <a:lstStyle/>
              <a:p>
                <a:endParaRPr lang="fr-FR"/>
              </a:p>
            </p:txBody>
          </p:sp>
          <p:sp>
            <p:nvSpPr>
              <p:cNvPr id="765067" name="Line 3211"/>
              <p:cNvSpPr>
                <a:spLocks noChangeShapeType="1"/>
              </p:cNvSpPr>
              <p:nvPr/>
            </p:nvSpPr>
            <p:spPr bwMode="auto">
              <a:xfrm>
                <a:off x="4838" y="1434"/>
                <a:ext cx="26" cy="11"/>
              </a:xfrm>
              <a:prstGeom prst="line">
                <a:avLst/>
              </a:prstGeom>
              <a:noFill/>
              <a:ln w="3175">
                <a:solidFill>
                  <a:srgbClr val="0000FF"/>
                </a:solidFill>
                <a:round/>
                <a:headEnd/>
                <a:tailEnd/>
              </a:ln>
            </p:spPr>
            <p:txBody>
              <a:bodyPr/>
              <a:lstStyle/>
              <a:p>
                <a:endParaRPr lang="fr-FR"/>
              </a:p>
            </p:txBody>
          </p:sp>
          <p:sp>
            <p:nvSpPr>
              <p:cNvPr id="765068" name="Line 3212"/>
              <p:cNvSpPr>
                <a:spLocks noChangeShapeType="1"/>
              </p:cNvSpPr>
              <p:nvPr/>
            </p:nvSpPr>
            <p:spPr bwMode="auto">
              <a:xfrm>
                <a:off x="4890" y="1455"/>
                <a:ext cx="27" cy="12"/>
              </a:xfrm>
              <a:prstGeom prst="line">
                <a:avLst/>
              </a:prstGeom>
              <a:noFill/>
              <a:ln w="3175">
                <a:solidFill>
                  <a:srgbClr val="0000FF"/>
                </a:solidFill>
                <a:round/>
                <a:headEnd/>
                <a:tailEnd/>
              </a:ln>
            </p:spPr>
            <p:txBody>
              <a:bodyPr/>
              <a:lstStyle/>
              <a:p>
                <a:endParaRPr lang="fr-FR"/>
              </a:p>
            </p:txBody>
          </p:sp>
          <p:sp>
            <p:nvSpPr>
              <p:cNvPr id="765069" name="Line 3213"/>
              <p:cNvSpPr>
                <a:spLocks noChangeShapeType="1"/>
              </p:cNvSpPr>
              <p:nvPr/>
            </p:nvSpPr>
            <p:spPr bwMode="auto">
              <a:xfrm>
                <a:off x="4943" y="1478"/>
                <a:ext cx="28" cy="10"/>
              </a:xfrm>
              <a:prstGeom prst="line">
                <a:avLst/>
              </a:prstGeom>
              <a:noFill/>
              <a:ln w="3175">
                <a:solidFill>
                  <a:srgbClr val="0000FF"/>
                </a:solidFill>
                <a:round/>
                <a:headEnd/>
                <a:tailEnd/>
              </a:ln>
            </p:spPr>
            <p:txBody>
              <a:bodyPr/>
              <a:lstStyle/>
              <a:p>
                <a:endParaRPr lang="fr-FR"/>
              </a:p>
            </p:txBody>
          </p:sp>
          <p:sp>
            <p:nvSpPr>
              <p:cNvPr id="765070" name="Freeform 3214"/>
              <p:cNvSpPr>
                <a:spLocks/>
              </p:cNvSpPr>
              <p:nvPr/>
            </p:nvSpPr>
            <p:spPr bwMode="auto">
              <a:xfrm>
                <a:off x="5123" y="1595"/>
                <a:ext cx="31" cy="35"/>
              </a:xfrm>
              <a:custGeom>
                <a:avLst/>
                <a:gdLst/>
                <a:ahLst/>
                <a:cxnLst>
                  <a:cxn ang="0">
                    <a:pos x="31" y="19"/>
                  </a:cxn>
                  <a:cxn ang="0">
                    <a:pos x="31" y="16"/>
                  </a:cxn>
                  <a:cxn ang="0">
                    <a:pos x="30" y="12"/>
                  </a:cxn>
                  <a:cxn ang="0">
                    <a:pos x="28" y="9"/>
                  </a:cxn>
                  <a:cxn ang="0">
                    <a:pos x="26" y="6"/>
                  </a:cxn>
                  <a:cxn ang="0">
                    <a:pos x="23" y="5"/>
                  </a:cxn>
                  <a:cxn ang="0">
                    <a:pos x="21" y="2"/>
                  </a:cxn>
                  <a:cxn ang="0">
                    <a:pos x="19" y="2"/>
                  </a:cxn>
                  <a:cxn ang="0">
                    <a:pos x="15" y="0"/>
                  </a:cxn>
                  <a:cxn ang="0">
                    <a:pos x="12" y="2"/>
                  </a:cxn>
                  <a:cxn ang="0">
                    <a:pos x="9" y="2"/>
                  </a:cxn>
                  <a:cxn ang="0">
                    <a:pos x="6" y="5"/>
                  </a:cxn>
                  <a:cxn ang="0">
                    <a:pos x="4" y="6"/>
                  </a:cxn>
                  <a:cxn ang="0">
                    <a:pos x="3" y="9"/>
                  </a:cxn>
                  <a:cxn ang="0">
                    <a:pos x="1" y="12"/>
                  </a:cxn>
                  <a:cxn ang="0">
                    <a:pos x="0" y="16"/>
                  </a:cxn>
                  <a:cxn ang="0">
                    <a:pos x="0" y="19"/>
                  </a:cxn>
                  <a:cxn ang="0">
                    <a:pos x="0" y="23"/>
                  </a:cxn>
                  <a:cxn ang="0">
                    <a:pos x="1" y="26"/>
                  </a:cxn>
                  <a:cxn ang="0">
                    <a:pos x="3" y="29"/>
                  </a:cxn>
                  <a:cxn ang="0">
                    <a:pos x="4" y="32"/>
                  </a:cxn>
                  <a:cxn ang="0">
                    <a:pos x="6" y="35"/>
                  </a:cxn>
                  <a:cxn ang="0">
                    <a:pos x="9" y="36"/>
                  </a:cxn>
                  <a:cxn ang="0">
                    <a:pos x="12" y="36"/>
                  </a:cxn>
                  <a:cxn ang="0">
                    <a:pos x="15" y="38"/>
                  </a:cxn>
                  <a:cxn ang="0">
                    <a:pos x="19" y="36"/>
                  </a:cxn>
                  <a:cxn ang="0">
                    <a:pos x="21" y="36"/>
                  </a:cxn>
                  <a:cxn ang="0">
                    <a:pos x="23" y="35"/>
                  </a:cxn>
                  <a:cxn ang="0">
                    <a:pos x="26" y="32"/>
                  </a:cxn>
                  <a:cxn ang="0">
                    <a:pos x="28" y="29"/>
                  </a:cxn>
                  <a:cxn ang="0">
                    <a:pos x="30" y="26"/>
                  </a:cxn>
                  <a:cxn ang="0">
                    <a:pos x="31" y="23"/>
                  </a:cxn>
                </a:cxnLst>
                <a:rect l="0" t="0" r="r" b="b"/>
                <a:pathLst>
                  <a:path w="31" h="38">
                    <a:moveTo>
                      <a:pt x="31" y="19"/>
                    </a:moveTo>
                    <a:lnTo>
                      <a:pt x="31" y="16"/>
                    </a:lnTo>
                    <a:lnTo>
                      <a:pt x="30" y="12"/>
                    </a:lnTo>
                    <a:lnTo>
                      <a:pt x="28" y="9"/>
                    </a:lnTo>
                    <a:lnTo>
                      <a:pt x="26" y="6"/>
                    </a:lnTo>
                    <a:lnTo>
                      <a:pt x="23" y="5"/>
                    </a:lnTo>
                    <a:lnTo>
                      <a:pt x="21" y="2"/>
                    </a:lnTo>
                    <a:lnTo>
                      <a:pt x="19" y="2"/>
                    </a:lnTo>
                    <a:lnTo>
                      <a:pt x="15" y="0"/>
                    </a:lnTo>
                    <a:lnTo>
                      <a:pt x="12" y="2"/>
                    </a:lnTo>
                    <a:lnTo>
                      <a:pt x="9" y="2"/>
                    </a:lnTo>
                    <a:lnTo>
                      <a:pt x="6" y="5"/>
                    </a:lnTo>
                    <a:lnTo>
                      <a:pt x="4" y="6"/>
                    </a:lnTo>
                    <a:lnTo>
                      <a:pt x="3" y="9"/>
                    </a:lnTo>
                    <a:lnTo>
                      <a:pt x="1" y="12"/>
                    </a:lnTo>
                    <a:lnTo>
                      <a:pt x="0" y="16"/>
                    </a:lnTo>
                    <a:lnTo>
                      <a:pt x="0" y="19"/>
                    </a:lnTo>
                    <a:lnTo>
                      <a:pt x="0" y="23"/>
                    </a:lnTo>
                    <a:lnTo>
                      <a:pt x="1" y="26"/>
                    </a:lnTo>
                    <a:lnTo>
                      <a:pt x="3" y="29"/>
                    </a:lnTo>
                    <a:lnTo>
                      <a:pt x="4" y="32"/>
                    </a:lnTo>
                    <a:lnTo>
                      <a:pt x="6" y="35"/>
                    </a:lnTo>
                    <a:lnTo>
                      <a:pt x="9" y="36"/>
                    </a:lnTo>
                    <a:lnTo>
                      <a:pt x="12" y="36"/>
                    </a:lnTo>
                    <a:lnTo>
                      <a:pt x="15" y="38"/>
                    </a:lnTo>
                    <a:lnTo>
                      <a:pt x="19" y="36"/>
                    </a:lnTo>
                    <a:lnTo>
                      <a:pt x="21" y="36"/>
                    </a:lnTo>
                    <a:lnTo>
                      <a:pt x="23" y="35"/>
                    </a:lnTo>
                    <a:lnTo>
                      <a:pt x="26" y="32"/>
                    </a:lnTo>
                    <a:lnTo>
                      <a:pt x="28" y="29"/>
                    </a:lnTo>
                    <a:lnTo>
                      <a:pt x="30" y="26"/>
                    </a:lnTo>
                    <a:lnTo>
                      <a:pt x="31" y="23"/>
                    </a:lnTo>
                  </a:path>
                </a:pathLst>
              </a:custGeom>
              <a:noFill/>
              <a:ln w="1588">
                <a:solidFill>
                  <a:srgbClr val="0000FF"/>
                </a:solidFill>
                <a:prstDash val="solid"/>
                <a:round/>
                <a:headEnd/>
                <a:tailEnd/>
              </a:ln>
            </p:spPr>
            <p:txBody>
              <a:bodyPr/>
              <a:lstStyle/>
              <a:p>
                <a:endParaRPr lang="fr-FR"/>
              </a:p>
            </p:txBody>
          </p:sp>
          <p:sp>
            <p:nvSpPr>
              <p:cNvPr id="765071" name="Line 3215"/>
              <p:cNvSpPr>
                <a:spLocks noChangeShapeType="1"/>
              </p:cNvSpPr>
              <p:nvPr/>
            </p:nvSpPr>
            <p:spPr bwMode="auto">
              <a:xfrm>
                <a:off x="4988" y="1496"/>
                <a:ext cx="23" cy="19"/>
              </a:xfrm>
              <a:prstGeom prst="line">
                <a:avLst/>
              </a:prstGeom>
              <a:noFill/>
              <a:ln w="3175">
                <a:solidFill>
                  <a:srgbClr val="0000FF"/>
                </a:solidFill>
                <a:round/>
                <a:headEnd/>
                <a:tailEnd/>
              </a:ln>
            </p:spPr>
            <p:txBody>
              <a:bodyPr/>
              <a:lstStyle/>
              <a:p>
                <a:endParaRPr lang="fr-FR"/>
              </a:p>
            </p:txBody>
          </p:sp>
          <p:sp>
            <p:nvSpPr>
              <p:cNvPr id="765072" name="Line 3216"/>
              <p:cNvSpPr>
                <a:spLocks noChangeShapeType="1"/>
              </p:cNvSpPr>
              <p:nvPr/>
            </p:nvSpPr>
            <p:spPr bwMode="auto">
              <a:xfrm>
                <a:off x="5034" y="1532"/>
                <a:ext cx="23" cy="17"/>
              </a:xfrm>
              <a:prstGeom prst="line">
                <a:avLst/>
              </a:prstGeom>
              <a:noFill/>
              <a:ln w="3175">
                <a:solidFill>
                  <a:srgbClr val="0000FF"/>
                </a:solidFill>
                <a:round/>
                <a:headEnd/>
                <a:tailEnd/>
              </a:ln>
            </p:spPr>
            <p:txBody>
              <a:bodyPr/>
              <a:lstStyle/>
              <a:p>
                <a:endParaRPr lang="fr-FR"/>
              </a:p>
            </p:txBody>
          </p:sp>
          <p:sp>
            <p:nvSpPr>
              <p:cNvPr id="765073" name="Line 3217"/>
              <p:cNvSpPr>
                <a:spLocks noChangeShapeType="1"/>
              </p:cNvSpPr>
              <p:nvPr/>
            </p:nvSpPr>
            <p:spPr bwMode="auto">
              <a:xfrm>
                <a:off x="5079" y="1567"/>
                <a:ext cx="22" cy="18"/>
              </a:xfrm>
              <a:prstGeom prst="line">
                <a:avLst/>
              </a:prstGeom>
              <a:noFill/>
              <a:ln w="3175">
                <a:solidFill>
                  <a:srgbClr val="0000FF"/>
                </a:solidFill>
                <a:round/>
                <a:headEnd/>
                <a:tailEnd/>
              </a:ln>
            </p:spPr>
            <p:txBody>
              <a:bodyPr/>
              <a:lstStyle/>
              <a:p>
                <a:endParaRPr lang="fr-FR"/>
              </a:p>
            </p:txBody>
          </p:sp>
          <p:sp>
            <p:nvSpPr>
              <p:cNvPr id="765074" name="Line 3218"/>
              <p:cNvSpPr>
                <a:spLocks noChangeShapeType="1"/>
              </p:cNvSpPr>
              <p:nvPr/>
            </p:nvSpPr>
            <p:spPr bwMode="auto">
              <a:xfrm>
                <a:off x="5126" y="1602"/>
                <a:ext cx="12" cy="10"/>
              </a:xfrm>
              <a:prstGeom prst="line">
                <a:avLst/>
              </a:prstGeom>
              <a:noFill/>
              <a:ln w="3175">
                <a:solidFill>
                  <a:srgbClr val="0000FF"/>
                </a:solidFill>
                <a:round/>
                <a:headEnd/>
                <a:tailEnd/>
              </a:ln>
            </p:spPr>
            <p:txBody>
              <a:bodyPr/>
              <a:lstStyle/>
              <a:p>
                <a:endParaRPr lang="fr-FR"/>
              </a:p>
            </p:txBody>
          </p:sp>
          <p:sp>
            <p:nvSpPr>
              <p:cNvPr id="765075" name="Freeform 3219"/>
              <p:cNvSpPr>
                <a:spLocks/>
              </p:cNvSpPr>
              <p:nvPr/>
            </p:nvSpPr>
            <p:spPr bwMode="auto">
              <a:xfrm>
                <a:off x="5272" y="1716"/>
                <a:ext cx="32" cy="35"/>
              </a:xfrm>
              <a:custGeom>
                <a:avLst/>
                <a:gdLst/>
                <a:ahLst/>
                <a:cxnLst>
                  <a:cxn ang="0">
                    <a:pos x="31" y="19"/>
                  </a:cxn>
                  <a:cxn ang="0">
                    <a:pos x="31" y="15"/>
                  </a:cxn>
                  <a:cxn ang="0">
                    <a:pos x="31" y="12"/>
                  </a:cxn>
                  <a:cxn ang="0">
                    <a:pos x="28" y="9"/>
                  </a:cxn>
                  <a:cxn ang="0">
                    <a:pos x="27" y="6"/>
                  </a:cxn>
                  <a:cxn ang="0">
                    <a:pos x="24" y="5"/>
                  </a:cxn>
                  <a:cxn ang="0">
                    <a:pos x="22" y="2"/>
                  </a:cxn>
                  <a:cxn ang="0">
                    <a:pos x="18" y="2"/>
                  </a:cxn>
                  <a:cxn ang="0">
                    <a:pos x="16" y="0"/>
                  </a:cxn>
                  <a:cxn ang="0">
                    <a:pos x="12" y="2"/>
                  </a:cxn>
                  <a:cxn ang="0">
                    <a:pos x="10" y="2"/>
                  </a:cxn>
                  <a:cxn ang="0">
                    <a:pos x="7" y="5"/>
                  </a:cxn>
                  <a:cxn ang="0">
                    <a:pos x="5" y="6"/>
                  </a:cxn>
                  <a:cxn ang="0">
                    <a:pos x="2" y="9"/>
                  </a:cxn>
                  <a:cxn ang="0">
                    <a:pos x="1" y="12"/>
                  </a:cxn>
                  <a:cxn ang="0">
                    <a:pos x="0" y="15"/>
                  </a:cxn>
                  <a:cxn ang="0">
                    <a:pos x="0" y="19"/>
                  </a:cxn>
                  <a:cxn ang="0">
                    <a:pos x="0" y="22"/>
                  </a:cxn>
                  <a:cxn ang="0">
                    <a:pos x="1" y="26"/>
                  </a:cxn>
                  <a:cxn ang="0">
                    <a:pos x="2" y="29"/>
                  </a:cxn>
                  <a:cxn ang="0">
                    <a:pos x="5" y="32"/>
                  </a:cxn>
                  <a:cxn ang="0">
                    <a:pos x="7" y="34"/>
                  </a:cxn>
                  <a:cxn ang="0">
                    <a:pos x="10" y="36"/>
                  </a:cxn>
                  <a:cxn ang="0">
                    <a:pos x="12" y="36"/>
                  </a:cxn>
                  <a:cxn ang="0">
                    <a:pos x="16" y="38"/>
                  </a:cxn>
                  <a:cxn ang="0">
                    <a:pos x="18" y="36"/>
                  </a:cxn>
                  <a:cxn ang="0">
                    <a:pos x="22" y="36"/>
                  </a:cxn>
                  <a:cxn ang="0">
                    <a:pos x="24" y="34"/>
                  </a:cxn>
                  <a:cxn ang="0">
                    <a:pos x="27" y="32"/>
                  </a:cxn>
                  <a:cxn ang="0">
                    <a:pos x="28" y="29"/>
                  </a:cxn>
                  <a:cxn ang="0">
                    <a:pos x="31" y="26"/>
                  </a:cxn>
                  <a:cxn ang="0">
                    <a:pos x="31" y="22"/>
                  </a:cxn>
                </a:cxnLst>
                <a:rect l="0" t="0" r="r" b="b"/>
                <a:pathLst>
                  <a:path w="31" h="38">
                    <a:moveTo>
                      <a:pt x="31" y="19"/>
                    </a:moveTo>
                    <a:lnTo>
                      <a:pt x="31" y="15"/>
                    </a:lnTo>
                    <a:lnTo>
                      <a:pt x="31" y="12"/>
                    </a:lnTo>
                    <a:lnTo>
                      <a:pt x="28" y="9"/>
                    </a:lnTo>
                    <a:lnTo>
                      <a:pt x="27" y="6"/>
                    </a:lnTo>
                    <a:lnTo>
                      <a:pt x="24" y="5"/>
                    </a:lnTo>
                    <a:lnTo>
                      <a:pt x="22" y="2"/>
                    </a:lnTo>
                    <a:lnTo>
                      <a:pt x="18" y="2"/>
                    </a:lnTo>
                    <a:lnTo>
                      <a:pt x="16" y="0"/>
                    </a:lnTo>
                    <a:lnTo>
                      <a:pt x="12" y="2"/>
                    </a:lnTo>
                    <a:lnTo>
                      <a:pt x="10" y="2"/>
                    </a:lnTo>
                    <a:lnTo>
                      <a:pt x="7" y="5"/>
                    </a:lnTo>
                    <a:lnTo>
                      <a:pt x="5" y="6"/>
                    </a:lnTo>
                    <a:lnTo>
                      <a:pt x="2" y="9"/>
                    </a:lnTo>
                    <a:lnTo>
                      <a:pt x="1" y="12"/>
                    </a:lnTo>
                    <a:lnTo>
                      <a:pt x="0" y="15"/>
                    </a:lnTo>
                    <a:lnTo>
                      <a:pt x="0" y="19"/>
                    </a:lnTo>
                    <a:lnTo>
                      <a:pt x="0" y="22"/>
                    </a:lnTo>
                    <a:lnTo>
                      <a:pt x="1" y="26"/>
                    </a:lnTo>
                    <a:lnTo>
                      <a:pt x="2" y="29"/>
                    </a:lnTo>
                    <a:lnTo>
                      <a:pt x="5" y="32"/>
                    </a:lnTo>
                    <a:lnTo>
                      <a:pt x="7" y="34"/>
                    </a:lnTo>
                    <a:lnTo>
                      <a:pt x="10" y="36"/>
                    </a:lnTo>
                    <a:lnTo>
                      <a:pt x="12" y="36"/>
                    </a:lnTo>
                    <a:lnTo>
                      <a:pt x="16" y="38"/>
                    </a:lnTo>
                    <a:lnTo>
                      <a:pt x="18" y="36"/>
                    </a:lnTo>
                    <a:lnTo>
                      <a:pt x="22" y="36"/>
                    </a:lnTo>
                    <a:lnTo>
                      <a:pt x="24" y="34"/>
                    </a:lnTo>
                    <a:lnTo>
                      <a:pt x="27" y="32"/>
                    </a:lnTo>
                    <a:lnTo>
                      <a:pt x="28" y="29"/>
                    </a:lnTo>
                    <a:lnTo>
                      <a:pt x="31" y="26"/>
                    </a:lnTo>
                    <a:lnTo>
                      <a:pt x="31" y="22"/>
                    </a:lnTo>
                  </a:path>
                </a:pathLst>
              </a:custGeom>
              <a:noFill/>
              <a:ln w="1588">
                <a:solidFill>
                  <a:srgbClr val="0000FF"/>
                </a:solidFill>
                <a:prstDash val="solid"/>
                <a:round/>
                <a:headEnd/>
                <a:tailEnd/>
              </a:ln>
            </p:spPr>
            <p:txBody>
              <a:bodyPr/>
              <a:lstStyle/>
              <a:p>
                <a:endParaRPr lang="fr-FR"/>
              </a:p>
            </p:txBody>
          </p:sp>
          <p:sp>
            <p:nvSpPr>
              <p:cNvPr id="765076" name="Line 3220"/>
              <p:cNvSpPr>
                <a:spLocks noChangeShapeType="1"/>
              </p:cNvSpPr>
              <p:nvPr/>
            </p:nvSpPr>
            <p:spPr bwMode="auto">
              <a:xfrm>
                <a:off x="5138" y="1612"/>
                <a:ext cx="23" cy="19"/>
              </a:xfrm>
              <a:prstGeom prst="line">
                <a:avLst/>
              </a:prstGeom>
              <a:noFill/>
              <a:ln w="3175">
                <a:solidFill>
                  <a:srgbClr val="0000FF"/>
                </a:solidFill>
                <a:round/>
                <a:headEnd/>
                <a:tailEnd/>
              </a:ln>
            </p:spPr>
            <p:txBody>
              <a:bodyPr/>
              <a:lstStyle/>
              <a:p>
                <a:endParaRPr lang="fr-FR"/>
              </a:p>
            </p:txBody>
          </p:sp>
          <p:sp>
            <p:nvSpPr>
              <p:cNvPr id="765077" name="Line 3221"/>
              <p:cNvSpPr>
                <a:spLocks noChangeShapeType="1"/>
              </p:cNvSpPr>
              <p:nvPr/>
            </p:nvSpPr>
            <p:spPr bwMode="auto">
              <a:xfrm>
                <a:off x="5183" y="1649"/>
                <a:ext cx="22" cy="17"/>
              </a:xfrm>
              <a:prstGeom prst="line">
                <a:avLst/>
              </a:prstGeom>
              <a:noFill/>
              <a:ln w="3175">
                <a:solidFill>
                  <a:srgbClr val="0000FF"/>
                </a:solidFill>
                <a:round/>
                <a:headEnd/>
                <a:tailEnd/>
              </a:ln>
            </p:spPr>
            <p:txBody>
              <a:bodyPr/>
              <a:lstStyle/>
              <a:p>
                <a:endParaRPr lang="fr-FR"/>
              </a:p>
            </p:txBody>
          </p:sp>
          <p:sp>
            <p:nvSpPr>
              <p:cNvPr id="765078" name="Line 3222"/>
              <p:cNvSpPr>
                <a:spLocks noChangeShapeType="1"/>
              </p:cNvSpPr>
              <p:nvPr/>
            </p:nvSpPr>
            <p:spPr bwMode="auto">
              <a:xfrm>
                <a:off x="5227" y="1685"/>
                <a:ext cx="23" cy="18"/>
              </a:xfrm>
              <a:prstGeom prst="line">
                <a:avLst/>
              </a:prstGeom>
              <a:noFill/>
              <a:ln w="3175">
                <a:solidFill>
                  <a:srgbClr val="0000FF"/>
                </a:solidFill>
                <a:round/>
                <a:headEnd/>
                <a:tailEnd/>
              </a:ln>
            </p:spPr>
            <p:txBody>
              <a:bodyPr/>
              <a:lstStyle/>
              <a:p>
                <a:endParaRPr lang="fr-FR"/>
              </a:p>
            </p:txBody>
          </p:sp>
          <p:sp>
            <p:nvSpPr>
              <p:cNvPr id="765079" name="Line 3223"/>
              <p:cNvSpPr>
                <a:spLocks noChangeShapeType="1"/>
              </p:cNvSpPr>
              <p:nvPr/>
            </p:nvSpPr>
            <p:spPr bwMode="auto">
              <a:xfrm>
                <a:off x="5272" y="1722"/>
                <a:ext cx="16" cy="12"/>
              </a:xfrm>
              <a:prstGeom prst="line">
                <a:avLst/>
              </a:prstGeom>
              <a:noFill/>
              <a:ln w="3175">
                <a:solidFill>
                  <a:srgbClr val="0000FF"/>
                </a:solidFill>
                <a:round/>
                <a:headEnd/>
                <a:tailEnd/>
              </a:ln>
            </p:spPr>
            <p:txBody>
              <a:bodyPr/>
              <a:lstStyle/>
              <a:p>
                <a:endParaRPr lang="fr-FR"/>
              </a:p>
            </p:txBody>
          </p:sp>
          <p:sp>
            <p:nvSpPr>
              <p:cNvPr id="765080" name="Freeform 3224"/>
              <p:cNvSpPr>
                <a:spLocks/>
              </p:cNvSpPr>
              <p:nvPr/>
            </p:nvSpPr>
            <p:spPr bwMode="auto">
              <a:xfrm>
                <a:off x="5423" y="1972"/>
                <a:ext cx="14" cy="34"/>
              </a:xfrm>
              <a:custGeom>
                <a:avLst/>
                <a:gdLst/>
                <a:ahLst/>
                <a:cxnLst>
                  <a:cxn ang="0">
                    <a:pos x="14" y="0"/>
                  </a:cxn>
                  <a:cxn ang="0">
                    <a:pos x="12" y="1"/>
                  </a:cxn>
                  <a:cxn ang="0">
                    <a:pos x="10" y="1"/>
                  </a:cxn>
                  <a:cxn ang="0">
                    <a:pos x="6" y="2"/>
                  </a:cxn>
                  <a:cxn ang="0">
                    <a:pos x="5" y="5"/>
                  </a:cxn>
                  <a:cxn ang="0">
                    <a:pos x="2" y="8"/>
                  </a:cxn>
                  <a:cxn ang="0">
                    <a:pos x="1" y="11"/>
                  </a:cxn>
                  <a:cxn ang="0">
                    <a:pos x="0" y="14"/>
                  </a:cxn>
                  <a:cxn ang="0">
                    <a:pos x="0" y="18"/>
                  </a:cxn>
                  <a:cxn ang="0">
                    <a:pos x="0" y="21"/>
                  </a:cxn>
                  <a:cxn ang="0">
                    <a:pos x="1" y="25"/>
                  </a:cxn>
                  <a:cxn ang="0">
                    <a:pos x="2" y="28"/>
                  </a:cxn>
                  <a:cxn ang="0">
                    <a:pos x="5" y="31"/>
                  </a:cxn>
                  <a:cxn ang="0">
                    <a:pos x="6" y="33"/>
                  </a:cxn>
                  <a:cxn ang="0">
                    <a:pos x="10" y="35"/>
                  </a:cxn>
                  <a:cxn ang="0">
                    <a:pos x="12" y="35"/>
                  </a:cxn>
                  <a:cxn ang="0">
                    <a:pos x="14" y="37"/>
                  </a:cxn>
                </a:cxnLst>
                <a:rect l="0" t="0" r="r" b="b"/>
                <a:pathLst>
                  <a:path w="14" h="37">
                    <a:moveTo>
                      <a:pt x="14" y="0"/>
                    </a:moveTo>
                    <a:lnTo>
                      <a:pt x="12" y="1"/>
                    </a:lnTo>
                    <a:lnTo>
                      <a:pt x="10" y="1"/>
                    </a:lnTo>
                    <a:lnTo>
                      <a:pt x="6" y="2"/>
                    </a:lnTo>
                    <a:lnTo>
                      <a:pt x="5" y="5"/>
                    </a:lnTo>
                    <a:lnTo>
                      <a:pt x="2" y="8"/>
                    </a:lnTo>
                    <a:lnTo>
                      <a:pt x="1" y="11"/>
                    </a:lnTo>
                    <a:lnTo>
                      <a:pt x="0" y="14"/>
                    </a:lnTo>
                    <a:lnTo>
                      <a:pt x="0" y="18"/>
                    </a:lnTo>
                    <a:lnTo>
                      <a:pt x="0" y="21"/>
                    </a:lnTo>
                    <a:lnTo>
                      <a:pt x="1" y="25"/>
                    </a:lnTo>
                    <a:lnTo>
                      <a:pt x="2" y="28"/>
                    </a:lnTo>
                    <a:lnTo>
                      <a:pt x="5" y="31"/>
                    </a:lnTo>
                    <a:lnTo>
                      <a:pt x="6" y="33"/>
                    </a:lnTo>
                    <a:lnTo>
                      <a:pt x="10" y="35"/>
                    </a:lnTo>
                    <a:lnTo>
                      <a:pt x="12" y="35"/>
                    </a:lnTo>
                    <a:lnTo>
                      <a:pt x="14" y="37"/>
                    </a:lnTo>
                  </a:path>
                </a:pathLst>
              </a:custGeom>
              <a:noFill/>
              <a:ln w="1588">
                <a:solidFill>
                  <a:srgbClr val="0000FF"/>
                </a:solidFill>
                <a:prstDash val="solid"/>
                <a:round/>
                <a:headEnd/>
                <a:tailEnd/>
              </a:ln>
            </p:spPr>
            <p:txBody>
              <a:bodyPr/>
              <a:lstStyle/>
              <a:p>
                <a:endParaRPr lang="fr-FR"/>
              </a:p>
            </p:txBody>
          </p:sp>
          <p:sp>
            <p:nvSpPr>
              <p:cNvPr id="765081" name="Line 3225"/>
              <p:cNvSpPr>
                <a:spLocks noChangeShapeType="1"/>
              </p:cNvSpPr>
              <p:nvPr/>
            </p:nvSpPr>
            <p:spPr bwMode="auto">
              <a:xfrm>
                <a:off x="5288" y="1734"/>
                <a:ext cx="16" cy="24"/>
              </a:xfrm>
              <a:prstGeom prst="line">
                <a:avLst/>
              </a:prstGeom>
              <a:noFill/>
              <a:ln w="3175">
                <a:solidFill>
                  <a:srgbClr val="0000FF"/>
                </a:solidFill>
                <a:round/>
                <a:headEnd/>
                <a:tailEnd/>
              </a:ln>
            </p:spPr>
            <p:txBody>
              <a:bodyPr/>
              <a:lstStyle/>
              <a:p>
                <a:endParaRPr lang="fr-FR"/>
              </a:p>
            </p:txBody>
          </p:sp>
          <p:sp>
            <p:nvSpPr>
              <p:cNvPr id="765082" name="Line 3226"/>
              <p:cNvSpPr>
                <a:spLocks noChangeShapeType="1"/>
              </p:cNvSpPr>
              <p:nvPr/>
            </p:nvSpPr>
            <p:spPr bwMode="auto">
              <a:xfrm>
                <a:off x="5318" y="1784"/>
                <a:ext cx="15" cy="26"/>
              </a:xfrm>
              <a:prstGeom prst="line">
                <a:avLst/>
              </a:prstGeom>
              <a:noFill/>
              <a:ln w="3175">
                <a:solidFill>
                  <a:srgbClr val="0000FF"/>
                </a:solidFill>
                <a:round/>
                <a:headEnd/>
                <a:tailEnd/>
              </a:ln>
            </p:spPr>
            <p:txBody>
              <a:bodyPr/>
              <a:lstStyle/>
              <a:p>
                <a:endParaRPr lang="fr-FR"/>
              </a:p>
            </p:txBody>
          </p:sp>
          <p:sp>
            <p:nvSpPr>
              <p:cNvPr id="765083" name="Line 3227"/>
              <p:cNvSpPr>
                <a:spLocks noChangeShapeType="1"/>
              </p:cNvSpPr>
              <p:nvPr/>
            </p:nvSpPr>
            <p:spPr bwMode="auto">
              <a:xfrm>
                <a:off x="5348" y="1836"/>
                <a:ext cx="15" cy="25"/>
              </a:xfrm>
              <a:prstGeom prst="line">
                <a:avLst/>
              </a:prstGeom>
              <a:noFill/>
              <a:ln w="3175">
                <a:solidFill>
                  <a:srgbClr val="0000FF"/>
                </a:solidFill>
                <a:round/>
                <a:headEnd/>
                <a:tailEnd/>
              </a:ln>
            </p:spPr>
            <p:txBody>
              <a:bodyPr/>
              <a:lstStyle/>
              <a:p>
                <a:endParaRPr lang="fr-FR"/>
              </a:p>
            </p:txBody>
          </p:sp>
          <p:sp>
            <p:nvSpPr>
              <p:cNvPr id="765084" name="Line 3228"/>
              <p:cNvSpPr>
                <a:spLocks noChangeShapeType="1"/>
              </p:cNvSpPr>
              <p:nvPr/>
            </p:nvSpPr>
            <p:spPr bwMode="auto">
              <a:xfrm>
                <a:off x="5378" y="1885"/>
                <a:ext cx="15" cy="27"/>
              </a:xfrm>
              <a:prstGeom prst="line">
                <a:avLst/>
              </a:prstGeom>
              <a:noFill/>
              <a:ln w="3175">
                <a:solidFill>
                  <a:srgbClr val="0000FF"/>
                </a:solidFill>
                <a:round/>
                <a:headEnd/>
                <a:tailEnd/>
              </a:ln>
            </p:spPr>
            <p:txBody>
              <a:bodyPr/>
              <a:lstStyle/>
              <a:p>
                <a:endParaRPr lang="fr-FR"/>
              </a:p>
            </p:txBody>
          </p:sp>
          <p:sp>
            <p:nvSpPr>
              <p:cNvPr id="765085" name="Line 3229"/>
              <p:cNvSpPr>
                <a:spLocks noChangeShapeType="1"/>
              </p:cNvSpPr>
              <p:nvPr/>
            </p:nvSpPr>
            <p:spPr bwMode="auto">
              <a:xfrm>
                <a:off x="5408" y="1937"/>
                <a:ext cx="15" cy="25"/>
              </a:xfrm>
              <a:prstGeom prst="line">
                <a:avLst/>
              </a:prstGeom>
              <a:noFill/>
              <a:ln w="3175">
                <a:solidFill>
                  <a:srgbClr val="0000FF"/>
                </a:solidFill>
                <a:round/>
                <a:headEnd/>
                <a:tailEnd/>
              </a:ln>
            </p:spPr>
            <p:txBody>
              <a:bodyPr/>
              <a:lstStyle/>
              <a:p>
                <a:endParaRPr lang="fr-FR"/>
              </a:p>
            </p:txBody>
          </p:sp>
          <p:sp>
            <p:nvSpPr>
              <p:cNvPr id="765086" name="Line 3230"/>
              <p:cNvSpPr>
                <a:spLocks noChangeShapeType="1"/>
              </p:cNvSpPr>
              <p:nvPr/>
            </p:nvSpPr>
            <p:spPr bwMode="auto">
              <a:xfrm>
                <a:off x="5437" y="1987"/>
                <a:ext cx="1" cy="1"/>
              </a:xfrm>
              <a:prstGeom prst="line">
                <a:avLst/>
              </a:prstGeom>
              <a:noFill/>
              <a:ln w="3175">
                <a:solidFill>
                  <a:srgbClr val="0000FF"/>
                </a:solidFill>
                <a:round/>
                <a:headEnd/>
                <a:tailEnd/>
              </a:ln>
            </p:spPr>
            <p:txBody>
              <a:bodyPr/>
              <a:lstStyle/>
              <a:p>
                <a:endParaRPr lang="fr-FR"/>
              </a:p>
            </p:txBody>
          </p:sp>
          <p:sp>
            <p:nvSpPr>
              <p:cNvPr id="765087" name="Freeform 3231"/>
              <p:cNvSpPr>
                <a:spLocks/>
              </p:cNvSpPr>
              <p:nvPr/>
            </p:nvSpPr>
            <p:spPr bwMode="auto">
              <a:xfrm>
                <a:off x="3338" y="1351"/>
                <a:ext cx="14" cy="16"/>
              </a:xfrm>
              <a:custGeom>
                <a:avLst/>
                <a:gdLst/>
                <a:ahLst/>
                <a:cxnLst>
                  <a:cxn ang="0">
                    <a:pos x="15" y="17"/>
                  </a:cxn>
                  <a:cxn ang="0">
                    <a:pos x="15" y="14"/>
                  </a:cxn>
                  <a:cxn ang="0">
                    <a:pos x="14" y="10"/>
                  </a:cxn>
                  <a:cxn ang="0">
                    <a:pos x="12" y="7"/>
                  </a:cxn>
                  <a:cxn ang="0">
                    <a:pos x="11" y="4"/>
                  </a:cxn>
                  <a:cxn ang="0">
                    <a:pos x="9" y="3"/>
                  </a:cxn>
                  <a:cxn ang="0">
                    <a:pos x="6" y="1"/>
                  </a:cxn>
                  <a:cxn ang="0">
                    <a:pos x="3" y="0"/>
                  </a:cxn>
                  <a:cxn ang="0">
                    <a:pos x="0" y="0"/>
                  </a:cxn>
                </a:cxnLst>
                <a:rect l="0" t="0" r="r" b="b"/>
                <a:pathLst>
                  <a:path w="15" h="17">
                    <a:moveTo>
                      <a:pt x="15" y="17"/>
                    </a:moveTo>
                    <a:lnTo>
                      <a:pt x="15" y="14"/>
                    </a:lnTo>
                    <a:lnTo>
                      <a:pt x="14" y="10"/>
                    </a:lnTo>
                    <a:lnTo>
                      <a:pt x="12" y="7"/>
                    </a:lnTo>
                    <a:lnTo>
                      <a:pt x="11" y="4"/>
                    </a:lnTo>
                    <a:lnTo>
                      <a:pt x="9" y="3"/>
                    </a:lnTo>
                    <a:lnTo>
                      <a:pt x="6" y="1"/>
                    </a:lnTo>
                    <a:lnTo>
                      <a:pt x="3" y="0"/>
                    </a:lnTo>
                    <a:lnTo>
                      <a:pt x="0" y="0"/>
                    </a:lnTo>
                  </a:path>
                </a:pathLst>
              </a:custGeom>
              <a:noFill/>
              <a:ln w="1588">
                <a:solidFill>
                  <a:srgbClr val="00FFFF"/>
                </a:solidFill>
                <a:prstDash val="solid"/>
                <a:round/>
                <a:headEnd/>
                <a:tailEnd/>
              </a:ln>
            </p:spPr>
            <p:txBody>
              <a:bodyPr/>
              <a:lstStyle/>
              <a:p>
                <a:endParaRPr lang="fr-FR"/>
              </a:p>
            </p:txBody>
          </p:sp>
          <p:sp>
            <p:nvSpPr>
              <p:cNvPr id="765088" name="Freeform 3232"/>
              <p:cNvSpPr>
                <a:spLocks/>
              </p:cNvSpPr>
              <p:nvPr/>
            </p:nvSpPr>
            <p:spPr bwMode="auto">
              <a:xfrm>
                <a:off x="3338" y="1370"/>
                <a:ext cx="14" cy="14"/>
              </a:xfrm>
              <a:custGeom>
                <a:avLst/>
                <a:gdLst/>
                <a:ahLst/>
                <a:cxnLst>
                  <a:cxn ang="0">
                    <a:pos x="0" y="15"/>
                  </a:cxn>
                  <a:cxn ang="0">
                    <a:pos x="3" y="15"/>
                  </a:cxn>
                  <a:cxn ang="0">
                    <a:pos x="6" y="13"/>
                  </a:cxn>
                  <a:cxn ang="0">
                    <a:pos x="9" y="12"/>
                  </a:cxn>
                  <a:cxn ang="0">
                    <a:pos x="11" y="9"/>
                  </a:cxn>
                  <a:cxn ang="0">
                    <a:pos x="12" y="6"/>
                  </a:cxn>
                  <a:cxn ang="0">
                    <a:pos x="14" y="3"/>
                  </a:cxn>
                  <a:cxn ang="0">
                    <a:pos x="15" y="0"/>
                  </a:cxn>
                </a:cxnLst>
                <a:rect l="0" t="0" r="r" b="b"/>
                <a:pathLst>
                  <a:path w="15" h="15">
                    <a:moveTo>
                      <a:pt x="0" y="15"/>
                    </a:moveTo>
                    <a:lnTo>
                      <a:pt x="3" y="15"/>
                    </a:lnTo>
                    <a:lnTo>
                      <a:pt x="6" y="13"/>
                    </a:lnTo>
                    <a:lnTo>
                      <a:pt x="9" y="12"/>
                    </a:lnTo>
                    <a:lnTo>
                      <a:pt x="11" y="9"/>
                    </a:lnTo>
                    <a:lnTo>
                      <a:pt x="12" y="6"/>
                    </a:lnTo>
                    <a:lnTo>
                      <a:pt x="14" y="3"/>
                    </a:lnTo>
                    <a:lnTo>
                      <a:pt x="15" y="0"/>
                    </a:lnTo>
                  </a:path>
                </a:pathLst>
              </a:custGeom>
              <a:noFill/>
              <a:ln w="1588">
                <a:solidFill>
                  <a:srgbClr val="00FFFF"/>
                </a:solidFill>
                <a:prstDash val="solid"/>
                <a:round/>
                <a:headEnd/>
                <a:tailEnd/>
              </a:ln>
            </p:spPr>
            <p:txBody>
              <a:bodyPr/>
              <a:lstStyle/>
              <a:p>
                <a:endParaRPr lang="fr-FR"/>
              </a:p>
            </p:txBody>
          </p:sp>
          <p:sp>
            <p:nvSpPr>
              <p:cNvPr id="765089" name="Freeform 3233"/>
              <p:cNvSpPr>
                <a:spLocks/>
              </p:cNvSpPr>
              <p:nvPr/>
            </p:nvSpPr>
            <p:spPr bwMode="auto">
              <a:xfrm>
                <a:off x="3472" y="1351"/>
                <a:ext cx="31" cy="33"/>
              </a:xfrm>
              <a:custGeom>
                <a:avLst/>
                <a:gdLst/>
                <a:ahLst/>
                <a:cxnLst>
                  <a:cxn ang="0">
                    <a:pos x="31" y="17"/>
                  </a:cxn>
                  <a:cxn ang="0">
                    <a:pos x="31" y="14"/>
                  </a:cxn>
                  <a:cxn ang="0">
                    <a:pos x="30" y="10"/>
                  </a:cxn>
                  <a:cxn ang="0">
                    <a:pos x="28" y="7"/>
                  </a:cxn>
                  <a:cxn ang="0">
                    <a:pos x="26" y="4"/>
                  </a:cxn>
                  <a:cxn ang="0">
                    <a:pos x="23" y="3"/>
                  </a:cxn>
                  <a:cxn ang="0">
                    <a:pos x="21" y="1"/>
                  </a:cxn>
                  <a:cxn ang="0">
                    <a:pos x="18" y="0"/>
                  </a:cxn>
                  <a:cxn ang="0">
                    <a:pos x="15" y="0"/>
                  </a:cxn>
                  <a:cxn ang="0">
                    <a:pos x="12" y="0"/>
                  </a:cxn>
                  <a:cxn ang="0">
                    <a:pos x="9" y="1"/>
                  </a:cxn>
                  <a:cxn ang="0">
                    <a:pos x="6" y="3"/>
                  </a:cxn>
                  <a:cxn ang="0">
                    <a:pos x="4" y="4"/>
                  </a:cxn>
                  <a:cxn ang="0">
                    <a:pos x="2" y="7"/>
                  </a:cxn>
                  <a:cxn ang="0">
                    <a:pos x="1" y="10"/>
                  </a:cxn>
                  <a:cxn ang="0">
                    <a:pos x="0" y="14"/>
                  </a:cxn>
                  <a:cxn ang="0">
                    <a:pos x="0" y="17"/>
                  </a:cxn>
                  <a:cxn ang="0">
                    <a:pos x="0" y="21"/>
                  </a:cxn>
                  <a:cxn ang="0">
                    <a:pos x="1" y="24"/>
                  </a:cxn>
                  <a:cxn ang="0">
                    <a:pos x="2" y="27"/>
                  </a:cxn>
                  <a:cxn ang="0">
                    <a:pos x="4" y="30"/>
                  </a:cxn>
                  <a:cxn ang="0">
                    <a:pos x="6" y="33"/>
                  </a:cxn>
                  <a:cxn ang="0">
                    <a:pos x="9" y="34"/>
                  </a:cxn>
                  <a:cxn ang="0">
                    <a:pos x="12" y="36"/>
                  </a:cxn>
                  <a:cxn ang="0">
                    <a:pos x="15" y="36"/>
                  </a:cxn>
                  <a:cxn ang="0">
                    <a:pos x="18" y="36"/>
                  </a:cxn>
                  <a:cxn ang="0">
                    <a:pos x="21" y="34"/>
                  </a:cxn>
                  <a:cxn ang="0">
                    <a:pos x="23" y="33"/>
                  </a:cxn>
                  <a:cxn ang="0">
                    <a:pos x="26" y="30"/>
                  </a:cxn>
                  <a:cxn ang="0">
                    <a:pos x="28" y="27"/>
                  </a:cxn>
                  <a:cxn ang="0">
                    <a:pos x="30" y="24"/>
                  </a:cxn>
                  <a:cxn ang="0">
                    <a:pos x="31" y="21"/>
                  </a:cxn>
                </a:cxnLst>
                <a:rect l="0" t="0" r="r" b="b"/>
                <a:pathLst>
                  <a:path w="31" h="36">
                    <a:moveTo>
                      <a:pt x="31" y="17"/>
                    </a:moveTo>
                    <a:lnTo>
                      <a:pt x="31" y="14"/>
                    </a:lnTo>
                    <a:lnTo>
                      <a:pt x="30" y="10"/>
                    </a:lnTo>
                    <a:lnTo>
                      <a:pt x="28" y="7"/>
                    </a:lnTo>
                    <a:lnTo>
                      <a:pt x="26" y="4"/>
                    </a:lnTo>
                    <a:lnTo>
                      <a:pt x="23" y="3"/>
                    </a:lnTo>
                    <a:lnTo>
                      <a:pt x="21" y="1"/>
                    </a:lnTo>
                    <a:lnTo>
                      <a:pt x="18" y="0"/>
                    </a:lnTo>
                    <a:lnTo>
                      <a:pt x="15" y="0"/>
                    </a:lnTo>
                    <a:lnTo>
                      <a:pt x="12" y="0"/>
                    </a:lnTo>
                    <a:lnTo>
                      <a:pt x="9" y="1"/>
                    </a:lnTo>
                    <a:lnTo>
                      <a:pt x="6" y="3"/>
                    </a:lnTo>
                    <a:lnTo>
                      <a:pt x="4" y="4"/>
                    </a:lnTo>
                    <a:lnTo>
                      <a:pt x="2" y="7"/>
                    </a:lnTo>
                    <a:lnTo>
                      <a:pt x="1" y="10"/>
                    </a:lnTo>
                    <a:lnTo>
                      <a:pt x="0" y="14"/>
                    </a:lnTo>
                    <a:lnTo>
                      <a:pt x="0" y="17"/>
                    </a:lnTo>
                    <a:lnTo>
                      <a:pt x="0" y="21"/>
                    </a:lnTo>
                    <a:lnTo>
                      <a:pt x="1" y="24"/>
                    </a:lnTo>
                    <a:lnTo>
                      <a:pt x="2" y="27"/>
                    </a:lnTo>
                    <a:lnTo>
                      <a:pt x="4" y="30"/>
                    </a:lnTo>
                    <a:lnTo>
                      <a:pt x="6" y="33"/>
                    </a:lnTo>
                    <a:lnTo>
                      <a:pt x="9" y="34"/>
                    </a:lnTo>
                    <a:lnTo>
                      <a:pt x="12" y="36"/>
                    </a:lnTo>
                    <a:lnTo>
                      <a:pt x="15" y="36"/>
                    </a:lnTo>
                    <a:lnTo>
                      <a:pt x="18" y="36"/>
                    </a:lnTo>
                    <a:lnTo>
                      <a:pt x="21" y="34"/>
                    </a:lnTo>
                    <a:lnTo>
                      <a:pt x="23" y="33"/>
                    </a:lnTo>
                    <a:lnTo>
                      <a:pt x="26" y="30"/>
                    </a:lnTo>
                    <a:lnTo>
                      <a:pt x="28" y="27"/>
                    </a:lnTo>
                    <a:lnTo>
                      <a:pt x="30" y="24"/>
                    </a:lnTo>
                    <a:lnTo>
                      <a:pt x="31" y="21"/>
                    </a:lnTo>
                  </a:path>
                </a:pathLst>
              </a:custGeom>
              <a:noFill/>
              <a:ln w="1588">
                <a:solidFill>
                  <a:srgbClr val="00FFFF"/>
                </a:solidFill>
                <a:prstDash val="solid"/>
                <a:round/>
                <a:headEnd/>
                <a:tailEnd/>
              </a:ln>
            </p:spPr>
            <p:txBody>
              <a:bodyPr/>
              <a:lstStyle/>
              <a:p>
                <a:endParaRPr lang="fr-FR"/>
              </a:p>
            </p:txBody>
          </p:sp>
          <p:sp>
            <p:nvSpPr>
              <p:cNvPr id="765090" name="Line 3234"/>
              <p:cNvSpPr>
                <a:spLocks noChangeShapeType="1"/>
              </p:cNvSpPr>
              <p:nvPr/>
            </p:nvSpPr>
            <p:spPr bwMode="auto">
              <a:xfrm>
                <a:off x="3338" y="1367"/>
                <a:ext cx="27" cy="1"/>
              </a:xfrm>
              <a:prstGeom prst="line">
                <a:avLst/>
              </a:prstGeom>
              <a:noFill/>
              <a:ln w="3175">
                <a:solidFill>
                  <a:srgbClr val="00FFFF"/>
                </a:solidFill>
                <a:round/>
                <a:headEnd/>
                <a:tailEnd/>
              </a:ln>
            </p:spPr>
            <p:txBody>
              <a:bodyPr/>
              <a:lstStyle/>
              <a:p>
                <a:endParaRPr lang="fr-FR"/>
              </a:p>
            </p:txBody>
          </p:sp>
          <p:sp>
            <p:nvSpPr>
              <p:cNvPr id="765091" name="Line 3235"/>
              <p:cNvSpPr>
                <a:spLocks noChangeShapeType="1"/>
              </p:cNvSpPr>
              <p:nvPr/>
            </p:nvSpPr>
            <p:spPr bwMode="auto">
              <a:xfrm>
                <a:off x="3395" y="1367"/>
                <a:ext cx="27" cy="1"/>
              </a:xfrm>
              <a:prstGeom prst="line">
                <a:avLst/>
              </a:prstGeom>
              <a:noFill/>
              <a:ln w="3175">
                <a:solidFill>
                  <a:srgbClr val="00FFFF"/>
                </a:solidFill>
                <a:round/>
                <a:headEnd/>
                <a:tailEnd/>
              </a:ln>
            </p:spPr>
            <p:txBody>
              <a:bodyPr/>
              <a:lstStyle/>
              <a:p>
                <a:endParaRPr lang="fr-FR"/>
              </a:p>
            </p:txBody>
          </p:sp>
          <p:sp>
            <p:nvSpPr>
              <p:cNvPr id="765092" name="Line 3236"/>
              <p:cNvSpPr>
                <a:spLocks noChangeShapeType="1"/>
              </p:cNvSpPr>
              <p:nvPr/>
            </p:nvSpPr>
            <p:spPr bwMode="auto">
              <a:xfrm>
                <a:off x="3449" y="1367"/>
                <a:ext cx="29" cy="1"/>
              </a:xfrm>
              <a:prstGeom prst="line">
                <a:avLst/>
              </a:prstGeom>
              <a:noFill/>
              <a:ln w="3175">
                <a:solidFill>
                  <a:srgbClr val="00FFFF"/>
                </a:solidFill>
                <a:round/>
                <a:headEnd/>
                <a:tailEnd/>
              </a:ln>
            </p:spPr>
            <p:txBody>
              <a:bodyPr/>
              <a:lstStyle/>
              <a:p>
                <a:endParaRPr lang="fr-FR"/>
              </a:p>
            </p:txBody>
          </p:sp>
          <p:sp>
            <p:nvSpPr>
              <p:cNvPr id="765093" name="Freeform 3237"/>
              <p:cNvSpPr>
                <a:spLocks/>
              </p:cNvSpPr>
              <p:nvPr/>
            </p:nvSpPr>
            <p:spPr bwMode="auto">
              <a:xfrm>
                <a:off x="3621" y="1351"/>
                <a:ext cx="33" cy="33"/>
              </a:xfrm>
              <a:custGeom>
                <a:avLst/>
                <a:gdLst/>
                <a:ahLst/>
                <a:cxnLst>
                  <a:cxn ang="0">
                    <a:pos x="32" y="17"/>
                  </a:cxn>
                  <a:cxn ang="0">
                    <a:pos x="30" y="14"/>
                  </a:cxn>
                  <a:cxn ang="0">
                    <a:pos x="30" y="11"/>
                  </a:cxn>
                  <a:cxn ang="0">
                    <a:pos x="28" y="7"/>
                  </a:cxn>
                  <a:cxn ang="0">
                    <a:pos x="27" y="4"/>
                  </a:cxn>
                  <a:cxn ang="0">
                    <a:pos x="24" y="3"/>
                  </a:cxn>
                  <a:cxn ang="0">
                    <a:pos x="22" y="1"/>
                  </a:cxn>
                  <a:cxn ang="0">
                    <a:pos x="18" y="0"/>
                  </a:cxn>
                  <a:cxn ang="0">
                    <a:pos x="16" y="0"/>
                  </a:cxn>
                  <a:cxn ang="0">
                    <a:pos x="13" y="0"/>
                  </a:cxn>
                  <a:cxn ang="0">
                    <a:pos x="10" y="1"/>
                  </a:cxn>
                  <a:cxn ang="0">
                    <a:pos x="7" y="3"/>
                  </a:cxn>
                  <a:cxn ang="0">
                    <a:pos x="5" y="4"/>
                  </a:cxn>
                  <a:cxn ang="0">
                    <a:pos x="3" y="7"/>
                  </a:cxn>
                  <a:cxn ang="0">
                    <a:pos x="1" y="11"/>
                  </a:cxn>
                  <a:cxn ang="0">
                    <a:pos x="1" y="14"/>
                  </a:cxn>
                  <a:cxn ang="0">
                    <a:pos x="0" y="17"/>
                  </a:cxn>
                  <a:cxn ang="0">
                    <a:pos x="1" y="21"/>
                  </a:cxn>
                  <a:cxn ang="0">
                    <a:pos x="1" y="24"/>
                  </a:cxn>
                  <a:cxn ang="0">
                    <a:pos x="3" y="27"/>
                  </a:cxn>
                  <a:cxn ang="0">
                    <a:pos x="5" y="30"/>
                  </a:cxn>
                  <a:cxn ang="0">
                    <a:pos x="7" y="33"/>
                  </a:cxn>
                  <a:cxn ang="0">
                    <a:pos x="10" y="34"/>
                  </a:cxn>
                  <a:cxn ang="0">
                    <a:pos x="13" y="36"/>
                  </a:cxn>
                  <a:cxn ang="0">
                    <a:pos x="16" y="36"/>
                  </a:cxn>
                  <a:cxn ang="0">
                    <a:pos x="18" y="36"/>
                  </a:cxn>
                  <a:cxn ang="0">
                    <a:pos x="22" y="34"/>
                  </a:cxn>
                  <a:cxn ang="0">
                    <a:pos x="24" y="33"/>
                  </a:cxn>
                  <a:cxn ang="0">
                    <a:pos x="27" y="30"/>
                  </a:cxn>
                  <a:cxn ang="0">
                    <a:pos x="28" y="27"/>
                  </a:cxn>
                  <a:cxn ang="0">
                    <a:pos x="30" y="24"/>
                  </a:cxn>
                  <a:cxn ang="0">
                    <a:pos x="30" y="21"/>
                  </a:cxn>
                </a:cxnLst>
                <a:rect l="0" t="0" r="r" b="b"/>
                <a:pathLst>
                  <a:path w="32" h="36">
                    <a:moveTo>
                      <a:pt x="32" y="17"/>
                    </a:moveTo>
                    <a:lnTo>
                      <a:pt x="30" y="14"/>
                    </a:lnTo>
                    <a:lnTo>
                      <a:pt x="30" y="11"/>
                    </a:lnTo>
                    <a:lnTo>
                      <a:pt x="28" y="7"/>
                    </a:lnTo>
                    <a:lnTo>
                      <a:pt x="27" y="4"/>
                    </a:lnTo>
                    <a:lnTo>
                      <a:pt x="24" y="3"/>
                    </a:lnTo>
                    <a:lnTo>
                      <a:pt x="22" y="1"/>
                    </a:lnTo>
                    <a:lnTo>
                      <a:pt x="18" y="0"/>
                    </a:lnTo>
                    <a:lnTo>
                      <a:pt x="16" y="0"/>
                    </a:lnTo>
                    <a:lnTo>
                      <a:pt x="13" y="0"/>
                    </a:lnTo>
                    <a:lnTo>
                      <a:pt x="10" y="1"/>
                    </a:lnTo>
                    <a:lnTo>
                      <a:pt x="7" y="3"/>
                    </a:lnTo>
                    <a:lnTo>
                      <a:pt x="5" y="4"/>
                    </a:lnTo>
                    <a:lnTo>
                      <a:pt x="3" y="7"/>
                    </a:lnTo>
                    <a:lnTo>
                      <a:pt x="1" y="11"/>
                    </a:lnTo>
                    <a:lnTo>
                      <a:pt x="1" y="14"/>
                    </a:lnTo>
                    <a:lnTo>
                      <a:pt x="0" y="17"/>
                    </a:lnTo>
                    <a:lnTo>
                      <a:pt x="1" y="21"/>
                    </a:lnTo>
                    <a:lnTo>
                      <a:pt x="1" y="24"/>
                    </a:lnTo>
                    <a:lnTo>
                      <a:pt x="3" y="27"/>
                    </a:lnTo>
                    <a:lnTo>
                      <a:pt x="5" y="30"/>
                    </a:lnTo>
                    <a:lnTo>
                      <a:pt x="7" y="33"/>
                    </a:lnTo>
                    <a:lnTo>
                      <a:pt x="10" y="34"/>
                    </a:lnTo>
                    <a:lnTo>
                      <a:pt x="13" y="36"/>
                    </a:lnTo>
                    <a:lnTo>
                      <a:pt x="16" y="36"/>
                    </a:lnTo>
                    <a:lnTo>
                      <a:pt x="18" y="36"/>
                    </a:lnTo>
                    <a:lnTo>
                      <a:pt x="22" y="34"/>
                    </a:lnTo>
                    <a:lnTo>
                      <a:pt x="24" y="33"/>
                    </a:lnTo>
                    <a:lnTo>
                      <a:pt x="27" y="30"/>
                    </a:lnTo>
                    <a:lnTo>
                      <a:pt x="28" y="27"/>
                    </a:lnTo>
                    <a:lnTo>
                      <a:pt x="30" y="24"/>
                    </a:lnTo>
                    <a:lnTo>
                      <a:pt x="30" y="21"/>
                    </a:lnTo>
                  </a:path>
                </a:pathLst>
              </a:custGeom>
              <a:noFill/>
              <a:ln w="1588">
                <a:solidFill>
                  <a:srgbClr val="00FFFF"/>
                </a:solidFill>
                <a:prstDash val="solid"/>
                <a:round/>
                <a:headEnd/>
                <a:tailEnd/>
              </a:ln>
            </p:spPr>
            <p:txBody>
              <a:bodyPr/>
              <a:lstStyle/>
              <a:p>
                <a:endParaRPr lang="fr-FR"/>
              </a:p>
            </p:txBody>
          </p:sp>
          <p:sp>
            <p:nvSpPr>
              <p:cNvPr id="765094" name="Line 3238"/>
              <p:cNvSpPr>
                <a:spLocks noChangeShapeType="1"/>
              </p:cNvSpPr>
              <p:nvPr/>
            </p:nvSpPr>
            <p:spPr bwMode="auto">
              <a:xfrm>
                <a:off x="3487" y="1367"/>
                <a:ext cx="29" cy="1"/>
              </a:xfrm>
              <a:prstGeom prst="line">
                <a:avLst/>
              </a:prstGeom>
              <a:noFill/>
              <a:ln w="3175">
                <a:solidFill>
                  <a:srgbClr val="00FFFF"/>
                </a:solidFill>
                <a:round/>
                <a:headEnd/>
                <a:tailEnd/>
              </a:ln>
            </p:spPr>
            <p:txBody>
              <a:bodyPr/>
              <a:lstStyle/>
              <a:p>
                <a:endParaRPr lang="fr-FR"/>
              </a:p>
            </p:txBody>
          </p:sp>
          <p:sp>
            <p:nvSpPr>
              <p:cNvPr id="765095" name="Line 3239"/>
              <p:cNvSpPr>
                <a:spLocks noChangeShapeType="1"/>
              </p:cNvSpPr>
              <p:nvPr/>
            </p:nvSpPr>
            <p:spPr bwMode="auto">
              <a:xfrm>
                <a:off x="3543" y="1367"/>
                <a:ext cx="28" cy="1"/>
              </a:xfrm>
              <a:prstGeom prst="line">
                <a:avLst/>
              </a:prstGeom>
              <a:noFill/>
              <a:ln w="3175">
                <a:solidFill>
                  <a:srgbClr val="00FFFF"/>
                </a:solidFill>
                <a:round/>
                <a:headEnd/>
                <a:tailEnd/>
              </a:ln>
            </p:spPr>
            <p:txBody>
              <a:bodyPr/>
              <a:lstStyle/>
              <a:p>
                <a:endParaRPr lang="fr-FR"/>
              </a:p>
            </p:txBody>
          </p:sp>
          <p:sp>
            <p:nvSpPr>
              <p:cNvPr id="765096" name="Line 3240"/>
              <p:cNvSpPr>
                <a:spLocks noChangeShapeType="1"/>
              </p:cNvSpPr>
              <p:nvPr/>
            </p:nvSpPr>
            <p:spPr bwMode="auto">
              <a:xfrm>
                <a:off x="3600" y="1367"/>
                <a:ext cx="29" cy="1"/>
              </a:xfrm>
              <a:prstGeom prst="line">
                <a:avLst/>
              </a:prstGeom>
              <a:noFill/>
              <a:ln w="3175">
                <a:solidFill>
                  <a:srgbClr val="00FFFF"/>
                </a:solidFill>
                <a:round/>
                <a:headEnd/>
                <a:tailEnd/>
              </a:ln>
            </p:spPr>
            <p:txBody>
              <a:bodyPr/>
              <a:lstStyle/>
              <a:p>
                <a:endParaRPr lang="fr-FR"/>
              </a:p>
            </p:txBody>
          </p:sp>
          <p:sp>
            <p:nvSpPr>
              <p:cNvPr id="765097" name="Freeform 3241"/>
              <p:cNvSpPr>
                <a:spLocks/>
              </p:cNvSpPr>
              <p:nvPr/>
            </p:nvSpPr>
            <p:spPr bwMode="auto">
              <a:xfrm>
                <a:off x="3772" y="1351"/>
                <a:ext cx="31" cy="33"/>
              </a:xfrm>
              <a:custGeom>
                <a:avLst/>
                <a:gdLst/>
                <a:ahLst/>
                <a:cxnLst>
                  <a:cxn ang="0">
                    <a:pos x="30" y="19"/>
                  </a:cxn>
                  <a:cxn ang="0">
                    <a:pos x="30" y="14"/>
                  </a:cxn>
                  <a:cxn ang="0">
                    <a:pos x="29" y="11"/>
                  </a:cxn>
                  <a:cxn ang="0">
                    <a:pos x="28" y="8"/>
                  </a:cxn>
                  <a:cxn ang="0">
                    <a:pos x="25" y="6"/>
                  </a:cxn>
                  <a:cxn ang="0">
                    <a:pos x="24" y="3"/>
                  </a:cxn>
                  <a:cxn ang="0">
                    <a:pos x="21" y="1"/>
                  </a:cxn>
                  <a:cxn ang="0">
                    <a:pos x="18" y="0"/>
                  </a:cxn>
                  <a:cxn ang="0">
                    <a:pos x="16" y="0"/>
                  </a:cxn>
                  <a:cxn ang="0">
                    <a:pos x="12" y="0"/>
                  </a:cxn>
                  <a:cxn ang="0">
                    <a:pos x="9" y="1"/>
                  </a:cxn>
                  <a:cxn ang="0">
                    <a:pos x="7" y="3"/>
                  </a:cxn>
                  <a:cxn ang="0">
                    <a:pos x="5" y="6"/>
                  </a:cxn>
                  <a:cxn ang="0">
                    <a:pos x="2" y="8"/>
                  </a:cxn>
                  <a:cxn ang="0">
                    <a:pos x="1" y="11"/>
                  </a:cxn>
                  <a:cxn ang="0">
                    <a:pos x="0" y="14"/>
                  </a:cxn>
                  <a:cxn ang="0">
                    <a:pos x="0" y="19"/>
                  </a:cxn>
                  <a:cxn ang="0">
                    <a:pos x="0" y="21"/>
                  </a:cxn>
                  <a:cxn ang="0">
                    <a:pos x="1" y="26"/>
                  </a:cxn>
                  <a:cxn ang="0">
                    <a:pos x="2" y="29"/>
                  </a:cxn>
                  <a:cxn ang="0">
                    <a:pos x="5" y="31"/>
                  </a:cxn>
                  <a:cxn ang="0">
                    <a:pos x="7" y="33"/>
                  </a:cxn>
                  <a:cxn ang="0">
                    <a:pos x="9" y="34"/>
                  </a:cxn>
                  <a:cxn ang="0">
                    <a:pos x="12" y="36"/>
                  </a:cxn>
                  <a:cxn ang="0">
                    <a:pos x="16" y="36"/>
                  </a:cxn>
                  <a:cxn ang="0">
                    <a:pos x="18" y="36"/>
                  </a:cxn>
                  <a:cxn ang="0">
                    <a:pos x="21" y="34"/>
                  </a:cxn>
                  <a:cxn ang="0">
                    <a:pos x="24" y="33"/>
                  </a:cxn>
                  <a:cxn ang="0">
                    <a:pos x="25" y="31"/>
                  </a:cxn>
                  <a:cxn ang="0">
                    <a:pos x="28" y="29"/>
                  </a:cxn>
                  <a:cxn ang="0">
                    <a:pos x="29" y="26"/>
                  </a:cxn>
                  <a:cxn ang="0">
                    <a:pos x="30" y="21"/>
                  </a:cxn>
                </a:cxnLst>
                <a:rect l="0" t="0" r="r" b="b"/>
                <a:pathLst>
                  <a:path w="30" h="36">
                    <a:moveTo>
                      <a:pt x="30" y="19"/>
                    </a:moveTo>
                    <a:lnTo>
                      <a:pt x="30" y="14"/>
                    </a:lnTo>
                    <a:lnTo>
                      <a:pt x="29" y="11"/>
                    </a:lnTo>
                    <a:lnTo>
                      <a:pt x="28" y="8"/>
                    </a:lnTo>
                    <a:lnTo>
                      <a:pt x="25" y="6"/>
                    </a:lnTo>
                    <a:lnTo>
                      <a:pt x="24" y="3"/>
                    </a:lnTo>
                    <a:lnTo>
                      <a:pt x="21" y="1"/>
                    </a:lnTo>
                    <a:lnTo>
                      <a:pt x="18" y="0"/>
                    </a:lnTo>
                    <a:lnTo>
                      <a:pt x="16" y="0"/>
                    </a:lnTo>
                    <a:lnTo>
                      <a:pt x="12" y="0"/>
                    </a:lnTo>
                    <a:lnTo>
                      <a:pt x="9" y="1"/>
                    </a:lnTo>
                    <a:lnTo>
                      <a:pt x="7" y="3"/>
                    </a:lnTo>
                    <a:lnTo>
                      <a:pt x="5" y="6"/>
                    </a:lnTo>
                    <a:lnTo>
                      <a:pt x="2" y="8"/>
                    </a:lnTo>
                    <a:lnTo>
                      <a:pt x="1" y="11"/>
                    </a:lnTo>
                    <a:lnTo>
                      <a:pt x="0" y="14"/>
                    </a:lnTo>
                    <a:lnTo>
                      <a:pt x="0" y="19"/>
                    </a:lnTo>
                    <a:lnTo>
                      <a:pt x="0" y="21"/>
                    </a:lnTo>
                    <a:lnTo>
                      <a:pt x="1" y="26"/>
                    </a:lnTo>
                    <a:lnTo>
                      <a:pt x="2" y="29"/>
                    </a:lnTo>
                    <a:lnTo>
                      <a:pt x="5" y="31"/>
                    </a:lnTo>
                    <a:lnTo>
                      <a:pt x="7" y="33"/>
                    </a:lnTo>
                    <a:lnTo>
                      <a:pt x="9" y="34"/>
                    </a:lnTo>
                    <a:lnTo>
                      <a:pt x="12" y="36"/>
                    </a:lnTo>
                    <a:lnTo>
                      <a:pt x="16" y="36"/>
                    </a:lnTo>
                    <a:lnTo>
                      <a:pt x="18" y="36"/>
                    </a:lnTo>
                    <a:lnTo>
                      <a:pt x="21" y="34"/>
                    </a:lnTo>
                    <a:lnTo>
                      <a:pt x="24" y="33"/>
                    </a:lnTo>
                    <a:lnTo>
                      <a:pt x="25" y="31"/>
                    </a:lnTo>
                    <a:lnTo>
                      <a:pt x="28" y="29"/>
                    </a:lnTo>
                    <a:lnTo>
                      <a:pt x="29" y="26"/>
                    </a:lnTo>
                    <a:lnTo>
                      <a:pt x="30" y="21"/>
                    </a:lnTo>
                  </a:path>
                </a:pathLst>
              </a:custGeom>
              <a:noFill/>
              <a:ln w="1588">
                <a:solidFill>
                  <a:srgbClr val="00FFFF"/>
                </a:solidFill>
                <a:prstDash val="solid"/>
                <a:round/>
                <a:headEnd/>
                <a:tailEnd/>
              </a:ln>
            </p:spPr>
            <p:txBody>
              <a:bodyPr/>
              <a:lstStyle/>
              <a:p>
                <a:endParaRPr lang="fr-FR"/>
              </a:p>
            </p:txBody>
          </p:sp>
          <p:sp>
            <p:nvSpPr>
              <p:cNvPr id="765098" name="Line 3242"/>
              <p:cNvSpPr>
                <a:spLocks noChangeShapeType="1"/>
              </p:cNvSpPr>
              <p:nvPr/>
            </p:nvSpPr>
            <p:spPr bwMode="auto">
              <a:xfrm>
                <a:off x="3637" y="1367"/>
                <a:ext cx="29" cy="1"/>
              </a:xfrm>
              <a:prstGeom prst="line">
                <a:avLst/>
              </a:prstGeom>
              <a:noFill/>
              <a:ln w="3175">
                <a:solidFill>
                  <a:srgbClr val="00FFFF"/>
                </a:solidFill>
                <a:round/>
                <a:headEnd/>
                <a:tailEnd/>
              </a:ln>
            </p:spPr>
            <p:txBody>
              <a:bodyPr/>
              <a:lstStyle/>
              <a:p>
                <a:endParaRPr lang="fr-FR"/>
              </a:p>
            </p:txBody>
          </p:sp>
          <p:sp>
            <p:nvSpPr>
              <p:cNvPr id="765099" name="Line 3243"/>
              <p:cNvSpPr>
                <a:spLocks noChangeShapeType="1"/>
              </p:cNvSpPr>
              <p:nvPr/>
            </p:nvSpPr>
            <p:spPr bwMode="auto">
              <a:xfrm>
                <a:off x="3693" y="1367"/>
                <a:ext cx="29" cy="1"/>
              </a:xfrm>
              <a:prstGeom prst="line">
                <a:avLst/>
              </a:prstGeom>
              <a:noFill/>
              <a:ln w="3175">
                <a:solidFill>
                  <a:srgbClr val="00FFFF"/>
                </a:solidFill>
                <a:round/>
                <a:headEnd/>
                <a:tailEnd/>
              </a:ln>
            </p:spPr>
            <p:txBody>
              <a:bodyPr/>
              <a:lstStyle/>
              <a:p>
                <a:endParaRPr lang="fr-FR"/>
              </a:p>
            </p:txBody>
          </p:sp>
          <p:sp>
            <p:nvSpPr>
              <p:cNvPr id="765100" name="Line 3244"/>
              <p:cNvSpPr>
                <a:spLocks noChangeShapeType="1"/>
              </p:cNvSpPr>
              <p:nvPr/>
            </p:nvSpPr>
            <p:spPr bwMode="auto">
              <a:xfrm>
                <a:off x="3751" y="1368"/>
                <a:ext cx="28" cy="1"/>
              </a:xfrm>
              <a:prstGeom prst="line">
                <a:avLst/>
              </a:prstGeom>
              <a:noFill/>
              <a:ln w="3175">
                <a:solidFill>
                  <a:srgbClr val="00FFFF"/>
                </a:solidFill>
                <a:round/>
                <a:headEnd/>
                <a:tailEnd/>
              </a:ln>
            </p:spPr>
            <p:txBody>
              <a:bodyPr/>
              <a:lstStyle/>
              <a:p>
                <a:endParaRPr lang="fr-FR"/>
              </a:p>
            </p:txBody>
          </p:sp>
          <p:sp>
            <p:nvSpPr>
              <p:cNvPr id="765101" name="Freeform 3245"/>
              <p:cNvSpPr>
                <a:spLocks/>
              </p:cNvSpPr>
              <p:nvPr/>
            </p:nvSpPr>
            <p:spPr bwMode="auto">
              <a:xfrm>
                <a:off x="3922" y="1352"/>
                <a:ext cx="31" cy="33"/>
              </a:xfrm>
              <a:custGeom>
                <a:avLst/>
                <a:gdLst/>
                <a:ahLst/>
                <a:cxnLst>
                  <a:cxn ang="0">
                    <a:pos x="30" y="18"/>
                  </a:cxn>
                  <a:cxn ang="0">
                    <a:pos x="30" y="15"/>
                  </a:cxn>
                  <a:cxn ang="0">
                    <a:pos x="29" y="10"/>
                  </a:cxn>
                  <a:cxn ang="0">
                    <a:pos x="28" y="7"/>
                  </a:cxn>
                  <a:cxn ang="0">
                    <a:pos x="25" y="5"/>
                  </a:cxn>
                  <a:cxn ang="0">
                    <a:pos x="23" y="3"/>
                  </a:cxn>
                  <a:cxn ang="0">
                    <a:pos x="20" y="2"/>
                  </a:cxn>
                  <a:cxn ang="0">
                    <a:pos x="18" y="0"/>
                  </a:cxn>
                  <a:cxn ang="0">
                    <a:pos x="14" y="0"/>
                  </a:cxn>
                  <a:cxn ang="0">
                    <a:pos x="12" y="0"/>
                  </a:cxn>
                  <a:cxn ang="0">
                    <a:pos x="8" y="2"/>
                  </a:cxn>
                  <a:cxn ang="0">
                    <a:pos x="6" y="3"/>
                  </a:cxn>
                  <a:cxn ang="0">
                    <a:pos x="3" y="5"/>
                  </a:cxn>
                  <a:cxn ang="0">
                    <a:pos x="2" y="7"/>
                  </a:cxn>
                  <a:cxn ang="0">
                    <a:pos x="1" y="10"/>
                  </a:cxn>
                  <a:cxn ang="0">
                    <a:pos x="0" y="15"/>
                  </a:cxn>
                  <a:cxn ang="0">
                    <a:pos x="0" y="18"/>
                  </a:cxn>
                  <a:cxn ang="0">
                    <a:pos x="0" y="22"/>
                  </a:cxn>
                  <a:cxn ang="0">
                    <a:pos x="1" y="25"/>
                  </a:cxn>
                  <a:cxn ang="0">
                    <a:pos x="2" y="28"/>
                  </a:cxn>
                  <a:cxn ang="0">
                    <a:pos x="3" y="30"/>
                  </a:cxn>
                  <a:cxn ang="0">
                    <a:pos x="6" y="33"/>
                  </a:cxn>
                  <a:cxn ang="0">
                    <a:pos x="8" y="35"/>
                  </a:cxn>
                  <a:cxn ang="0">
                    <a:pos x="12" y="36"/>
                  </a:cxn>
                  <a:cxn ang="0">
                    <a:pos x="14" y="36"/>
                  </a:cxn>
                  <a:cxn ang="0">
                    <a:pos x="18" y="36"/>
                  </a:cxn>
                  <a:cxn ang="0">
                    <a:pos x="20" y="35"/>
                  </a:cxn>
                  <a:cxn ang="0">
                    <a:pos x="23" y="33"/>
                  </a:cxn>
                  <a:cxn ang="0">
                    <a:pos x="25" y="30"/>
                  </a:cxn>
                  <a:cxn ang="0">
                    <a:pos x="28" y="28"/>
                  </a:cxn>
                  <a:cxn ang="0">
                    <a:pos x="29" y="25"/>
                  </a:cxn>
                  <a:cxn ang="0">
                    <a:pos x="30" y="22"/>
                  </a:cxn>
                </a:cxnLst>
                <a:rect l="0" t="0" r="r" b="b"/>
                <a:pathLst>
                  <a:path w="30" h="36">
                    <a:moveTo>
                      <a:pt x="30" y="18"/>
                    </a:moveTo>
                    <a:lnTo>
                      <a:pt x="30" y="15"/>
                    </a:lnTo>
                    <a:lnTo>
                      <a:pt x="29" y="10"/>
                    </a:lnTo>
                    <a:lnTo>
                      <a:pt x="28" y="7"/>
                    </a:lnTo>
                    <a:lnTo>
                      <a:pt x="25" y="5"/>
                    </a:lnTo>
                    <a:lnTo>
                      <a:pt x="23" y="3"/>
                    </a:lnTo>
                    <a:lnTo>
                      <a:pt x="20" y="2"/>
                    </a:lnTo>
                    <a:lnTo>
                      <a:pt x="18" y="0"/>
                    </a:lnTo>
                    <a:lnTo>
                      <a:pt x="14" y="0"/>
                    </a:lnTo>
                    <a:lnTo>
                      <a:pt x="12" y="0"/>
                    </a:lnTo>
                    <a:lnTo>
                      <a:pt x="8" y="2"/>
                    </a:lnTo>
                    <a:lnTo>
                      <a:pt x="6" y="3"/>
                    </a:lnTo>
                    <a:lnTo>
                      <a:pt x="3" y="5"/>
                    </a:lnTo>
                    <a:lnTo>
                      <a:pt x="2" y="7"/>
                    </a:lnTo>
                    <a:lnTo>
                      <a:pt x="1" y="10"/>
                    </a:lnTo>
                    <a:lnTo>
                      <a:pt x="0" y="15"/>
                    </a:lnTo>
                    <a:lnTo>
                      <a:pt x="0" y="18"/>
                    </a:lnTo>
                    <a:lnTo>
                      <a:pt x="0" y="22"/>
                    </a:lnTo>
                    <a:lnTo>
                      <a:pt x="1" y="25"/>
                    </a:lnTo>
                    <a:lnTo>
                      <a:pt x="2" y="28"/>
                    </a:lnTo>
                    <a:lnTo>
                      <a:pt x="3" y="30"/>
                    </a:lnTo>
                    <a:lnTo>
                      <a:pt x="6" y="33"/>
                    </a:lnTo>
                    <a:lnTo>
                      <a:pt x="8" y="35"/>
                    </a:lnTo>
                    <a:lnTo>
                      <a:pt x="12" y="36"/>
                    </a:lnTo>
                    <a:lnTo>
                      <a:pt x="14" y="36"/>
                    </a:lnTo>
                    <a:lnTo>
                      <a:pt x="18" y="36"/>
                    </a:lnTo>
                    <a:lnTo>
                      <a:pt x="20" y="35"/>
                    </a:lnTo>
                    <a:lnTo>
                      <a:pt x="23" y="33"/>
                    </a:lnTo>
                    <a:lnTo>
                      <a:pt x="25" y="30"/>
                    </a:lnTo>
                    <a:lnTo>
                      <a:pt x="28" y="28"/>
                    </a:lnTo>
                    <a:lnTo>
                      <a:pt x="29" y="25"/>
                    </a:lnTo>
                    <a:lnTo>
                      <a:pt x="30" y="22"/>
                    </a:lnTo>
                  </a:path>
                </a:pathLst>
              </a:custGeom>
              <a:noFill/>
              <a:ln w="1588">
                <a:solidFill>
                  <a:srgbClr val="00FFFF"/>
                </a:solidFill>
                <a:prstDash val="solid"/>
                <a:round/>
                <a:headEnd/>
                <a:tailEnd/>
              </a:ln>
            </p:spPr>
            <p:txBody>
              <a:bodyPr/>
              <a:lstStyle/>
              <a:p>
                <a:endParaRPr lang="fr-FR"/>
              </a:p>
            </p:txBody>
          </p:sp>
          <p:sp>
            <p:nvSpPr>
              <p:cNvPr id="765102" name="Line 3246"/>
              <p:cNvSpPr>
                <a:spLocks noChangeShapeType="1"/>
              </p:cNvSpPr>
              <p:nvPr/>
            </p:nvSpPr>
            <p:spPr bwMode="auto">
              <a:xfrm>
                <a:off x="3788" y="1368"/>
                <a:ext cx="28" cy="1"/>
              </a:xfrm>
              <a:prstGeom prst="line">
                <a:avLst/>
              </a:prstGeom>
              <a:noFill/>
              <a:ln w="3175">
                <a:solidFill>
                  <a:srgbClr val="00FFFF"/>
                </a:solidFill>
                <a:round/>
                <a:headEnd/>
                <a:tailEnd/>
              </a:ln>
            </p:spPr>
            <p:txBody>
              <a:bodyPr/>
              <a:lstStyle/>
              <a:p>
                <a:endParaRPr lang="fr-FR"/>
              </a:p>
            </p:txBody>
          </p:sp>
          <p:sp>
            <p:nvSpPr>
              <p:cNvPr id="765103" name="Line 3247"/>
              <p:cNvSpPr>
                <a:spLocks noChangeShapeType="1"/>
              </p:cNvSpPr>
              <p:nvPr/>
            </p:nvSpPr>
            <p:spPr bwMode="auto">
              <a:xfrm>
                <a:off x="3844" y="1368"/>
                <a:ext cx="29" cy="1"/>
              </a:xfrm>
              <a:prstGeom prst="line">
                <a:avLst/>
              </a:prstGeom>
              <a:noFill/>
              <a:ln w="3175">
                <a:solidFill>
                  <a:srgbClr val="00FFFF"/>
                </a:solidFill>
                <a:round/>
                <a:headEnd/>
                <a:tailEnd/>
              </a:ln>
            </p:spPr>
            <p:txBody>
              <a:bodyPr/>
              <a:lstStyle/>
              <a:p>
                <a:endParaRPr lang="fr-FR"/>
              </a:p>
            </p:txBody>
          </p:sp>
          <p:sp>
            <p:nvSpPr>
              <p:cNvPr id="765104" name="Line 3248"/>
              <p:cNvSpPr>
                <a:spLocks noChangeShapeType="1"/>
              </p:cNvSpPr>
              <p:nvPr/>
            </p:nvSpPr>
            <p:spPr bwMode="auto">
              <a:xfrm>
                <a:off x="3899" y="1368"/>
                <a:ext cx="30" cy="1"/>
              </a:xfrm>
              <a:prstGeom prst="line">
                <a:avLst/>
              </a:prstGeom>
              <a:noFill/>
              <a:ln w="3175">
                <a:solidFill>
                  <a:srgbClr val="00FFFF"/>
                </a:solidFill>
                <a:round/>
                <a:headEnd/>
                <a:tailEnd/>
              </a:ln>
            </p:spPr>
            <p:txBody>
              <a:bodyPr/>
              <a:lstStyle/>
              <a:p>
                <a:endParaRPr lang="fr-FR"/>
              </a:p>
            </p:txBody>
          </p:sp>
          <p:sp>
            <p:nvSpPr>
              <p:cNvPr id="765105" name="Freeform 3249"/>
              <p:cNvSpPr>
                <a:spLocks/>
              </p:cNvSpPr>
              <p:nvPr/>
            </p:nvSpPr>
            <p:spPr bwMode="auto">
              <a:xfrm>
                <a:off x="4071" y="1354"/>
                <a:ext cx="32" cy="33"/>
              </a:xfrm>
              <a:custGeom>
                <a:avLst/>
                <a:gdLst/>
                <a:ahLst/>
                <a:cxnLst>
                  <a:cxn ang="0">
                    <a:pos x="31" y="17"/>
                  </a:cxn>
                  <a:cxn ang="0">
                    <a:pos x="31" y="14"/>
                  </a:cxn>
                  <a:cxn ang="0">
                    <a:pos x="30" y="10"/>
                  </a:cxn>
                  <a:cxn ang="0">
                    <a:pos x="29" y="7"/>
                  </a:cxn>
                  <a:cxn ang="0">
                    <a:pos x="27" y="4"/>
                  </a:cxn>
                  <a:cxn ang="0">
                    <a:pos x="25" y="3"/>
                  </a:cxn>
                  <a:cxn ang="0">
                    <a:pos x="22" y="1"/>
                  </a:cxn>
                  <a:cxn ang="0">
                    <a:pos x="19" y="0"/>
                  </a:cxn>
                  <a:cxn ang="0">
                    <a:pos x="16" y="0"/>
                  </a:cxn>
                  <a:cxn ang="0">
                    <a:pos x="13" y="0"/>
                  </a:cxn>
                  <a:cxn ang="0">
                    <a:pos x="10" y="1"/>
                  </a:cxn>
                  <a:cxn ang="0">
                    <a:pos x="8" y="3"/>
                  </a:cxn>
                  <a:cxn ang="0">
                    <a:pos x="5" y="4"/>
                  </a:cxn>
                  <a:cxn ang="0">
                    <a:pos x="3" y="7"/>
                  </a:cxn>
                  <a:cxn ang="0">
                    <a:pos x="1" y="10"/>
                  </a:cxn>
                  <a:cxn ang="0">
                    <a:pos x="1" y="14"/>
                  </a:cxn>
                  <a:cxn ang="0">
                    <a:pos x="0" y="17"/>
                  </a:cxn>
                  <a:cxn ang="0">
                    <a:pos x="1" y="21"/>
                  </a:cxn>
                  <a:cxn ang="0">
                    <a:pos x="1" y="24"/>
                  </a:cxn>
                  <a:cxn ang="0">
                    <a:pos x="3" y="27"/>
                  </a:cxn>
                  <a:cxn ang="0">
                    <a:pos x="5" y="30"/>
                  </a:cxn>
                  <a:cxn ang="0">
                    <a:pos x="8" y="33"/>
                  </a:cxn>
                  <a:cxn ang="0">
                    <a:pos x="10" y="34"/>
                  </a:cxn>
                  <a:cxn ang="0">
                    <a:pos x="13" y="36"/>
                  </a:cxn>
                  <a:cxn ang="0">
                    <a:pos x="16" y="36"/>
                  </a:cxn>
                  <a:cxn ang="0">
                    <a:pos x="19" y="36"/>
                  </a:cxn>
                  <a:cxn ang="0">
                    <a:pos x="22" y="34"/>
                  </a:cxn>
                  <a:cxn ang="0">
                    <a:pos x="25" y="33"/>
                  </a:cxn>
                  <a:cxn ang="0">
                    <a:pos x="27" y="30"/>
                  </a:cxn>
                  <a:cxn ang="0">
                    <a:pos x="29" y="27"/>
                  </a:cxn>
                  <a:cxn ang="0">
                    <a:pos x="30" y="24"/>
                  </a:cxn>
                  <a:cxn ang="0">
                    <a:pos x="31" y="21"/>
                  </a:cxn>
                </a:cxnLst>
                <a:rect l="0" t="0" r="r" b="b"/>
                <a:pathLst>
                  <a:path w="31" h="36">
                    <a:moveTo>
                      <a:pt x="31" y="17"/>
                    </a:moveTo>
                    <a:lnTo>
                      <a:pt x="31" y="14"/>
                    </a:lnTo>
                    <a:lnTo>
                      <a:pt x="30" y="10"/>
                    </a:lnTo>
                    <a:lnTo>
                      <a:pt x="29" y="7"/>
                    </a:lnTo>
                    <a:lnTo>
                      <a:pt x="27" y="4"/>
                    </a:lnTo>
                    <a:lnTo>
                      <a:pt x="25" y="3"/>
                    </a:lnTo>
                    <a:lnTo>
                      <a:pt x="22" y="1"/>
                    </a:lnTo>
                    <a:lnTo>
                      <a:pt x="19" y="0"/>
                    </a:lnTo>
                    <a:lnTo>
                      <a:pt x="16" y="0"/>
                    </a:lnTo>
                    <a:lnTo>
                      <a:pt x="13" y="0"/>
                    </a:lnTo>
                    <a:lnTo>
                      <a:pt x="10" y="1"/>
                    </a:lnTo>
                    <a:lnTo>
                      <a:pt x="8" y="3"/>
                    </a:lnTo>
                    <a:lnTo>
                      <a:pt x="5" y="4"/>
                    </a:lnTo>
                    <a:lnTo>
                      <a:pt x="3" y="7"/>
                    </a:lnTo>
                    <a:lnTo>
                      <a:pt x="1" y="10"/>
                    </a:lnTo>
                    <a:lnTo>
                      <a:pt x="1" y="14"/>
                    </a:lnTo>
                    <a:lnTo>
                      <a:pt x="0" y="17"/>
                    </a:lnTo>
                    <a:lnTo>
                      <a:pt x="1" y="21"/>
                    </a:lnTo>
                    <a:lnTo>
                      <a:pt x="1" y="24"/>
                    </a:lnTo>
                    <a:lnTo>
                      <a:pt x="3" y="27"/>
                    </a:lnTo>
                    <a:lnTo>
                      <a:pt x="5" y="30"/>
                    </a:lnTo>
                    <a:lnTo>
                      <a:pt x="8" y="33"/>
                    </a:lnTo>
                    <a:lnTo>
                      <a:pt x="10" y="34"/>
                    </a:lnTo>
                    <a:lnTo>
                      <a:pt x="13" y="36"/>
                    </a:lnTo>
                    <a:lnTo>
                      <a:pt x="16" y="36"/>
                    </a:lnTo>
                    <a:lnTo>
                      <a:pt x="19" y="36"/>
                    </a:lnTo>
                    <a:lnTo>
                      <a:pt x="22" y="34"/>
                    </a:lnTo>
                    <a:lnTo>
                      <a:pt x="25" y="33"/>
                    </a:lnTo>
                    <a:lnTo>
                      <a:pt x="27" y="30"/>
                    </a:lnTo>
                    <a:lnTo>
                      <a:pt x="29" y="27"/>
                    </a:lnTo>
                    <a:lnTo>
                      <a:pt x="30" y="24"/>
                    </a:lnTo>
                    <a:lnTo>
                      <a:pt x="31" y="21"/>
                    </a:lnTo>
                  </a:path>
                </a:pathLst>
              </a:custGeom>
              <a:noFill/>
              <a:ln w="1588">
                <a:solidFill>
                  <a:srgbClr val="00FFFF"/>
                </a:solidFill>
                <a:prstDash val="solid"/>
                <a:round/>
                <a:headEnd/>
                <a:tailEnd/>
              </a:ln>
            </p:spPr>
            <p:txBody>
              <a:bodyPr/>
              <a:lstStyle/>
              <a:p>
                <a:endParaRPr lang="fr-FR"/>
              </a:p>
            </p:txBody>
          </p:sp>
          <p:sp>
            <p:nvSpPr>
              <p:cNvPr id="765106" name="Line 3250"/>
              <p:cNvSpPr>
                <a:spLocks noChangeShapeType="1"/>
              </p:cNvSpPr>
              <p:nvPr/>
            </p:nvSpPr>
            <p:spPr bwMode="auto">
              <a:xfrm>
                <a:off x="3937" y="1368"/>
                <a:ext cx="30" cy="1"/>
              </a:xfrm>
              <a:prstGeom prst="line">
                <a:avLst/>
              </a:prstGeom>
              <a:noFill/>
              <a:ln w="3175">
                <a:solidFill>
                  <a:srgbClr val="00FFFF"/>
                </a:solidFill>
                <a:round/>
                <a:headEnd/>
                <a:tailEnd/>
              </a:ln>
            </p:spPr>
            <p:txBody>
              <a:bodyPr/>
              <a:lstStyle/>
              <a:p>
                <a:endParaRPr lang="fr-FR"/>
              </a:p>
            </p:txBody>
          </p:sp>
          <p:sp>
            <p:nvSpPr>
              <p:cNvPr id="765107" name="Line 3251"/>
              <p:cNvSpPr>
                <a:spLocks noChangeShapeType="1"/>
              </p:cNvSpPr>
              <p:nvPr/>
            </p:nvSpPr>
            <p:spPr bwMode="auto">
              <a:xfrm>
                <a:off x="3994" y="1369"/>
                <a:ext cx="28" cy="1"/>
              </a:xfrm>
              <a:prstGeom prst="line">
                <a:avLst/>
              </a:prstGeom>
              <a:noFill/>
              <a:ln w="3175">
                <a:solidFill>
                  <a:srgbClr val="00FFFF"/>
                </a:solidFill>
                <a:round/>
                <a:headEnd/>
                <a:tailEnd/>
              </a:ln>
            </p:spPr>
            <p:txBody>
              <a:bodyPr/>
              <a:lstStyle/>
              <a:p>
                <a:endParaRPr lang="fr-FR"/>
              </a:p>
            </p:txBody>
          </p:sp>
          <p:sp>
            <p:nvSpPr>
              <p:cNvPr id="765108" name="Line 3252"/>
              <p:cNvSpPr>
                <a:spLocks noChangeShapeType="1"/>
              </p:cNvSpPr>
              <p:nvPr/>
            </p:nvSpPr>
            <p:spPr bwMode="auto">
              <a:xfrm>
                <a:off x="4050" y="1369"/>
                <a:ext cx="30" cy="1"/>
              </a:xfrm>
              <a:prstGeom prst="line">
                <a:avLst/>
              </a:prstGeom>
              <a:noFill/>
              <a:ln w="3175">
                <a:solidFill>
                  <a:srgbClr val="00FFFF"/>
                </a:solidFill>
                <a:round/>
                <a:headEnd/>
                <a:tailEnd/>
              </a:ln>
            </p:spPr>
            <p:txBody>
              <a:bodyPr/>
              <a:lstStyle/>
              <a:p>
                <a:endParaRPr lang="fr-FR"/>
              </a:p>
            </p:txBody>
          </p:sp>
          <p:sp>
            <p:nvSpPr>
              <p:cNvPr id="765109" name="Freeform 3253"/>
              <p:cNvSpPr>
                <a:spLocks/>
              </p:cNvSpPr>
              <p:nvPr/>
            </p:nvSpPr>
            <p:spPr bwMode="auto">
              <a:xfrm>
                <a:off x="4222" y="1357"/>
                <a:ext cx="32" cy="33"/>
              </a:xfrm>
              <a:custGeom>
                <a:avLst/>
                <a:gdLst/>
                <a:ahLst/>
                <a:cxnLst>
                  <a:cxn ang="0">
                    <a:pos x="31" y="18"/>
                  </a:cxn>
                  <a:cxn ang="0">
                    <a:pos x="31" y="14"/>
                  </a:cxn>
                  <a:cxn ang="0">
                    <a:pos x="30" y="11"/>
                  </a:cxn>
                  <a:cxn ang="0">
                    <a:pos x="28" y="8"/>
                  </a:cxn>
                  <a:cxn ang="0">
                    <a:pos x="26" y="5"/>
                  </a:cxn>
                  <a:cxn ang="0">
                    <a:pos x="24" y="2"/>
                  </a:cxn>
                  <a:cxn ang="0">
                    <a:pos x="21" y="1"/>
                  </a:cxn>
                  <a:cxn ang="0">
                    <a:pos x="19" y="0"/>
                  </a:cxn>
                  <a:cxn ang="0">
                    <a:pos x="15" y="0"/>
                  </a:cxn>
                  <a:cxn ang="0">
                    <a:pos x="12" y="0"/>
                  </a:cxn>
                  <a:cxn ang="0">
                    <a:pos x="10" y="1"/>
                  </a:cxn>
                  <a:cxn ang="0">
                    <a:pos x="8" y="2"/>
                  </a:cxn>
                  <a:cxn ang="0">
                    <a:pos x="5" y="5"/>
                  </a:cxn>
                  <a:cxn ang="0">
                    <a:pos x="3" y="8"/>
                  </a:cxn>
                  <a:cxn ang="0">
                    <a:pos x="1" y="11"/>
                  </a:cxn>
                  <a:cxn ang="0">
                    <a:pos x="0" y="14"/>
                  </a:cxn>
                  <a:cxn ang="0">
                    <a:pos x="0" y="18"/>
                  </a:cxn>
                  <a:cxn ang="0">
                    <a:pos x="0" y="21"/>
                  </a:cxn>
                  <a:cxn ang="0">
                    <a:pos x="1" y="24"/>
                  </a:cxn>
                  <a:cxn ang="0">
                    <a:pos x="3" y="28"/>
                  </a:cxn>
                  <a:cxn ang="0">
                    <a:pos x="5" y="31"/>
                  </a:cxn>
                  <a:cxn ang="0">
                    <a:pos x="8" y="33"/>
                  </a:cxn>
                  <a:cxn ang="0">
                    <a:pos x="10" y="34"/>
                  </a:cxn>
                  <a:cxn ang="0">
                    <a:pos x="12" y="36"/>
                  </a:cxn>
                  <a:cxn ang="0">
                    <a:pos x="15" y="36"/>
                  </a:cxn>
                  <a:cxn ang="0">
                    <a:pos x="19" y="36"/>
                  </a:cxn>
                  <a:cxn ang="0">
                    <a:pos x="21" y="34"/>
                  </a:cxn>
                  <a:cxn ang="0">
                    <a:pos x="24" y="33"/>
                  </a:cxn>
                  <a:cxn ang="0">
                    <a:pos x="26" y="31"/>
                  </a:cxn>
                  <a:cxn ang="0">
                    <a:pos x="28" y="28"/>
                  </a:cxn>
                  <a:cxn ang="0">
                    <a:pos x="30" y="24"/>
                  </a:cxn>
                  <a:cxn ang="0">
                    <a:pos x="31" y="21"/>
                  </a:cxn>
                </a:cxnLst>
                <a:rect l="0" t="0" r="r" b="b"/>
                <a:pathLst>
                  <a:path w="31" h="36">
                    <a:moveTo>
                      <a:pt x="31" y="18"/>
                    </a:moveTo>
                    <a:lnTo>
                      <a:pt x="31" y="14"/>
                    </a:lnTo>
                    <a:lnTo>
                      <a:pt x="30" y="11"/>
                    </a:lnTo>
                    <a:lnTo>
                      <a:pt x="28" y="8"/>
                    </a:lnTo>
                    <a:lnTo>
                      <a:pt x="26" y="5"/>
                    </a:lnTo>
                    <a:lnTo>
                      <a:pt x="24" y="2"/>
                    </a:lnTo>
                    <a:lnTo>
                      <a:pt x="21" y="1"/>
                    </a:lnTo>
                    <a:lnTo>
                      <a:pt x="19" y="0"/>
                    </a:lnTo>
                    <a:lnTo>
                      <a:pt x="15" y="0"/>
                    </a:lnTo>
                    <a:lnTo>
                      <a:pt x="12" y="0"/>
                    </a:lnTo>
                    <a:lnTo>
                      <a:pt x="10" y="1"/>
                    </a:lnTo>
                    <a:lnTo>
                      <a:pt x="8" y="2"/>
                    </a:lnTo>
                    <a:lnTo>
                      <a:pt x="5" y="5"/>
                    </a:lnTo>
                    <a:lnTo>
                      <a:pt x="3" y="8"/>
                    </a:lnTo>
                    <a:lnTo>
                      <a:pt x="1" y="11"/>
                    </a:lnTo>
                    <a:lnTo>
                      <a:pt x="0" y="14"/>
                    </a:lnTo>
                    <a:lnTo>
                      <a:pt x="0" y="18"/>
                    </a:lnTo>
                    <a:lnTo>
                      <a:pt x="0" y="21"/>
                    </a:lnTo>
                    <a:lnTo>
                      <a:pt x="1" y="24"/>
                    </a:lnTo>
                    <a:lnTo>
                      <a:pt x="3" y="28"/>
                    </a:lnTo>
                    <a:lnTo>
                      <a:pt x="5" y="31"/>
                    </a:lnTo>
                    <a:lnTo>
                      <a:pt x="8" y="33"/>
                    </a:lnTo>
                    <a:lnTo>
                      <a:pt x="10" y="34"/>
                    </a:lnTo>
                    <a:lnTo>
                      <a:pt x="12" y="36"/>
                    </a:lnTo>
                    <a:lnTo>
                      <a:pt x="15" y="36"/>
                    </a:lnTo>
                    <a:lnTo>
                      <a:pt x="19" y="36"/>
                    </a:lnTo>
                    <a:lnTo>
                      <a:pt x="21" y="34"/>
                    </a:lnTo>
                    <a:lnTo>
                      <a:pt x="24" y="33"/>
                    </a:lnTo>
                    <a:lnTo>
                      <a:pt x="26" y="31"/>
                    </a:lnTo>
                    <a:lnTo>
                      <a:pt x="28" y="28"/>
                    </a:lnTo>
                    <a:lnTo>
                      <a:pt x="30" y="24"/>
                    </a:lnTo>
                    <a:lnTo>
                      <a:pt x="31" y="21"/>
                    </a:lnTo>
                  </a:path>
                </a:pathLst>
              </a:custGeom>
              <a:noFill/>
              <a:ln w="1588">
                <a:solidFill>
                  <a:srgbClr val="00FFFF"/>
                </a:solidFill>
                <a:prstDash val="solid"/>
                <a:round/>
                <a:headEnd/>
                <a:tailEnd/>
              </a:ln>
            </p:spPr>
            <p:txBody>
              <a:bodyPr/>
              <a:lstStyle/>
              <a:p>
                <a:endParaRPr lang="fr-FR"/>
              </a:p>
            </p:txBody>
          </p:sp>
          <p:sp>
            <p:nvSpPr>
              <p:cNvPr id="765110" name="Line 3254"/>
              <p:cNvSpPr>
                <a:spLocks noChangeShapeType="1"/>
              </p:cNvSpPr>
              <p:nvPr/>
            </p:nvSpPr>
            <p:spPr bwMode="auto">
              <a:xfrm>
                <a:off x="4088" y="1369"/>
                <a:ext cx="26" cy="1"/>
              </a:xfrm>
              <a:prstGeom prst="line">
                <a:avLst/>
              </a:prstGeom>
              <a:noFill/>
              <a:ln w="3175">
                <a:solidFill>
                  <a:srgbClr val="00FFFF"/>
                </a:solidFill>
                <a:round/>
                <a:headEnd/>
                <a:tailEnd/>
              </a:ln>
            </p:spPr>
            <p:txBody>
              <a:bodyPr/>
              <a:lstStyle/>
              <a:p>
                <a:endParaRPr lang="fr-FR"/>
              </a:p>
            </p:txBody>
          </p:sp>
          <p:sp>
            <p:nvSpPr>
              <p:cNvPr id="765111" name="Line 3255"/>
              <p:cNvSpPr>
                <a:spLocks noChangeShapeType="1"/>
              </p:cNvSpPr>
              <p:nvPr/>
            </p:nvSpPr>
            <p:spPr bwMode="auto">
              <a:xfrm>
                <a:off x="4144" y="1370"/>
                <a:ext cx="28" cy="2"/>
              </a:xfrm>
              <a:prstGeom prst="line">
                <a:avLst/>
              </a:prstGeom>
              <a:noFill/>
              <a:ln w="3175">
                <a:solidFill>
                  <a:srgbClr val="00FFFF"/>
                </a:solidFill>
                <a:round/>
                <a:headEnd/>
                <a:tailEnd/>
              </a:ln>
            </p:spPr>
            <p:txBody>
              <a:bodyPr/>
              <a:lstStyle/>
              <a:p>
                <a:endParaRPr lang="fr-FR"/>
              </a:p>
            </p:txBody>
          </p:sp>
          <p:sp>
            <p:nvSpPr>
              <p:cNvPr id="765112" name="Line 3256"/>
              <p:cNvSpPr>
                <a:spLocks noChangeShapeType="1"/>
              </p:cNvSpPr>
              <p:nvPr/>
            </p:nvSpPr>
            <p:spPr bwMode="auto">
              <a:xfrm>
                <a:off x="4201" y="1372"/>
                <a:ext cx="27" cy="1"/>
              </a:xfrm>
              <a:prstGeom prst="line">
                <a:avLst/>
              </a:prstGeom>
              <a:noFill/>
              <a:ln w="3175">
                <a:solidFill>
                  <a:srgbClr val="00FFFF"/>
                </a:solidFill>
                <a:round/>
                <a:headEnd/>
                <a:tailEnd/>
              </a:ln>
            </p:spPr>
            <p:txBody>
              <a:bodyPr/>
              <a:lstStyle/>
              <a:p>
                <a:endParaRPr lang="fr-FR"/>
              </a:p>
            </p:txBody>
          </p:sp>
          <p:sp>
            <p:nvSpPr>
              <p:cNvPr id="765113" name="Freeform 3257"/>
              <p:cNvSpPr>
                <a:spLocks/>
              </p:cNvSpPr>
              <p:nvPr/>
            </p:nvSpPr>
            <p:spPr bwMode="auto">
              <a:xfrm>
                <a:off x="4373" y="1363"/>
                <a:ext cx="31" cy="34"/>
              </a:xfrm>
              <a:custGeom>
                <a:avLst/>
                <a:gdLst/>
                <a:ahLst/>
                <a:cxnLst>
                  <a:cxn ang="0">
                    <a:pos x="31" y="18"/>
                  </a:cxn>
                  <a:cxn ang="0">
                    <a:pos x="30" y="14"/>
                  </a:cxn>
                  <a:cxn ang="0">
                    <a:pos x="30" y="11"/>
                  </a:cxn>
                  <a:cxn ang="0">
                    <a:pos x="28" y="8"/>
                  </a:cxn>
                  <a:cxn ang="0">
                    <a:pos x="26" y="6"/>
                  </a:cxn>
                  <a:cxn ang="0">
                    <a:pos x="23" y="4"/>
                  </a:cxn>
                  <a:cxn ang="0">
                    <a:pos x="21" y="1"/>
                  </a:cxn>
                  <a:cxn ang="0">
                    <a:pos x="18" y="1"/>
                  </a:cxn>
                  <a:cxn ang="0">
                    <a:pos x="15" y="0"/>
                  </a:cxn>
                  <a:cxn ang="0">
                    <a:pos x="12" y="1"/>
                  </a:cxn>
                  <a:cxn ang="0">
                    <a:pos x="9" y="1"/>
                  </a:cxn>
                  <a:cxn ang="0">
                    <a:pos x="6" y="4"/>
                  </a:cxn>
                  <a:cxn ang="0">
                    <a:pos x="4" y="6"/>
                  </a:cxn>
                  <a:cxn ang="0">
                    <a:pos x="2" y="8"/>
                  </a:cxn>
                  <a:cxn ang="0">
                    <a:pos x="1" y="11"/>
                  </a:cxn>
                  <a:cxn ang="0">
                    <a:pos x="0" y="14"/>
                  </a:cxn>
                  <a:cxn ang="0">
                    <a:pos x="0" y="18"/>
                  </a:cxn>
                  <a:cxn ang="0">
                    <a:pos x="0" y="21"/>
                  </a:cxn>
                  <a:cxn ang="0">
                    <a:pos x="1" y="26"/>
                  </a:cxn>
                  <a:cxn ang="0">
                    <a:pos x="2" y="29"/>
                  </a:cxn>
                  <a:cxn ang="0">
                    <a:pos x="4" y="31"/>
                  </a:cxn>
                  <a:cxn ang="0">
                    <a:pos x="6" y="33"/>
                  </a:cxn>
                  <a:cxn ang="0">
                    <a:pos x="9" y="36"/>
                  </a:cxn>
                  <a:cxn ang="0">
                    <a:pos x="12" y="36"/>
                  </a:cxn>
                  <a:cxn ang="0">
                    <a:pos x="15" y="37"/>
                  </a:cxn>
                  <a:cxn ang="0">
                    <a:pos x="18" y="36"/>
                  </a:cxn>
                  <a:cxn ang="0">
                    <a:pos x="21" y="36"/>
                  </a:cxn>
                  <a:cxn ang="0">
                    <a:pos x="23" y="33"/>
                  </a:cxn>
                  <a:cxn ang="0">
                    <a:pos x="26" y="31"/>
                  </a:cxn>
                  <a:cxn ang="0">
                    <a:pos x="28" y="29"/>
                  </a:cxn>
                  <a:cxn ang="0">
                    <a:pos x="30" y="26"/>
                  </a:cxn>
                  <a:cxn ang="0">
                    <a:pos x="30" y="21"/>
                  </a:cxn>
                </a:cxnLst>
                <a:rect l="0" t="0" r="r" b="b"/>
                <a:pathLst>
                  <a:path w="31" h="37">
                    <a:moveTo>
                      <a:pt x="31" y="18"/>
                    </a:moveTo>
                    <a:lnTo>
                      <a:pt x="30" y="14"/>
                    </a:lnTo>
                    <a:lnTo>
                      <a:pt x="30" y="11"/>
                    </a:lnTo>
                    <a:lnTo>
                      <a:pt x="28" y="8"/>
                    </a:lnTo>
                    <a:lnTo>
                      <a:pt x="26" y="6"/>
                    </a:lnTo>
                    <a:lnTo>
                      <a:pt x="23" y="4"/>
                    </a:lnTo>
                    <a:lnTo>
                      <a:pt x="21" y="1"/>
                    </a:lnTo>
                    <a:lnTo>
                      <a:pt x="18" y="1"/>
                    </a:lnTo>
                    <a:lnTo>
                      <a:pt x="15" y="0"/>
                    </a:lnTo>
                    <a:lnTo>
                      <a:pt x="12" y="1"/>
                    </a:lnTo>
                    <a:lnTo>
                      <a:pt x="9" y="1"/>
                    </a:lnTo>
                    <a:lnTo>
                      <a:pt x="6" y="4"/>
                    </a:lnTo>
                    <a:lnTo>
                      <a:pt x="4" y="6"/>
                    </a:lnTo>
                    <a:lnTo>
                      <a:pt x="2" y="8"/>
                    </a:lnTo>
                    <a:lnTo>
                      <a:pt x="1" y="11"/>
                    </a:lnTo>
                    <a:lnTo>
                      <a:pt x="0" y="14"/>
                    </a:lnTo>
                    <a:lnTo>
                      <a:pt x="0" y="18"/>
                    </a:lnTo>
                    <a:lnTo>
                      <a:pt x="0" y="21"/>
                    </a:lnTo>
                    <a:lnTo>
                      <a:pt x="1" y="26"/>
                    </a:lnTo>
                    <a:lnTo>
                      <a:pt x="2" y="29"/>
                    </a:lnTo>
                    <a:lnTo>
                      <a:pt x="4" y="31"/>
                    </a:lnTo>
                    <a:lnTo>
                      <a:pt x="6" y="33"/>
                    </a:lnTo>
                    <a:lnTo>
                      <a:pt x="9" y="36"/>
                    </a:lnTo>
                    <a:lnTo>
                      <a:pt x="12" y="36"/>
                    </a:lnTo>
                    <a:lnTo>
                      <a:pt x="15" y="37"/>
                    </a:lnTo>
                    <a:lnTo>
                      <a:pt x="18" y="36"/>
                    </a:lnTo>
                    <a:lnTo>
                      <a:pt x="21" y="36"/>
                    </a:lnTo>
                    <a:lnTo>
                      <a:pt x="23" y="33"/>
                    </a:lnTo>
                    <a:lnTo>
                      <a:pt x="26" y="31"/>
                    </a:lnTo>
                    <a:lnTo>
                      <a:pt x="28" y="29"/>
                    </a:lnTo>
                    <a:lnTo>
                      <a:pt x="30" y="26"/>
                    </a:lnTo>
                    <a:lnTo>
                      <a:pt x="30" y="21"/>
                    </a:lnTo>
                  </a:path>
                </a:pathLst>
              </a:custGeom>
              <a:noFill/>
              <a:ln w="1588">
                <a:solidFill>
                  <a:srgbClr val="00FFFF"/>
                </a:solidFill>
                <a:prstDash val="solid"/>
                <a:round/>
                <a:headEnd/>
                <a:tailEnd/>
              </a:ln>
            </p:spPr>
            <p:txBody>
              <a:bodyPr/>
              <a:lstStyle/>
              <a:p>
                <a:endParaRPr lang="fr-FR"/>
              </a:p>
            </p:txBody>
          </p:sp>
          <p:sp>
            <p:nvSpPr>
              <p:cNvPr id="765114" name="Line 3258"/>
              <p:cNvSpPr>
                <a:spLocks noChangeShapeType="1"/>
              </p:cNvSpPr>
              <p:nvPr/>
            </p:nvSpPr>
            <p:spPr bwMode="auto">
              <a:xfrm>
                <a:off x="4237" y="1373"/>
                <a:ext cx="28" cy="2"/>
              </a:xfrm>
              <a:prstGeom prst="line">
                <a:avLst/>
              </a:prstGeom>
              <a:noFill/>
              <a:ln w="3175">
                <a:solidFill>
                  <a:srgbClr val="00FFFF"/>
                </a:solidFill>
                <a:round/>
                <a:headEnd/>
                <a:tailEnd/>
              </a:ln>
            </p:spPr>
            <p:txBody>
              <a:bodyPr/>
              <a:lstStyle/>
              <a:p>
                <a:endParaRPr lang="fr-FR"/>
              </a:p>
            </p:txBody>
          </p:sp>
          <p:sp>
            <p:nvSpPr>
              <p:cNvPr id="765115" name="Line 3259"/>
              <p:cNvSpPr>
                <a:spLocks noChangeShapeType="1"/>
              </p:cNvSpPr>
              <p:nvPr/>
            </p:nvSpPr>
            <p:spPr bwMode="auto">
              <a:xfrm>
                <a:off x="4294" y="1376"/>
                <a:ext cx="28" cy="2"/>
              </a:xfrm>
              <a:prstGeom prst="line">
                <a:avLst/>
              </a:prstGeom>
              <a:noFill/>
              <a:ln w="3175">
                <a:solidFill>
                  <a:srgbClr val="00FFFF"/>
                </a:solidFill>
                <a:round/>
                <a:headEnd/>
                <a:tailEnd/>
              </a:ln>
            </p:spPr>
            <p:txBody>
              <a:bodyPr/>
              <a:lstStyle/>
              <a:p>
                <a:endParaRPr lang="fr-FR"/>
              </a:p>
            </p:txBody>
          </p:sp>
          <p:sp>
            <p:nvSpPr>
              <p:cNvPr id="765116" name="Line 3260"/>
              <p:cNvSpPr>
                <a:spLocks noChangeShapeType="1"/>
              </p:cNvSpPr>
              <p:nvPr/>
            </p:nvSpPr>
            <p:spPr bwMode="auto">
              <a:xfrm>
                <a:off x="4351" y="1379"/>
                <a:ext cx="27" cy="1"/>
              </a:xfrm>
              <a:prstGeom prst="line">
                <a:avLst/>
              </a:prstGeom>
              <a:noFill/>
              <a:ln w="3175">
                <a:solidFill>
                  <a:srgbClr val="00FFFF"/>
                </a:solidFill>
                <a:round/>
                <a:headEnd/>
                <a:tailEnd/>
              </a:ln>
            </p:spPr>
            <p:txBody>
              <a:bodyPr/>
              <a:lstStyle/>
              <a:p>
                <a:endParaRPr lang="fr-FR"/>
              </a:p>
            </p:txBody>
          </p:sp>
          <p:sp>
            <p:nvSpPr>
              <p:cNvPr id="765117" name="Freeform 3261"/>
              <p:cNvSpPr>
                <a:spLocks/>
              </p:cNvSpPr>
              <p:nvPr/>
            </p:nvSpPr>
            <p:spPr bwMode="auto">
              <a:xfrm>
                <a:off x="4522" y="1379"/>
                <a:ext cx="31" cy="34"/>
              </a:xfrm>
              <a:custGeom>
                <a:avLst/>
                <a:gdLst/>
                <a:ahLst/>
                <a:cxnLst>
                  <a:cxn ang="0">
                    <a:pos x="30" y="19"/>
                  </a:cxn>
                  <a:cxn ang="0">
                    <a:pos x="30" y="16"/>
                  </a:cxn>
                  <a:cxn ang="0">
                    <a:pos x="29" y="12"/>
                  </a:cxn>
                  <a:cxn ang="0">
                    <a:pos x="28" y="9"/>
                  </a:cxn>
                  <a:cxn ang="0">
                    <a:pos x="27" y="6"/>
                  </a:cxn>
                  <a:cxn ang="0">
                    <a:pos x="24" y="4"/>
                  </a:cxn>
                  <a:cxn ang="0">
                    <a:pos x="22" y="1"/>
                  </a:cxn>
                  <a:cxn ang="0">
                    <a:pos x="18" y="1"/>
                  </a:cxn>
                  <a:cxn ang="0">
                    <a:pos x="16" y="0"/>
                  </a:cxn>
                  <a:cxn ang="0">
                    <a:pos x="12" y="1"/>
                  </a:cxn>
                  <a:cxn ang="0">
                    <a:pos x="10" y="1"/>
                  </a:cxn>
                  <a:cxn ang="0">
                    <a:pos x="7" y="4"/>
                  </a:cxn>
                  <a:cxn ang="0">
                    <a:pos x="5" y="6"/>
                  </a:cxn>
                  <a:cxn ang="0">
                    <a:pos x="2" y="9"/>
                  </a:cxn>
                  <a:cxn ang="0">
                    <a:pos x="1" y="12"/>
                  </a:cxn>
                  <a:cxn ang="0">
                    <a:pos x="0" y="16"/>
                  </a:cxn>
                  <a:cxn ang="0">
                    <a:pos x="0" y="19"/>
                  </a:cxn>
                  <a:cxn ang="0">
                    <a:pos x="0" y="23"/>
                  </a:cxn>
                  <a:cxn ang="0">
                    <a:pos x="1" y="26"/>
                  </a:cxn>
                  <a:cxn ang="0">
                    <a:pos x="2" y="29"/>
                  </a:cxn>
                  <a:cxn ang="0">
                    <a:pos x="5" y="32"/>
                  </a:cxn>
                  <a:cxn ang="0">
                    <a:pos x="7" y="33"/>
                  </a:cxn>
                  <a:cxn ang="0">
                    <a:pos x="10" y="36"/>
                  </a:cxn>
                  <a:cxn ang="0">
                    <a:pos x="12" y="36"/>
                  </a:cxn>
                  <a:cxn ang="0">
                    <a:pos x="16" y="37"/>
                  </a:cxn>
                  <a:cxn ang="0">
                    <a:pos x="18" y="36"/>
                  </a:cxn>
                  <a:cxn ang="0">
                    <a:pos x="22" y="36"/>
                  </a:cxn>
                  <a:cxn ang="0">
                    <a:pos x="24" y="33"/>
                  </a:cxn>
                  <a:cxn ang="0">
                    <a:pos x="27" y="32"/>
                  </a:cxn>
                  <a:cxn ang="0">
                    <a:pos x="28" y="29"/>
                  </a:cxn>
                  <a:cxn ang="0">
                    <a:pos x="29" y="26"/>
                  </a:cxn>
                  <a:cxn ang="0">
                    <a:pos x="30" y="23"/>
                  </a:cxn>
                </a:cxnLst>
                <a:rect l="0" t="0" r="r" b="b"/>
                <a:pathLst>
                  <a:path w="30" h="37">
                    <a:moveTo>
                      <a:pt x="30" y="19"/>
                    </a:moveTo>
                    <a:lnTo>
                      <a:pt x="30" y="16"/>
                    </a:lnTo>
                    <a:lnTo>
                      <a:pt x="29" y="12"/>
                    </a:lnTo>
                    <a:lnTo>
                      <a:pt x="28" y="9"/>
                    </a:lnTo>
                    <a:lnTo>
                      <a:pt x="27" y="6"/>
                    </a:lnTo>
                    <a:lnTo>
                      <a:pt x="24" y="4"/>
                    </a:lnTo>
                    <a:lnTo>
                      <a:pt x="22" y="1"/>
                    </a:lnTo>
                    <a:lnTo>
                      <a:pt x="18" y="1"/>
                    </a:lnTo>
                    <a:lnTo>
                      <a:pt x="16" y="0"/>
                    </a:lnTo>
                    <a:lnTo>
                      <a:pt x="12" y="1"/>
                    </a:lnTo>
                    <a:lnTo>
                      <a:pt x="10" y="1"/>
                    </a:lnTo>
                    <a:lnTo>
                      <a:pt x="7" y="4"/>
                    </a:lnTo>
                    <a:lnTo>
                      <a:pt x="5" y="6"/>
                    </a:lnTo>
                    <a:lnTo>
                      <a:pt x="2" y="9"/>
                    </a:lnTo>
                    <a:lnTo>
                      <a:pt x="1" y="12"/>
                    </a:lnTo>
                    <a:lnTo>
                      <a:pt x="0" y="16"/>
                    </a:lnTo>
                    <a:lnTo>
                      <a:pt x="0" y="19"/>
                    </a:lnTo>
                    <a:lnTo>
                      <a:pt x="0" y="23"/>
                    </a:lnTo>
                    <a:lnTo>
                      <a:pt x="1" y="26"/>
                    </a:lnTo>
                    <a:lnTo>
                      <a:pt x="2" y="29"/>
                    </a:lnTo>
                    <a:lnTo>
                      <a:pt x="5" y="32"/>
                    </a:lnTo>
                    <a:lnTo>
                      <a:pt x="7" y="33"/>
                    </a:lnTo>
                    <a:lnTo>
                      <a:pt x="10" y="36"/>
                    </a:lnTo>
                    <a:lnTo>
                      <a:pt x="12" y="36"/>
                    </a:lnTo>
                    <a:lnTo>
                      <a:pt x="16" y="37"/>
                    </a:lnTo>
                    <a:lnTo>
                      <a:pt x="18" y="36"/>
                    </a:lnTo>
                    <a:lnTo>
                      <a:pt x="22" y="36"/>
                    </a:lnTo>
                    <a:lnTo>
                      <a:pt x="24" y="33"/>
                    </a:lnTo>
                    <a:lnTo>
                      <a:pt x="27" y="32"/>
                    </a:lnTo>
                    <a:lnTo>
                      <a:pt x="28" y="29"/>
                    </a:lnTo>
                    <a:lnTo>
                      <a:pt x="29" y="26"/>
                    </a:lnTo>
                    <a:lnTo>
                      <a:pt x="30" y="23"/>
                    </a:lnTo>
                  </a:path>
                </a:pathLst>
              </a:custGeom>
              <a:noFill/>
              <a:ln w="1588">
                <a:solidFill>
                  <a:srgbClr val="00FFFF"/>
                </a:solidFill>
                <a:prstDash val="solid"/>
                <a:round/>
                <a:headEnd/>
                <a:tailEnd/>
              </a:ln>
            </p:spPr>
            <p:txBody>
              <a:bodyPr/>
              <a:lstStyle/>
              <a:p>
                <a:endParaRPr lang="fr-FR"/>
              </a:p>
            </p:txBody>
          </p:sp>
          <p:sp>
            <p:nvSpPr>
              <p:cNvPr id="765118" name="Line 3262"/>
              <p:cNvSpPr>
                <a:spLocks noChangeShapeType="1"/>
              </p:cNvSpPr>
              <p:nvPr/>
            </p:nvSpPr>
            <p:spPr bwMode="auto">
              <a:xfrm>
                <a:off x="4388" y="1380"/>
                <a:ext cx="28" cy="2"/>
              </a:xfrm>
              <a:prstGeom prst="line">
                <a:avLst/>
              </a:prstGeom>
              <a:noFill/>
              <a:ln w="3175">
                <a:solidFill>
                  <a:srgbClr val="00FFFF"/>
                </a:solidFill>
                <a:round/>
                <a:headEnd/>
                <a:tailEnd/>
              </a:ln>
            </p:spPr>
            <p:txBody>
              <a:bodyPr/>
              <a:lstStyle/>
              <a:p>
                <a:endParaRPr lang="fr-FR"/>
              </a:p>
            </p:txBody>
          </p:sp>
          <p:sp>
            <p:nvSpPr>
              <p:cNvPr id="765119" name="Line 3263"/>
              <p:cNvSpPr>
                <a:spLocks noChangeShapeType="1"/>
              </p:cNvSpPr>
              <p:nvPr/>
            </p:nvSpPr>
            <p:spPr bwMode="auto">
              <a:xfrm>
                <a:off x="4444" y="1385"/>
                <a:ext cx="27" cy="5"/>
              </a:xfrm>
              <a:prstGeom prst="line">
                <a:avLst/>
              </a:prstGeom>
              <a:noFill/>
              <a:ln w="3175">
                <a:solidFill>
                  <a:srgbClr val="00FFFF"/>
                </a:solidFill>
                <a:round/>
                <a:headEnd/>
                <a:tailEnd/>
              </a:ln>
            </p:spPr>
            <p:txBody>
              <a:bodyPr/>
              <a:lstStyle/>
              <a:p>
                <a:endParaRPr lang="fr-FR"/>
              </a:p>
            </p:txBody>
          </p:sp>
          <p:sp>
            <p:nvSpPr>
              <p:cNvPr id="765120" name="Line 3264"/>
              <p:cNvSpPr>
                <a:spLocks noChangeShapeType="1"/>
              </p:cNvSpPr>
              <p:nvPr/>
            </p:nvSpPr>
            <p:spPr bwMode="auto">
              <a:xfrm>
                <a:off x="4500" y="1391"/>
                <a:ext cx="28" cy="3"/>
              </a:xfrm>
              <a:prstGeom prst="line">
                <a:avLst/>
              </a:prstGeom>
              <a:noFill/>
              <a:ln w="3175">
                <a:solidFill>
                  <a:srgbClr val="00FFFF"/>
                </a:solidFill>
                <a:round/>
                <a:headEnd/>
                <a:tailEnd/>
              </a:ln>
            </p:spPr>
            <p:txBody>
              <a:bodyPr/>
              <a:lstStyle/>
              <a:p>
                <a:endParaRPr lang="fr-FR"/>
              </a:p>
            </p:txBody>
          </p:sp>
          <p:sp>
            <p:nvSpPr>
              <p:cNvPr id="765121" name="Freeform 3265"/>
              <p:cNvSpPr>
                <a:spLocks/>
              </p:cNvSpPr>
              <p:nvPr/>
            </p:nvSpPr>
            <p:spPr bwMode="auto">
              <a:xfrm>
                <a:off x="4673" y="1417"/>
                <a:ext cx="30" cy="33"/>
              </a:xfrm>
              <a:custGeom>
                <a:avLst/>
                <a:gdLst/>
                <a:ahLst/>
                <a:cxnLst>
                  <a:cxn ang="0">
                    <a:pos x="30" y="18"/>
                  </a:cxn>
                  <a:cxn ang="0">
                    <a:pos x="30" y="14"/>
                  </a:cxn>
                  <a:cxn ang="0">
                    <a:pos x="29" y="11"/>
                  </a:cxn>
                  <a:cxn ang="0">
                    <a:pos x="28" y="8"/>
                  </a:cxn>
                  <a:cxn ang="0">
                    <a:pos x="25" y="5"/>
                  </a:cxn>
                  <a:cxn ang="0">
                    <a:pos x="23" y="3"/>
                  </a:cxn>
                  <a:cxn ang="0">
                    <a:pos x="21" y="1"/>
                  </a:cxn>
                  <a:cxn ang="0">
                    <a:pos x="18" y="0"/>
                  </a:cxn>
                  <a:cxn ang="0">
                    <a:pos x="14" y="0"/>
                  </a:cxn>
                  <a:cxn ang="0">
                    <a:pos x="12" y="0"/>
                  </a:cxn>
                  <a:cxn ang="0">
                    <a:pos x="9" y="1"/>
                  </a:cxn>
                  <a:cxn ang="0">
                    <a:pos x="6" y="3"/>
                  </a:cxn>
                  <a:cxn ang="0">
                    <a:pos x="3" y="5"/>
                  </a:cxn>
                  <a:cxn ang="0">
                    <a:pos x="2" y="8"/>
                  </a:cxn>
                  <a:cxn ang="0">
                    <a:pos x="1" y="11"/>
                  </a:cxn>
                  <a:cxn ang="0">
                    <a:pos x="0" y="14"/>
                  </a:cxn>
                  <a:cxn ang="0">
                    <a:pos x="0" y="18"/>
                  </a:cxn>
                  <a:cxn ang="0">
                    <a:pos x="0" y="21"/>
                  </a:cxn>
                  <a:cxn ang="0">
                    <a:pos x="1" y="24"/>
                  </a:cxn>
                  <a:cxn ang="0">
                    <a:pos x="2" y="28"/>
                  </a:cxn>
                  <a:cxn ang="0">
                    <a:pos x="3" y="30"/>
                  </a:cxn>
                  <a:cxn ang="0">
                    <a:pos x="6" y="33"/>
                  </a:cxn>
                  <a:cxn ang="0">
                    <a:pos x="9" y="34"/>
                  </a:cxn>
                  <a:cxn ang="0">
                    <a:pos x="12" y="36"/>
                  </a:cxn>
                  <a:cxn ang="0">
                    <a:pos x="14" y="36"/>
                  </a:cxn>
                  <a:cxn ang="0">
                    <a:pos x="18" y="36"/>
                  </a:cxn>
                  <a:cxn ang="0">
                    <a:pos x="21" y="34"/>
                  </a:cxn>
                  <a:cxn ang="0">
                    <a:pos x="23" y="33"/>
                  </a:cxn>
                  <a:cxn ang="0">
                    <a:pos x="25" y="30"/>
                  </a:cxn>
                  <a:cxn ang="0">
                    <a:pos x="28" y="28"/>
                  </a:cxn>
                  <a:cxn ang="0">
                    <a:pos x="29" y="24"/>
                  </a:cxn>
                  <a:cxn ang="0">
                    <a:pos x="30" y="21"/>
                  </a:cxn>
                </a:cxnLst>
                <a:rect l="0" t="0" r="r" b="b"/>
                <a:pathLst>
                  <a:path w="30" h="36">
                    <a:moveTo>
                      <a:pt x="30" y="18"/>
                    </a:moveTo>
                    <a:lnTo>
                      <a:pt x="30" y="14"/>
                    </a:lnTo>
                    <a:lnTo>
                      <a:pt x="29" y="11"/>
                    </a:lnTo>
                    <a:lnTo>
                      <a:pt x="28" y="8"/>
                    </a:lnTo>
                    <a:lnTo>
                      <a:pt x="25" y="5"/>
                    </a:lnTo>
                    <a:lnTo>
                      <a:pt x="23" y="3"/>
                    </a:lnTo>
                    <a:lnTo>
                      <a:pt x="21" y="1"/>
                    </a:lnTo>
                    <a:lnTo>
                      <a:pt x="18" y="0"/>
                    </a:lnTo>
                    <a:lnTo>
                      <a:pt x="14" y="0"/>
                    </a:lnTo>
                    <a:lnTo>
                      <a:pt x="12" y="0"/>
                    </a:lnTo>
                    <a:lnTo>
                      <a:pt x="9" y="1"/>
                    </a:lnTo>
                    <a:lnTo>
                      <a:pt x="6" y="3"/>
                    </a:lnTo>
                    <a:lnTo>
                      <a:pt x="3" y="5"/>
                    </a:lnTo>
                    <a:lnTo>
                      <a:pt x="2" y="8"/>
                    </a:lnTo>
                    <a:lnTo>
                      <a:pt x="1" y="11"/>
                    </a:lnTo>
                    <a:lnTo>
                      <a:pt x="0" y="14"/>
                    </a:lnTo>
                    <a:lnTo>
                      <a:pt x="0" y="18"/>
                    </a:lnTo>
                    <a:lnTo>
                      <a:pt x="0" y="21"/>
                    </a:lnTo>
                    <a:lnTo>
                      <a:pt x="1" y="24"/>
                    </a:lnTo>
                    <a:lnTo>
                      <a:pt x="2" y="28"/>
                    </a:lnTo>
                    <a:lnTo>
                      <a:pt x="3" y="30"/>
                    </a:lnTo>
                    <a:lnTo>
                      <a:pt x="6" y="33"/>
                    </a:lnTo>
                    <a:lnTo>
                      <a:pt x="9" y="34"/>
                    </a:lnTo>
                    <a:lnTo>
                      <a:pt x="12" y="36"/>
                    </a:lnTo>
                    <a:lnTo>
                      <a:pt x="14" y="36"/>
                    </a:lnTo>
                    <a:lnTo>
                      <a:pt x="18" y="36"/>
                    </a:lnTo>
                    <a:lnTo>
                      <a:pt x="21" y="34"/>
                    </a:lnTo>
                    <a:lnTo>
                      <a:pt x="23" y="33"/>
                    </a:lnTo>
                    <a:lnTo>
                      <a:pt x="25" y="30"/>
                    </a:lnTo>
                    <a:lnTo>
                      <a:pt x="28" y="28"/>
                    </a:lnTo>
                    <a:lnTo>
                      <a:pt x="29" y="24"/>
                    </a:lnTo>
                    <a:lnTo>
                      <a:pt x="30" y="21"/>
                    </a:lnTo>
                  </a:path>
                </a:pathLst>
              </a:custGeom>
              <a:noFill/>
              <a:ln w="1588">
                <a:solidFill>
                  <a:srgbClr val="00FFFF"/>
                </a:solidFill>
                <a:prstDash val="solid"/>
                <a:round/>
                <a:headEnd/>
                <a:tailEnd/>
              </a:ln>
            </p:spPr>
            <p:txBody>
              <a:bodyPr/>
              <a:lstStyle/>
              <a:p>
                <a:endParaRPr lang="fr-FR"/>
              </a:p>
            </p:txBody>
          </p:sp>
          <p:sp>
            <p:nvSpPr>
              <p:cNvPr id="765122" name="Line 3266"/>
              <p:cNvSpPr>
                <a:spLocks noChangeShapeType="1"/>
              </p:cNvSpPr>
              <p:nvPr/>
            </p:nvSpPr>
            <p:spPr bwMode="auto">
              <a:xfrm>
                <a:off x="4539" y="1396"/>
                <a:ext cx="27" cy="7"/>
              </a:xfrm>
              <a:prstGeom prst="line">
                <a:avLst/>
              </a:prstGeom>
              <a:noFill/>
              <a:ln w="3175">
                <a:solidFill>
                  <a:srgbClr val="00FFFF"/>
                </a:solidFill>
                <a:round/>
                <a:headEnd/>
                <a:tailEnd/>
              </a:ln>
            </p:spPr>
            <p:txBody>
              <a:bodyPr/>
              <a:lstStyle/>
              <a:p>
                <a:endParaRPr lang="fr-FR"/>
              </a:p>
            </p:txBody>
          </p:sp>
          <p:sp>
            <p:nvSpPr>
              <p:cNvPr id="765123" name="Line 3267"/>
              <p:cNvSpPr>
                <a:spLocks noChangeShapeType="1"/>
              </p:cNvSpPr>
              <p:nvPr/>
            </p:nvSpPr>
            <p:spPr bwMode="auto">
              <a:xfrm>
                <a:off x="4593" y="1409"/>
                <a:ext cx="27" cy="8"/>
              </a:xfrm>
              <a:prstGeom prst="line">
                <a:avLst/>
              </a:prstGeom>
              <a:noFill/>
              <a:ln w="3175">
                <a:solidFill>
                  <a:srgbClr val="00FFFF"/>
                </a:solidFill>
                <a:round/>
                <a:headEnd/>
                <a:tailEnd/>
              </a:ln>
            </p:spPr>
            <p:txBody>
              <a:bodyPr/>
              <a:lstStyle/>
              <a:p>
                <a:endParaRPr lang="fr-FR"/>
              </a:p>
            </p:txBody>
          </p:sp>
          <p:sp>
            <p:nvSpPr>
              <p:cNvPr id="765124" name="Line 3268"/>
              <p:cNvSpPr>
                <a:spLocks noChangeShapeType="1"/>
              </p:cNvSpPr>
              <p:nvPr/>
            </p:nvSpPr>
            <p:spPr bwMode="auto">
              <a:xfrm>
                <a:off x="4648" y="1424"/>
                <a:ext cx="27" cy="6"/>
              </a:xfrm>
              <a:prstGeom prst="line">
                <a:avLst/>
              </a:prstGeom>
              <a:noFill/>
              <a:ln w="3175">
                <a:solidFill>
                  <a:srgbClr val="00FFFF"/>
                </a:solidFill>
                <a:round/>
                <a:headEnd/>
                <a:tailEnd/>
              </a:ln>
            </p:spPr>
            <p:txBody>
              <a:bodyPr/>
              <a:lstStyle/>
              <a:p>
                <a:endParaRPr lang="fr-FR"/>
              </a:p>
            </p:txBody>
          </p:sp>
          <p:sp>
            <p:nvSpPr>
              <p:cNvPr id="765125" name="Freeform 3269"/>
              <p:cNvSpPr>
                <a:spLocks/>
              </p:cNvSpPr>
              <p:nvPr/>
            </p:nvSpPr>
            <p:spPr bwMode="auto">
              <a:xfrm>
                <a:off x="4822" y="1499"/>
                <a:ext cx="31" cy="33"/>
              </a:xfrm>
              <a:custGeom>
                <a:avLst/>
                <a:gdLst/>
                <a:ahLst/>
                <a:cxnLst>
                  <a:cxn ang="0">
                    <a:pos x="32" y="17"/>
                  </a:cxn>
                  <a:cxn ang="0">
                    <a:pos x="31" y="14"/>
                  </a:cxn>
                  <a:cxn ang="0">
                    <a:pos x="31" y="11"/>
                  </a:cxn>
                  <a:cxn ang="0">
                    <a:pos x="29" y="7"/>
                  </a:cxn>
                  <a:cxn ang="0">
                    <a:pos x="27" y="4"/>
                  </a:cxn>
                  <a:cxn ang="0">
                    <a:pos x="25" y="3"/>
                  </a:cxn>
                  <a:cxn ang="0">
                    <a:pos x="22" y="1"/>
                  </a:cxn>
                  <a:cxn ang="0">
                    <a:pos x="19" y="0"/>
                  </a:cxn>
                  <a:cxn ang="0">
                    <a:pos x="16" y="0"/>
                  </a:cxn>
                  <a:cxn ang="0">
                    <a:pos x="14" y="0"/>
                  </a:cxn>
                  <a:cxn ang="0">
                    <a:pos x="10" y="1"/>
                  </a:cxn>
                  <a:cxn ang="0">
                    <a:pos x="8" y="3"/>
                  </a:cxn>
                  <a:cxn ang="0">
                    <a:pos x="5" y="4"/>
                  </a:cxn>
                  <a:cxn ang="0">
                    <a:pos x="3" y="7"/>
                  </a:cxn>
                  <a:cxn ang="0">
                    <a:pos x="2" y="11"/>
                  </a:cxn>
                  <a:cxn ang="0">
                    <a:pos x="2" y="14"/>
                  </a:cxn>
                  <a:cxn ang="0">
                    <a:pos x="0" y="17"/>
                  </a:cxn>
                  <a:cxn ang="0">
                    <a:pos x="2" y="21"/>
                  </a:cxn>
                  <a:cxn ang="0">
                    <a:pos x="2" y="24"/>
                  </a:cxn>
                  <a:cxn ang="0">
                    <a:pos x="3" y="27"/>
                  </a:cxn>
                  <a:cxn ang="0">
                    <a:pos x="5" y="30"/>
                  </a:cxn>
                  <a:cxn ang="0">
                    <a:pos x="8" y="33"/>
                  </a:cxn>
                  <a:cxn ang="0">
                    <a:pos x="10" y="34"/>
                  </a:cxn>
                  <a:cxn ang="0">
                    <a:pos x="14" y="36"/>
                  </a:cxn>
                  <a:cxn ang="0">
                    <a:pos x="16" y="36"/>
                  </a:cxn>
                  <a:cxn ang="0">
                    <a:pos x="19" y="36"/>
                  </a:cxn>
                  <a:cxn ang="0">
                    <a:pos x="22" y="34"/>
                  </a:cxn>
                  <a:cxn ang="0">
                    <a:pos x="25" y="33"/>
                  </a:cxn>
                  <a:cxn ang="0">
                    <a:pos x="27" y="30"/>
                  </a:cxn>
                  <a:cxn ang="0">
                    <a:pos x="29" y="27"/>
                  </a:cxn>
                  <a:cxn ang="0">
                    <a:pos x="31" y="24"/>
                  </a:cxn>
                  <a:cxn ang="0">
                    <a:pos x="31" y="21"/>
                  </a:cxn>
                </a:cxnLst>
                <a:rect l="0" t="0" r="r" b="b"/>
                <a:pathLst>
                  <a:path w="32" h="36">
                    <a:moveTo>
                      <a:pt x="32" y="17"/>
                    </a:moveTo>
                    <a:lnTo>
                      <a:pt x="31" y="14"/>
                    </a:lnTo>
                    <a:lnTo>
                      <a:pt x="31" y="11"/>
                    </a:lnTo>
                    <a:lnTo>
                      <a:pt x="29" y="7"/>
                    </a:lnTo>
                    <a:lnTo>
                      <a:pt x="27" y="4"/>
                    </a:lnTo>
                    <a:lnTo>
                      <a:pt x="25" y="3"/>
                    </a:lnTo>
                    <a:lnTo>
                      <a:pt x="22" y="1"/>
                    </a:lnTo>
                    <a:lnTo>
                      <a:pt x="19" y="0"/>
                    </a:lnTo>
                    <a:lnTo>
                      <a:pt x="16" y="0"/>
                    </a:lnTo>
                    <a:lnTo>
                      <a:pt x="14" y="0"/>
                    </a:lnTo>
                    <a:lnTo>
                      <a:pt x="10" y="1"/>
                    </a:lnTo>
                    <a:lnTo>
                      <a:pt x="8" y="3"/>
                    </a:lnTo>
                    <a:lnTo>
                      <a:pt x="5" y="4"/>
                    </a:lnTo>
                    <a:lnTo>
                      <a:pt x="3" y="7"/>
                    </a:lnTo>
                    <a:lnTo>
                      <a:pt x="2" y="11"/>
                    </a:lnTo>
                    <a:lnTo>
                      <a:pt x="2" y="14"/>
                    </a:lnTo>
                    <a:lnTo>
                      <a:pt x="0" y="17"/>
                    </a:lnTo>
                    <a:lnTo>
                      <a:pt x="2" y="21"/>
                    </a:lnTo>
                    <a:lnTo>
                      <a:pt x="2" y="24"/>
                    </a:lnTo>
                    <a:lnTo>
                      <a:pt x="3" y="27"/>
                    </a:lnTo>
                    <a:lnTo>
                      <a:pt x="5" y="30"/>
                    </a:lnTo>
                    <a:lnTo>
                      <a:pt x="8" y="33"/>
                    </a:lnTo>
                    <a:lnTo>
                      <a:pt x="10" y="34"/>
                    </a:lnTo>
                    <a:lnTo>
                      <a:pt x="14" y="36"/>
                    </a:lnTo>
                    <a:lnTo>
                      <a:pt x="16" y="36"/>
                    </a:lnTo>
                    <a:lnTo>
                      <a:pt x="19" y="36"/>
                    </a:lnTo>
                    <a:lnTo>
                      <a:pt x="22" y="34"/>
                    </a:lnTo>
                    <a:lnTo>
                      <a:pt x="25" y="33"/>
                    </a:lnTo>
                    <a:lnTo>
                      <a:pt x="27" y="30"/>
                    </a:lnTo>
                    <a:lnTo>
                      <a:pt x="29" y="27"/>
                    </a:lnTo>
                    <a:lnTo>
                      <a:pt x="31" y="24"/>
                    </a:lnTo>
                    <a:lnTo>
                      <a:pt x="31" y="21"/>
                    </a:lnTo>
                  </a:path>
                </a:pathLst>
              </a:custGeom>
              <a:noFill/>
              <a:ln w="1588">
                <a:solidFill>
                  <a:srgbClr val="00FFFF"/>
                </a:solidFill>
                <a:prstDash val="solid"/>
                <a:round/>
                <a:headEnd/>
                <a:tailEnd/>
              </a:ln>
            </p:spPr>
            <p:txBody>
              <a:bodyPr/>
              <a:lstStyle/>
              <a:p>
                <a:endParaRPr lang="fr-FR"/>
              </a:p>
            </p:txBody>
          </p:sp>
          <p:sp>
            <p:nvSpPr>
              <p:cNvPr id="765126" name="Line 3270"/>
              <p:cNvSpPr>
                <a:spLocks noChangeShapeType="1"/>
              </p:cNvSpPr>
              <p:nvPr/>
            </p:nvSpPr>
            <p:spPr bwMode="auto">
              <a:xfrm>
                <a:off x="4687" y="1434"/>
                <a:ext cx="26" cy="14"/>
              </a:xfrm>
              <a:prstGeom prst="line">
                <a:avLst/>
              </a:prstGeom>
              <a:noFill/>
              <a:ln w="3175">
                <a:solidFill>
                  <a:srgbClr val="00FFFF"/>
                </a:solidFill>
                <a:round/>
                <a:headEnd/>
                <a:tailEnd/>
              </a:ln>
            </p:spPr>
            <p:txBody>
              <a:bodyPr/>
              <a:lstStyle/>
              <a:p>
                <a:endParaRPr lang="fr-FR"/>
              </a:p>
            </p:txBody>
          </p:sp>
          <p:sp>
            <p:nvSpPr>
              <p:cNvPr id="765127" name="Line 3271"/>
              <p:cNvSpPr>
                <a:spLocks noChangeShapeType="1"/>
              </p:cNvSpPr>
              <p:nvPr/>
            </p:nvSpPr>
            <p:spPr bwMode="auto">
              <a:xfrm>
                <a:off x="4738" y="1460"/>
                <a:ext cx="25" cy="15"/>
              </a:xfrm>
              <a:prstGeom prst="line">
                <a:avLst/>
              </a:prstGeom>
              <a:noFill/>
              <a:ln w="3175">
                <a:solidFill>
                  <a:srgbClr val="00FFFF"/>
                </a:solidFill>
                <a:round/>
                <a:headEnd/>
                <a:tailEnd/>
              </a:ln>
            </p:spPr>
            <p:txBody>
              <a:bodyPr/>
              <a:lstStyle/>
              <a:p>
                <a:endParaRPr lang="fr-FR"/>
              </a:p>
            </p:txBody>
          </p:sp>
          <p:sp>
            <p:nvSpPr>
              <p:cNvPr id="765128" name="Line 3272"/>
              <p:cNvSpPr>
                <a:spLocks noChangeShapeType="1"/>
              </p:cNvSpPr>
              <p:nvPr/>
            </p:nvSpPr>
            <p:spPr bwMode="auto">
              <a:xfrm>
                <a:off x="4788" y="1488"/>
                <a:ext cx="25" cy="14"/>
              </a:xfrm>
              <a:prstGeom prst="line">
                <a:avLst/>
              </a:prstGeom>
              <a:noFill/>
              <a:ln w="3175">
                <a:solidFill>
                  <a:srgbClr val="00FFFF"/>
                </a:solidFill>
                <a:round/>
                <a:headEnd/>
                <a:tailEnd/>
              </a:ln>
            </p:spPr>
            <p:txBody>
              <a:bodyPr/>
              <a:lstStyle/>
              <a:p>
                <a:endParaRPr lang="fr-FR"/>
              </a:p>
            </p:txBody>
          </p:sp>
          <p:sp>
            <p:nvSpPr>
              <p:cNvPr id="765129" name="Freeform 3273"/>
              <p:cNvSpPr>
                <a:spLocks/>
              </p:cNvSpPr>
              <p:nvPr/>
            </p:nvSpPr>
            <p:spPr bwMode="auto">
              <a:xfrm>
                <a:off x="4973" y="1597"/>
                <a:ext cx="30" cy="33"/>
              </a:xfrm>
              <a:custGeom>
                <a:avLst/>
                <a:gdLst/>
                <a:ahLst/>
                <a:cxnLst>
                  <a:cxn ang="0">
                    <a:pos x="31" y="17"/>
                  </a:cxn>
                  <a:cxn ang="0">
                    <a:pos x="31" y="14"/>
                  </a:cxn>
                  <a:cxn ang="0">
                    <a:pos x="30" y="10"/>
                  </a:cxn>
                  <a:cxn ang="0">
                    <a:pos x="29" y="7"/>
                  </a:cxn>
                  <a:cxn ang="0">
                    <a:pos x="27" y="4"/>
                  </a:cxn>
                  <a:cxn ang="0">
                    <a:pos x="25" y="3"/>
                  </a:cxn>
                  <a:cxn ang="0">
                    <a:pos x="21" y="1"/>
                  </a:cxn>
                  <a:cxn ang="0">
                    <a:pos x="19" y="0"/>
                  </a:cxn>
                  <a:cxn ang="0">
                    <a:pos x="16" y="0"/>
                  </a:cxn>
                  <a:cxn ang="0">
                    <a:pos x="13" y="0"/>
                  </a:cxn>
                  <a:cxn ang="0">
                    <a:pos x="10" y="1"/>
                  </a:cxn>
                  <a:cxn ang="0">
                    <a:pos x="8" y="3"/>
                  </a:cxn>
                  <a:cxn ang="0">
                    <a:pos x="5" y="4"/>
                  </a:cxn>
                  <a:cxn ang="0">
                    <a:pos x="3" y="7"/>
                  </a:cxn>
                  <a:cxn ang="0">
                    <a:pos x="1" y="10"/>
                  </a:cxn>
                  <a:cxn ang="0">
                    <a:pos x="0" y="14"/>
                  </a:cxn>
                  <a:cxn ang="0">
                    <a:pos x="0" y="17"/>
                  </a:cxn>
                  <a:cxn ang="0">
                    <a:pos x="0" y="21"/>
                  </a:cxn>
                  <a:cxn ang="0">
                    <a:pos x="1" y="24"/>
                  </a:cxn>
                  <a:cxn ang="0">
                    <a:pos x="3" y="27"/>
                  </a:cxn>
                  <a:cxn ang="0">
                    <a:pos x="5" y="30"/>
                  </a:cxn>
                  <a:cxn ang="0">
                    <a:pos x="8" y="33"/>
                  </a:cxn>
                  <a:cxn ang="0">
                    <a:pos x="10" y="34"/>
                  </a:cxn>
                  <a:cxn ang="0">
                    <a:pos x="13" y="36"/>
                  </a:cxn>
                  <a:cxn ang="0">
                    <a:pos x="16" y="36"/>
                  </a:cxn>
                  <a:cxn ang="0">
                    <a:pos x="19" y="36"/>
                  </a:cxn>
                  <a:cxn ang="0">
                    <a:pos x="21" y="34"/>
                  </a:cxn>
                  <a:cxn ang="0">
                    <a:pos x="25" y="33"/>
                  </a:cxn>
                  <a:cxn ang="0">
                    <a:pos x="27" y="30"/>
                  </a:cxn>
                  <a:cxn ang="0">
                    <a:pos x="29" y="27"/>
                  </a:cxn>
                  <a:cxn ang="0">
                    <a:pos x="30" y="24"/>
                  </a:cxn>
                  <a:cxn ang="0">
                    <a:pos x="31" y="21"/>
                  </a:cxn>
                </a:cxnLst>
                <a:rect l="0" t="0" r="r" b="b"/>
                <a:pathLst>
                  <a:path w="31" h="36">
                    <a:moveTo>
                      <a:pt x="31" y="17"/>
                    </a:moveTo>
                    <a:lnTo>
                      <a:pt x="31" y="14"/>
                    </a:lnTo>
                    <a:lnTo>
                      <a:pt x="30" y="10"/>
                    </a:lnTo>
                    <a:lnTo>
                      <a:pt x="29" y="7"/>
                    </a:lnTo>
                    <a:lnTo>
                      <a:pt x="27" y="4"/>
                    </a:lnTo>
                    <a:lnTo>
                      <a:pt x="25" y="3"/>
                    </a:lnTo>
                    <a:lnTo>
                      <a:pt x="21" y="1"/>
                    </a:lnTo>
                    <a:lnTo>
                      <a:pt x="19" y="0"/>
                    </a:lnTo>
                    <a:lnTo>
                      <a:pt x="16" y="0"/>
                    </a:lnTo>
                    <a:lnTo>
                      <a:pt x="13" y="0"/>
                    </a:lnTo>
                    <a:lnTo>
                      <a:pt x="10" y="1"/>
                    </a:lnTo>
                    <a:lnTo>
                      <a:pt x="8" y="3"/>
                    </a:lnTo>
                    <a:lnTo>
                      <a:pt x="5" y="4"/>
                    </a:lnTo>
                    <a:lnTo>
                      <a:pt x="3" y="7"/>
                    </a:lnTo>
                    <a:lnTo>
                      <a:pt x="1" y="10"/>
                    </a:lnTo>
                    <a:lnTo>
                      <a:pt x="0" y="14"/>
                    </a:lnTo>
                    <a:lnTo>
                      <a:pt x="0" y="17"/>
                    </a:lnTo>
                    <a:lnTo>
                      <a:pt x="0" y="21"/>
                    </a:lnTo>
                    <a:lnTo>
                      <a:pt x="1" y="24"/>
                    </a:lnTo>
                    <a:lnTo>
                      <a:pt x="3" y="27"/>
                    </a:lnTo>
                    <a:lnTo>
                      <a:pt x="5" y="30"/>
                    </a:lnTo>
                    <a:lnTo>
                      <a:pt x="8" y="33"/>
                    </a:lnTo>
                    <a:lnTo>
                      <a:pt x="10" y="34"/>
                    </a:lnTo>
                    <a:lnTo>
                      <a:pt x="13" y="36"/>
                    </a:lnTo>
                    <a:lnTo>
                      <a:pt x="16" y="36"/>
                    </a:lnTo>
                    <a:lnTo>
                      <a:pt x="19" y="36"/>
                    </a:lnTo>
                    <a:lnTo>
                      <a:pt x="21" y="34"/>
                    </a:lnTo>
                    <a:lnTo>
                      <a:pt x="25" y="33"/>
                    </a:lnTo>
                    <a:lnTo>
                      <a:pt x="27" y="30"/>
                    </a:lnTo>
                    <a:lnTo>
                      <a:pt x="29" y="27"/>
                    </a:lnTo>
                    <a:lnTo>
                      <a:pt x="30" y="24"/>
                    </a:lnTo>
                    <a:lnTo>
                      <a:pt x="31" y="21"/>
                    </a:lnTo>
                  </a:path>
                </a:pathLst>
              </a:custGeom>
              <a:noFill/>
              <a:ln w="1588">
                <a:solidFill>
                  <a:srgbClr val="00FFFF"/>
                </a:solidFill>
                <a:prstDash val="solid"/>
                <a:round/>
                <a:headEnd/>
                <a:tailEnd/>
              </a:ln>
            </p:spPr>
            <p:txBody>
              <a:bodyPr/>
              <a:lstStyle/>
              <a:p>
                <a:endParaRPr lang="fr-FR"/>
              </a:p>
            </p:txBody>
          </p:sp>
          <p:sp>
            <p:nvSpPr>
              <p:cNvPr id="765130" name="Line 3274"/>
              <p:cNvSpPr>
                <a:spLocks noChangeShapeType="1"/>
              </p:cNvSpPr>
              <p:nvPr/>
            </p:nvSpPr>
            <p:spPr bwMode="auto">
              <a:xfrm>
                <a:off x="4838" y="1515"/>
                <a:ext cx="24" cy="15"/>
              </a:xfrm>
              <a:prstGeom prst="line">
                <a:avLst/>
              </a:prstGeom>
              <a:noFill/>
              <a:ln w="3175">
                <a:solidFill>
                  <a:srgbClr val="00FFFF"/>
                </a:solidFill>
                <a:round/>
                <a:headEnd/>
                <a:tailEnd/>
              </a:ln>
            </p:spPr>
            <p:txBody>
              <a:bodyPr/>
              <a:lstStyle/>
              <a:p>
                <a:endParaRPr lang="fr-FR"/>
              </a:p>
            </p:txBody>
          </p:sp>
          <p:sp>
            <p:nvSpPr>
              <p:cNvPr id="765131" name="Line 3275"/>
              <p:cNvSpPr>
                <a:spLocks noChangeShapeType="1"/>
              </p:cNvSpPr>
              <p:nvPr/>
            </p:nvSpPr>
            <p:spPr bwMode="auto">
              <a:xfrm>
                <a:off x="4886" y="1546"/>
                <a:ext cx="24" cy="17"/>
              </a:xfrm>
              <a:prstGeom prst="line">
                <a:avLst/>
              </a:prstGeom>
              <a:noFill/>
              <a:ln w="3175">
                <a:solidFill>
                  <a:srgbClr val="00FFFF"/>
                </a:solidFill>
                <a:round/>
                <a:headEnd/>
                <a:tailEnd/>
              </a:ln>
            </p:spPr>
            <p:txBody>
              <a:bodyPr/>
              <a:lstStyle/>
              <a:p>
                <a:endParaRPr lang="fr-FR"/>
              </a:p>
            </p:txBody>
          </p:sp>
          <p:sp>
            <p:nvSpPr>
              <p:cNvPr id="765132" name="Line 3276"/>
              <p:cNvSpPr>
                <a:spLocks noChangeShapeType="1"/>
              </p:cNvSpPr>
              <p:nvPr/>
            </p:nvSpPr>
            <p:spPr bwMode="auto">
              <a:xfrm>
                <a:off x="4934" y="1578"/>
                <a:ext cx="25" cy="16"/>
              </a:xfrm>
              <a:prstGeom prst="line">
                <a:avLst/>
              </a:prstGeom>
              <a:noFill/>
              <a:ln w="3175">
                <a:solidFill>
                  <a:srgbClr val="00FFFF"/>
                </a:solidFill>
                <a:round/>
                <a:headEnd/>
                <a:tailEnd/>
              </a:ln>
            </p:spPr>
            <p:txBody>
              <a:bodyPr/>
              <a:lstStyle/>
              <a:p>
                <a:endParaRPr lang="fr-FR"/>
              </a:p>
            </p:txBody>
          </p:sp>
          <p:sp>
            <p:nvSpPr>
              <p:cNvPr id="765133" name="Line 3277"/>
              <p:cNvSpPr>
                <a:spLocks noChangeShapeType="1"/>
              </p:cNvSpPr>
              <p:nvPr/>
            </p:nvSpPr>
            <p:spPr bwMode="auto">
              <a:xfrm>
                <a:off x="4982" y="1609"/>
                <a:ext cx="6" cy="3"/>
              </a:xfrm>
              <a:prstGeom prst="line">
                <a:avLst/>
              </a:prstGeom>
              <a:noFill/>
              <a:ln w="3175">
                <a:solidFill>
                  <a:srgbClr val="00FFFF"/>
                </a:solidFill>
                <a:round/>
                <a:headEnd/>
                <a:tailEnd/>
              </a:ln>
            </p:spPr>
            <p:txBody>
              <a:bodyPr/>
              <a:lstStyle/>
              <a:p>
                <a:endParaRPr lang="fr-FR"/>
              </a:p>
            </p:txBody>
          </p:sp>
          <p:sp>
            <p:nvSpPr>
              <p:cNvPr id="765134" name="Freeform 3278"/>
              <p:cNvSpPr>
                <a:spLocks/>
              </p:cNvSpPr>
              <p:nvPr/>
            </p:nvSpPr>
            <p:spPr bwMode="auto">
              <a:xfrm>
                <a:off x="5123" y="1813"/>
                <a:ext cx="31" cy="33"/>
              </a:xfrm>
              <a:custGeom>
                <a:avLst/>
                <a:gdLst/>
                <a:ahLst/>
                <a:cxnLst>
                  <a:cxn ang="0">
                    <a:pos x="31" y="19"/>
                  </a:cxn>
                  <a:cxn ang="0">
                    <a:pos x="31" y="15"/>
                  </a:cxn>
                  <a:cxn ang="0">
                    <a:pos x="30" y="12"/>
                  </a:cxn>
                  <a:cxn ang="0">
                    <a:pos x="28" y="9"/>
                  </a:cxn>
                  <a:cxn ang="0">
                    <a:pos x="26" y="6"/>
                  </a:cxn>
                  <a:cxn ang="0">
                    <a:pos x="23" y="3"/>
                  </a:cxn>
                  <a:cxn ang="0">
                    <a:pos x="21" y="2"/>
                  </a:cxn>
                  <a:cxn ang="0">
                    <a:pos x="19" y="2"/>
                  </a:cxn>
                  <a:cxn ang="0">
                    <a:pos x="15" y="0"/>
                  </a:cxn>
                  <a:cxn ang="0">
                    <a:pos x="12" y="2"/>
                  </a:cxn>
                  <a:cxn ang="0">
                    <a:pos x="9" y="2"/>
                  </a:cxn>
                  <a:cxn ang="0">
                    <a:pos x="6" y="3"/>
                  </a:cxn>
                  <a:cxn ang="0">
                    <a:pos x="4" y="6"/>
                  </a:cxn>
                  <a:cxn ang="0">
                    <a:pos x="3" y="9"/>
                  </a:cxn>
                  <a:cxn ang="0">
                    <a:pos x="1" y="12"/>
                  </a:cxn>
                  <a:cxn ang="0">
                    <a:pos x="0" y="15"/>
                  </a:cxn>
                  <a:cxn ang="0">
                    <a:pos x="0" y="19"/>
                  </a:cxn>
                  <a:cxn ang="0">
                    <a:pos x="0" y="22"/>
                  </a:cxn>
                  <a:cxn ang="0">
                    <a:pos x="1" y="26"/>
                  </a:cxn>
                  <a:cxn ang="0">
                    <a:pos x="3" y="29"/>
                  </a:cxn>
                  <a:cxn ang="0">
                    <a:pos x="4" y="32"/>
                  </a:cxn>
                  <a:cxn ang="0">
                    <a:pos x="6" y="33"/>
                  </a:cxn>
                  <a:cxn ang="0">
                    <a:pos x="9" y="36"/>
                  </a:cxn>
                  <a:cxn ang="0">
                    <a:pos x="12" y="36"/>
                  </a:cxn>
                  <a:cxn ang="0">
                    <a:pos x="15" y="36"/>
                  </a:cxn>
                  <a:cxn ang="0">
                    <a:pos x="19" y="36"/>
                  </a:cxn>
                  <a:cxn ang="0">
                    <a:pos x="21" y="36"/>
                  </a:cxn>
                  <a:cxn ang="0">
                    <a:pos x="23" y="33"/>
                  </a:cxn>
                  <a:cxn ang="0">
                    <a:pos x="26" y="32"/>
                  </a:cxn>
                  <a:cxn ang="0">
                    <a:pos x="28" y="29"/>
                  </a:cxn>
                  <a:cxn ang="0">
                    <a:pos x="30" y="26"/>
                  </a:cxn>
                  <a:cxn ang="0">
                    <a:pos x="31" y="22"/>
                  </a:cxn>
                </a:cxnLst>
                <a:rect l="0" t="0" r="r" b="b"/>
                <a:pathLst>
                  <a:path w="31" h="36">
                    <a:moveTo>
                      <a:pt x="31" y="19"/>
                    </a:moveTo>
                    <a:lnTo>
                      <a:pt x="31" y="15"/>
                    </a:lnTo>
                    <a:lnTo>
                      <a:pt x="30" y="12"/>
                    </a:lnTo>
                    <a:lnTo>
                      <a:pt x="28" y="9"/>
                    </a:lnTo>
                    <a:lnTo>
                      <a:pt x="26" y="6"/>
                    </a:lnTo>
                    <a:lnTo>
                      <a:pt x="23" y="3"/>
                    </a:lnTo>
                    <a:lnTo>
                      <a:pt x="21" y="2"/>
                    </a:lnTo>
                    <a:lnTo>
                      <a:pt x="19" y="2"/>
                    </a:lnTo>
                    <a:lnTo>
                      <a:pt x="15" y="0"/>
                    </a:lnTo>
                    <a:lnTo>
                      <a:pt x="12" y="2"/>
                    </a:lnTo>
                    <a:lnTo>
                      <a:pt x="9" y="2"/>
                    </a:lnTo>
                    <a:lnTo>
                      <a:pt x="6" y="3"/>
                    </a:lnTo>
                    <a:lnTo>
                      <a:pt x="4" y="6"/>
                    </a:lnTo>
                    <a:lnTo>
                      <a:pt x="3" y="9"/>
                    </a:lnTo>
                    <a:lnTo>
                      <a:pt x="1" y="12"/>
                    </a:lnTo>
                    <a:lnTo>
                      <a:pt x="0" y="15"/>
                    </a:lnTo>
                    <a:lnTo>
                      <a:pt x="0" y="19"/>
                    </a:lnTo>
                    <a:lnTo>
                      <a:pt x="0" y="22"/>
                    </a:lnTo>
                    <a:lnTo>
                      <a:pt x="1" y="26"/>
                    </a:lnTo>
                    <a:lnTo>
                      <a:pt x="3" y="29"/>
                    </a:lnTo>
                    <a:lnTo>
                      <a:pt x="4" y="32"/>
                    </a:lnTo>
                    <a:lnTo>
                      <a:pt x="6" y="33"/>
                    </a:lnTo>
                    <a:lnTo>
                      <a:pt x="9" y="36"/>
                    </a:lnTo>
                    <a:lnTo>
                      <a:pt x="12" y="36"/>
                    </a:lnTo>
                    <a:lnTo>
                      <a:pt x="15" y="36"/>
                    </a:lnTo>
                    <a:lnTo>
                      <a:pt x="19" y="36"/>
                    </a:lnTo>
                    <a:lnTo>
                      <a:pt x="21" y="36"/>
                    </a:lnTo>
                    <a:lnTo>
                      <a:pt x="23" y="33"/>
                    </a:lnTo>
                    <a:lnTo>
                      <a:pt x="26" y="32"/>
                    </a:lnTo>
                    <a:lnTo>
                      <a:pt x="28" y="29"/>
                    </a:lnTo>
                    <a:lnTo>
                      <a:pt x="30" y="26"/>
                    </a:lnTo>
                    <a:lnTo>
                      <a:pt x="31" y="22"/>
                    </a:lnTo>
                  </a:path>
                </a:pathLst>
              </a:custGeom>
              <a:noFill/>
              <a:ln w="1588">
                <a:solidFill>
                  <a:srgbClr val="00FFFF"/>
                </a:solidFill>
                <a:prstDash val="solid"/>
                <a:round/>
                <a:headEnd/>
                <a:tailEnd/>
              </a:ln>
            </p:spPr>
            <p:txBody>
              <a:bodyPr/>
              <a:lstStyle/>
              <a:p>
                <a:endParaRPr lang="fr-FR"/>
              </a:p>
            </p:txBody>
          </p:sp>
          <p:sp>
            <p:nvSpPr>
              <p:cNvPr id="765135" name="Line 3279"/>
              <p:cNvSpPr>
                <a:spLocks noChangeShapeType="1"/>
              </p:cNvSpPr>
              <p:nvPr/>
            </p:nvSpPr>
            <p:spPr bwMode="auto">
              <a:xfrm>
                <a:off x="4988" y="1612"/>
                <a:ext cx="16" cy="25"/>
              </a:xfrm>
              <a:prstGeom prst="line">
                <a:avLst/>
              </a:prstGeom>
              <a:noFill/>
              <a:ln w="3175">
                <a:solidFill>
                  <a:srgbClr val="00FFFF"/>
                </a:solidFill>
                <a:round/>
                <a:headEnd/>
                <a:tailEnd/>
              </a:ln>
            </p:spPr>
            <p:txBody>
              <a:bodyPr/>
              <a:lstStyle/>
              <a:p>
                <a:endParaRPr lang="fr-FR"/>
              </a:p>
            </p:txBody>
          </p:sp>
          <p:sp>
            <p:nvSpPr>
              <p:cNvPr id="765136" name="Line 3280"/>
              <p:cNvSpPr>
                <a:spLocks noChangeShapeType="1"/>
              </p:cNvSpPr>
              <p:nvPr/>
            </p:nvSpPr>
            <p:spPr bwMode="auto">
              <a:xfrm>
                <a:off x="5020" y="1661"/>
                <a:ext cx="18" cy="24"/>
              </a:xfrm>
              <a:prstGeom prst="line">
                <a:avLst/>
              </a:prstGeom>
              <a:noFill/>
              <a:ln w="3175">
                <a:solidFill>
                  <a:srgbClr val="00FFFF"/>
                </a:solidFill>
                <a:round/>
                <a:headEnd/>
                <a:tailEnd/>
              </a:ln>
            </p:spPr>
            <p:txBody>
              <a:bodyPr/>
              <a:lstStyle/>
              <a:p>
                <a:endParaRPr lang="fr-FR"/>
              </a:p>
            </p:txBody>
          </p:sp>
          <p:sp>
            <p:nvSpPr>
              <p:cNvPr id="765137" name="Line 3281"/>
              <p:cNvSpPr>
                <a:spLocks noChangeShapeType="1"/>
              </p:cNvSpPr>
              <p:nvPr/>
            </p:nvSpPr>
            <p:spPr bwMode="auto">
              <a:xfrm>
                <a:off x="5054" y="1710"/>
                <a:ext cx="18" cy="24"/>
              </a:xfrm>
              <a:prstGeom prst="line">
                <a:avLst/>
              </a:prstGeom>
              <a:noFill/>
              <a:ln w="3175">
                <a:solidFill>
                  <a:srgbClr val="00FFFF"/>
                </a:solidFill>
                <a:round/>
                <a:headEnd/>
                <a:tailEnd/>
              </a:ln>
            </p:spPr>
            <p:txBody>
              <a:bodyPr/>
              <a:lstStyle/>
              <a:p>
                <a:endParaRPr lang="fr-FR"/>
              </a:p>
            </p:txBody>
          </p:sp>
          <p:sp>
            <p:nvSpPr>
              <p:cNvPr id="765138" name="Line 3282"/>
              <p:cNvSpPr>
                <a:spLocks noChangeShapeType="1"/>
              </p:cNvSpPr>
              <p:nvPr/>
            </p:nvSpPr>
            <p:spPr bwMode="auto">
              <a:xfrm>
                <a:off x="5089" y="1758"/>
                <a:ext cx="16" cy="23"/>
              </a:xfrm>
              <a:prstGeom prst="line">
                <a:avLst/>
              </a:prstGeom>
              <a:noFill/>
              <a:ln w="3175">
                <a:solidFill>
                  <a:srgbClr val="00FFFF"/>
                </a:solidFill>
                <a:round/>
                <a:headEnd/>
                <a:tailEnd/>
              </a:ln>
            </p:spPr>
            <p:txBody>
              <a:bodyPr/>
              <a:lstStyle/>
              <a:p>
                <a:endParaRPr lang="fr-FR"/>
              </a:p>
            </p:txBody>
          </p:sp>
          <p:sp>
            <p:nvSpPr>
              <p:cNvPr id="765139" name="Line 3283"/>
              <p:cNvSpPr>
                <a:spLocks noChangeShapeType="1"/>
              </p:cNvSpPr>
              <p:nvPr/>
            </p:nvSpPr>
            <p:spPr bwMode="auto">
              <a:xfrm>
                <a:off x="5121" y="1806"/>
                <a:ext cx="17" cy="24"/>
              </a:xfrm>
              <a:prstGeom prst="line">
                <a:avLst/>
              </a:prstGeom>
              <a:noFill/>
              <a:ln w="3175">
                <a:solidFill>
                  <a:srgbClr val="00FFFF"/>
                </a:solidFill>
                <a:round/>
                <a:headEnd/>
                <a:tailEnd/>
              </a:ln>
            </p:spPr>
            <p:txBody>
              <a:bodyPr/>
              <a:lstStyle/>
              <a:p>
                <a:endParaRPr lang="fr-FR"/>
              </a:p>
            </p:txBody>
          </p:sp>
          <p:sp>
            <p:nvSpPr>
              <p:cNvPr id="765140" name="Freeform 3284"/>
              <p:cNvSpPr>
                <a:spLocks/>
              </p:cNvSpPr>
              <p:nvPr/>
            </p:nvSpPr>
            <p:spPr bwMode="auto">
              <a:xfrm>
                <a:off x="5272" y="1997"/>
                <a:ext cx="32" cy="33"/>
              </a:xfrm>
              <a:custGeom>
                <a:avLst/>
                <a:gdLst/>
                <a:ahLst/>
                <a:cxnLst>
                  <a:cxn ang="0">
                    <a:pos x="31" y="17"/>
                  </a:cxn>
                  <a:cxn ang="0">
                    <a:pos x="31" y="14"/>
                  </a:cxn>
                  <a:cxn ang="0">
                    <a:pos x="31" y="11"/>
                  </a:cxn>
                  <a:cxn ang="0">
                    <a:pos x="28" y="7"/>
                  </a:cxn>
                  <a:cxn ang="0">
                    <a:pos x="27" y="4"/>
                  </a:cxn>
                  <a:cxn ang="0">
                    <a:pos x="24" y="3"/>
                  </a:cxn>
                  <a:cxn ang="0">
                    <a:pos x="22" y="1"/>
                  </a:cxn>
                  <a:cxn ang="0">
                    <a:pos x="18" y="0"/>
                  </a:cxn>
                  <a:cxn ang="0">
                    <a:pos x="16" y="0"/>
                  </a:cxn>
                  <a:cxn ang="0">
                    <a:pos x="12" y="0"/>
                  </a:cxn>
                  <a:cxn ang="0">
                    <a:pos x="10" y="1"/>
                  </a:cxn>
                  <a:cxn ang="0">
                    <a:pos x="7" y="3"/>
                  </a:cxn>
                  <a:cxn ang="0">
                    <a:pos x="5" y="4"/>
                  </a:cxn>
                  <a:cxn ang="0">
                    <a:pos x="2" y="7"/>
                  </a:cxn>
                  <a:cxn ang="0">
                    <a:pos x="1" y="11"/>
                  </a:cxn>
                  <a:cxn ang="0">
                    <a:pos x="0" y="14"/>
                  </a:cxn>
                  <a:cxn ang="0">
                    <a:pos x="0" y="17"/>
                  </a:cxn>
                  <a:cxn ang="0">
                    <a:pos x="0" y="21"/>
                  </a:cxn>
                  <a:cxn ang="0">
                    <a:pos x="1" y="24"/>
                  </a:cxn>
                  <a:cxn ang="0">
                    <a:pos x="2" y="27"/>
                  </a:cxn>
                  <a:cxn ang="0">
                    <a:pos x="5" y="30"/>
                  </a:cxn>
                  <a:cxn ang="0">
                    <a:pos x="7" y="33"/>
                  </a:cxn>
                  <a:cxn ang="0">
                    <a:pos x="10" y="34"/>
                  </a:cxn>
                  <a:cxn ang="0">
                    <a:pos x="12" y="36"/>
                  </a:cxn>
                  <a:cxn ang="0">
                    <a:pos x="16" y="36"/>
                  </a:cxn>
                  <a:cxn ang="0">
                    <a:pos x="18" y="36"/>
                  </a:cxn>
                  <a:cxn ang="0">
                    <a:pos x="22" y="34"/>
                  </a:cxn>
                  <a:cxn ang="0">
                    <a:pos x="24" y="33"/>
                  </a:cxn>
                  <a:cxn ang="0">
                    <a:pos x="27" y="30"/>
                  </a:cxn>
                  <a:cxn ang="0">
                    <a:pos x="28" y="27"/>
                  </a:cxn>
                  <a:cxn ang="0">
                    <a:pos x="31" y="24"/>
                  </a:cxn>
                  <a:cxn ang="0">
                    <a:pos x="31" y="21"/>
                  </a:cxn>
                </a:cxnLst>
                <a:rect l="0" t="0" r="r" b="b"/>
                <a:pathLst>
                  <a:path w="31" h="36">
                    <a:moveTo>
                      <a:pt x="31" y="17"/>
                    </a:moveTo>
                    <a:lnTo>
                      <a:pt x="31" y="14"/>
                    </a:lnTo>
                    <a:lnTo>
                      <a:pt x="31" y="11"/>
                    </a:lnTo>
                    <a:lnTo>
                      <a:pt x="28" y="7"/>
                    </a:lnTo>
                    <a:lnTo>
                      <a:pt x="27" y="4"/>
                    </a:lnTo>
                    <a:lnTo>
                      <a:pt x="24" y="3"/>
                    </a:lnTo>
                    <a:lnTo>
                      <a:pt x="22" y="1"/>
                    </a:lnTo>
                    <a:lnTo>
                      <a:pt x="18" y="0"/>
                    </a:lnTo>
                    <a:lnTo>
                      <a:pt x="16" y="0"/>
                    </a:lnTo>
                    <a:lnTo>
                      <a:pt x="12" y="0"/>
                    </a:lnTo>
                    <a:lnTo>
                      <a:pt x="10" y="1"/>
                    </a:lnTo>
                    <a:lnTo>
                      <a:pt x="7" y="3"/>
                    </a:lnTo>
                    <a:lnTo>
                      <a:pt x="5" y="4"/>
                    </a:lnTo>
                    <a:lnTo>
                      <a:pt x="2" y="7"/>
                    </a:lnTo>
                    <a:lnTo>
                      <a:pt x="1" y="11"/>
                    </a:lnTo>
                    <a:lnTo>
                      <a:pt x="0" y="14"/>
                    </a:lnTo>
                    <a:lnTo>
                      <a:pt x="0" y="17"/>
                    </a:lnTo>
                    <a:lnTo>
                      <a:pt x="0" y="21"/>
                    </a:lnTo>
                    <a:lnTo>
                      <a:pt x="1" y="24"/>
                    </a:lnTo>
                    <a:lnTo>
                      <a:pt x="2" y="27"/>
                    </a:lnTo>
                    <a:lnTo>
                      <a:pt x="5" y="30"/>
                    </a:lnTo>
                    <a:lnTo>
                      <a:pt x="7" y="33"/>
                    </a:lnTo>
                    <a:lnTo>
                      <a:pt x="10" y="34"/>
                    </a:lnTo>
                    <a:lnTo>
                      <a:pt x="12" y="36"/>
                    </a:lnTo>
                    <a:lnTo>
                      <a:pt x="16" y="36"/>
                    </a:lnTo>
                    <a:lnTo>
                      <a:pt x="18" y="36"/>
                    </a:lnTo>
                    <a:lnTo>
                      <a:pt x="22" y="34"/>
                    </a:lnTo>
                    <a:lnTo>
                      <a:pt x="24" y="33"/>
                    </a:lnTo>
                    <a:lnTo>
                      <a:pt x="27" y="30"/>
                    </a:lnTo>
                    <a:lnTo>
                      <a:pt x="28" y="27"/>
                    </a:lnTo>
                    <a:lnTo>
                      <a:pt x="31" y="24"/>
                    </a:lnTo>
                    <a:lnTo>
                      <a:pt x="31" y="21"/>
                    </a:lnTo>
                  </a:path>
                </a:pathLst>
              </a:custGeom>
              <a:noFill/>
              <a:ln w="1588">
                <a:solidFill>
                  <a:srgbClr val="00FFFF"/>
                </a:solidFill>
                <a:prstDash val="solid"/>
                <a:round/>
                <a:headEnd/>
                <a:tailEnd/>
              </a:ln>
            </p:spPr>
            <p:txBody>
              <a:bodyPr/>
              <a:lstStyle/>
              <a:p>
                <a:endParaRPr lang="fr-FR"/>
              </a:p>
            </p:txBody>
          </p:sp>
          <p:sp>
            <p:nvSpPr>
              <p:cNvPr id="765141" name="Line 3285"/>
              <p:cNvSpPr>
                <a:spLocks noChangeShapeType="1"/>
              </p:cNvSpPr>
              <p:nvPr/>
            </p:nvSpPr>
            <p:spPr bwMode="auto">
              <a:xfrm>
                <a:off x="5138" y="1830"/>
                <a:ext cx="18" cy="22"/>
              </a:xfrm>
              <a:prstGeom prst="line">
                <a:avLst/>
              </a:prstGeom>
              <a:noFill/>
              <a:ln w="3175">
                <a:solidFill>
                  <a:srgbClr val="00FFFF"/>
                </a:solidFill>
                <a:round/>
                <a:headEnd/>
                <a:tailEnd/>
              </a:ln>
            </p:spPr>
            <p:txBody>
              <a:bodyPr/>
              <a:lstStyle/>
              <a:p>
                <a:endParaRPr lang="fr-FR"/>
              </a:p>
            </p:txBody>
          </p:sp>
          <p:sp>
            <p:nvSpPr>
              <p:cNvPr id="765142" name="Line 3286"/>
              <p:cNvSpPr>
                <a:spLocks noChangeShapeType="1"/>
              </p:cNvSpPr>
              <p:nvPr/>
            </p:nvSpPr>
            <p:spPr bwMode="auto">
              <a:xfrm>
                <a:off x="5175" y="1875"/>
                <a:ext cx="18" cy="22"/>
              </a:xfrm>
              <a:prstGeom prst="line">
                <a:avLst/>
              </a:prstGeom>
              <a:noFill/>
              <a:ln w="3175">
                <a:solidFill>
                  <a:srgbClr val="00FFFF"/>
                </a:solidFill>
                <a:round/>
                <a:headEnd/>
                <a:tailEnd/>
              </a:ln>
            </p:spPr>
            <p:txBody>
              <a:bodyPr/>
              <a:lstStyle/>
              <a:p>
                <a:endParaRPr lang="fr-FR"/>
              </a:p>
            </p:txBody>
          </p:sp>
          <p:sp>
            <p:nvSpPr>
              <p:cNvPr id="765143" name="Line 3287"/>
              <p:cNvSpPr>
                <a:spLocks noChangeShapeType="1"/>
              </p:cNvSpPr>
              <p:nvPr/>
            </p:nvSpPr>
            <p:spPr bwMode="auto">
              <a:xfrm>
                <a:off x="5212" y="1920"/>
                <a:ext cx="19" cy="22"/>
              </a:xfrm>
              <a:prstGeom prst="line">
                <a:avLst/>
              </a:prstGeom>
              <a:noFill/>
              <a:ln w="3175">
                <a:solidFill>
                  <a:srgbClr val="00FFFF"/>
                </a:solidFill>
                <a:round/>
                <a:headEnd/>
                <a:tailEnd/>
              </a:ln>
            </p:spPr>
            <p:txBody>
              <a:bodyPr/>
              <a:lstStyle/>
              <a:p>
                <a:endParaRPr lang="fr-FR"/>
              </a:p>
            </p:txBody>
          </p:sp>
          <p:sp>
            <p:nvSpPr>
              <p:cNvPr id="765144" name="Line 3288"/>
              <p:cNvSpPr>
                <a:spLocks noChangeShapeType="1"/>
              </p:cNvSpPr>
              <p:nvPr/>
            </p:nvSpPr>
            <p:spPr bwMode="auto">
              <a:xfrm>
                <a:off x="5250" y="1964"/>
                <a:ext cx="17" cy="24"/>
              </a:xfrm>
              <a:prstGeom prst="line">
                <a:avLst/>
              </a:prstGeom>
              <a:noFill/>
              <a:ln w="3175">
                <a:solidFill>
                  <a:srgbClr val="00FFFF"/>
                </a:solidFill>
                <a:round/>
                <a:headEnd/>
                <a:tailEnd/>
              </a:ln>
            </p:spPr>
            <p:txBody>
              <a:bodyPr/>
              <a:lstStyle/>
              <a:p>
                <a:endParaRPr lang="fr-FR"/>
              </a:p>
            </p:txBody>
          </p:sp>
          <p:sp>
            <p:nvSpPr>
              <p:cNvPr id="765145" name="Line 3289"/>
              <p:cNvSpPr>
                <a:spLocks noChangeShapeType="1"/>
              </p:cNvSpPr>
              <p:nvPr/>
            </p:nvSpPr>
            <p:spPr bwMode="auto">
              <a:xfrm>
                <a:off x="5285" y="2011"/>
                <a:ext cx="3" cy="1"/>
              </a:xfrm>
              <a:prstGeom prst="line">
                <a:avLst/>
              </a:prstGeom>
              <a:noFill/>
              <a:ln w="3175">
                <a:solidFill>
                  <a:srgbClr val="00FFFF"/>
                </a:solidFill>
                <a:round/>
                <a:headEnd/>
                <a:tailEnd/>
              </a:ln>
            </p:spPr>
            <p:txBody>
              <a:bodyPr/>
              <a:lstStyle/>
              <a:p>
                <a:endParaRPr lang="fr-FR"/>
              </a:p>
            </p:txBody>
          </p:sp>
          <p:sp>
            <p:nvSpPr>
              <p:cNvPr id="765146" name="Freeform 3290"/>
              <p:cNvSpPr>
                <a:spLocks/>
              </p:cNvSpPr>
              <p:nvPr/>
            </p:nvSpPr>
            <p:spPr bwMode="auto">
              <a:xfrm>
                <a:off x="5423" y="2442"/>
                <a:ext cx="14" cy="32"/>
              </a:xfrm>
              <a:custGeom>
                <a:avLst/>
                <a:gdLst/>
                <a:ahLst/>
                <a:cxnLst>
                  <a:cxn ang="0">
                    <a:pos x="14" y="0"/>
                  </a:cxn>
                  <a:cxn ang="0">
                    <a:pos x="12" y="0"/>
                  </a:cxn>
                  <a:cxn ang="0">
                    <a:pos x="10" y="1"/>
                  </a:cxn>
                  <a:cxn ang="0">
                    <a:pos x="6" y="2"/>
                  </a:cxn>
                  <a:cxn ang="0">
                    <a:pos x="5" y="5"/>
                  </a:cxn>
                  <a:cxn ang="0">
                    <a:pos x="2" y="8"/>
                  </a:cxn>
                  <a:cxn ang="0">
                    <a:pos x="1" y="11"/>
                  </a:cxn>
                  <a:cxn ang="0">
                    <a:pos x="0" y="14"/>
                  </a:cxn>
                  <a:cxn ang="0">
                    <a:pos x="0" y="18"/>
                  </a:cxn>
                  <a:cxn ang="0">
                    <a:pos x="0" y="21"/>
                  </a:cxn>
                  <a:cxn ang="0">
                    <a:pos x="1" y="25"/>
                  </a:cxn>
                  <a:cxn ang="0">
                    <a:pos x="2" y="28"/>
                  </a:cxn>
                  <a:cxn ang="0">
                    <a:pos x="5" y="31"/>
                  </a:cxn>
                  <a:cxn ang="0">
                    <a:pos x="6" y="33"/>
                  </a:cxn>
                  <a:cxn ang="0">
                    <a:pos x="10" y="34"/>
                  </a:cxn>
                  <a:cxn ang="0">
                    <a:pos x="12" y="35"/>
                  </a:cxn>
                  <a:cxn ang="0">
                    <a:pos x="14" y="35"/>
                  </a:cxn>
                </a:cxnLst>
                <a:rect l="0" t="0" r="r" b="b"/>
                <a:pathLst>
                  <a:path w="14" h="35">
                    <a:moveTo>
                      <a:pt x="14" y="0"/>
                    </a:moveTo>
                    <a:lnTo>
                      <a:pt x="12" y="0"/>
                    </a:lnTo>
                    <a:lnTo>
                      <a:pt x="10" y="1"/>
                    </a:lnTo>
                    <a:lnTo>
                      <a:pt x="6" y="2"/>
                    </a:lnTo>
                    <a:lnTo>
                      <a:pt x="5" y="5"/>
                    </a:lnTo>
                    <a:lnTo>
                      <a:pt x="2" y="8"/>
                    </a:lnTo>
                    <a:lnTo>
                      <a:pt x="1" y="11"/>
                    </a:lnTo>
                    <a:lnTo>
                      <a:pt x="0" y="14"/>
                    </a:lnTo>
                    <a:lnTo>
                      <a:pt x="0" y="18"/>
                    </a:lnTo>
                    <a:lnTo>
                      <a:pt x="0" y="21"/>
                    </a:lnTo>
                    <a:lnTo>
                      <a:pt x="1" y="25"/>
                    </a:lnTo>
                    <a:lnTo>
                      <a:pt x="2" y="28"/>
                    </a:lnTo>
                    <a:lnTo>
                      <a:pt x="5" y="31"/>
                    </a:lnTo>
                    <a:lnTo>
                      <a:pt x="6" y="33"/>
                    </a:lnTo>
                    <a:lnTo>
                      <a:pt x="10" y="34"/>
                    </a:lnTo>
                    <a:lnTo>
                      <a:pt x="12" y="35"/>
                    </a:lnTo>
                    <a:lnTo>
                      <a:pt x="14" y="35"/>
                    </a:lnTo>
                  </a:path>
                </a:pathLst>
              </a:custGeom>
              <a:noFill/>
              <a:ln w="1588">
                <a:solidFill>
                  <a:srgbClr val="00FFFF"/>
                </a:solidFill>
                <a:prstDash val="solid"/>
                <a:round/>
                <a:headEnd/>
                <a:tailEnd/>
              </a:ln>
            </p:spPr>
            <p:txBody>
              <a:bodyPr/>
              <a:lstStyle/>
              <a:p>
                <a:endParaRPr lang="fr-FR"/>
              </a:p>
            </p:txBody>
          </p:sp>
          <p:sp>
            <p:nvSpPr>
              <p:cNvPr id="765147" name="Line 3291"/>
              <p:cNvSpPr>
                <a:spLocks noChangeShapeType="1"/>
              </p:cNvSpPr>
              <p:nvPr/>
            </p:nvSpPr>
            <p:spPr bwMode="auto">
              <a:xfrm>
                <a:off x="5288" y="2012"/>
                <a:ext cx="9" cy="30"/>
              </a:xfrm>
              <a:prstGeom prst="line">
                <a:avLst/>
              </a:prstGeom>
              <a:noFill/>
              <a:ln w="3175">
                <a:solidFill>
                  <a:srgbClr val="00FFFF"/>
                </a:solidFill>
                <a:round/>
                <a:headEnd/>
                <a:tailEnd/>
              </a:ln>
            </p:spPr>
            <p:txBody>
              <a:bodyPr/>
              <a:lstStyle/>
              <a:p>
                <a:endParaRPr lang="fr-FR"/>
              </a:p>
            </p:txBody>
          </p:sp>
          <p:sp>
            <p:nvSpPr>
              <p:cNvPr id="765148" name="Line 3292"/>
              <p:cNvSpPr>
                <a:spLocks noChangeShapeType="1"/>
              </p:cNvSpPr>
              <p:nvPr/>
            </p:nvSpPr>
            <p:spPr bwMode="auto">
              <a:xfrm>
                <a:off x="5307" y="2069"/>
                <a:ext cx="10" cy="28"/>
              </a:xfrm>
              <a:prstGeom prst="line">
                <a:avLst/>
              </a:prstGeom>
              <a:noFill/>
              <a:ln w="3175">
                <a:solidFill>
                  <a:srgbClr val="00FFFF"/>
                </a:solidFill>
                <a:round/>
                <a:headEnd/>
                <a:tailEnd/>
              </a:ln>
            </p:spPr>
            <p:txBody>
              <a:bodyPr/>
              <a:lstStyle/>
              <a:p>
                <a:endParaRPr lang="fr-FR"/>
              </a:p>
            </p:txBody>
          </p:sp>
          <p:sp>
            <p:nvSpPr>
              <p:cNvPr id="765149" name="Line 3293"/>
              <p:cNvSpPr>
                <a:spLocks noChangeShapeType="1"/>
              </p:cNvSpPr>
              <p:nvPr/>
            </p:nvSpPr>
            <p:spPr bwMode="auto">
              <a:xfrm>
                <a:off x="5326" y="2125"/>
                <a:ext cx="10" cy="29"/>
              </a:xfrm>
              <a:prstGeom prst="line">
                <a:avLst/>
              </a:prstGeom>
              <a:noFill/>
              <a:ln w="3175">
                <a:solidFill>
                  <a:srgbClr val="00FFFF"/>
                </a:solidFill>
                <a:round/>
                <a:headEnd/>
                <a:tailEnd/>
              </a:ln>
            </p:spPr>
            <p:txBody>
              <a:bodyPr/>
              <a:lstStyle/>
              <a:p>
                <a:endParaRPr lang="fr-FR"/>
              </a:p>
            </p:txBody>
          </p:sp>
          <p:sp>
            <p:nvSpPr>
              <p:cNvPr id="765150" name="Line 3294"/>
              <p:cNvSpPr>
                <a:spLocks noChangeShapeType="1"/>
              </p:cNvSpPr>
              <p:nvPr/>
            </p:nvSpPr>
            <p:spPr bwMode="auto">
              <a:xfrm>
                <a:off x="5345" y="2182"/>
                <a:ext cx="10" cy="28"/>
              </a:xfrm>
              <a:prstGeom prst="line">
                <a:avLst/>
              </a:prstGeom>
              <a:noFill/>
              <a:ln w="3175">
                <a:solidFill>
                  <a:srgbClr val="00FFFF"/>
                </a:solidFill>
                <a:round/>
                <a:headEnd/>
                <a:tailEnd/>
              </a:ln>
            </p:spPr>
            <p:txBody>
              <a:bodyPr/>
              <a:lstStyle/>
              <a:p>
                <a:endParaRPr lang="fr-FR"/>
              </a:p>
            </p:txBody>
          </p:sp>
          <p:sp>
            <p:nvSpPr>
              <p:cNvPr id="765151" name="Line 3295"/>
              <p:cNvSpPr>
                <a:spLocks noChangeShapeType="1"/>
              </p:cNvSpPr>
              <p:nvPr/>
            </p:nvSpPr>
            <p:spPr bwMode="auto">
              <a:xfrm>
                <a:off x="5364" y="2238"/>
                <a:ext cx="11" cy="29"/>
              </a:xfrm>
              <a:prstGeom prst="line">
                <a:avLst/>
              </a:prstGeom>
              <a:noFill/>
              <a:ln w="3175">
                <a:solidFill>
                  <a:srgbClr val="00FFFF"/>
                </a:solidFill>
                <a:round/>
                <a:headEnd/>
                <a:tailEnd/>
              </a:ln>
            </p:spPr>
            <p:txBody>
              <a:bodyPr/>
              <a:lstStyle/>
              <a:p>
                <a:endParaRPr lang="fr-FR"/>
              </a:p>
            </p:txBody>
          </p:sp>
          <p:sp>
            <p:nvSpPr>
              <p:cNvPr id="765152" name="Line 3296"/>
              <p:cNvSpPr>
                <a:spLocks noChangeShapeType="1"/>
              </p:cNvSpPr>
              <p:nvPr/>
            </p:nvSpPr>
            <p:spPr bwMode="auto">
              <a:xfrm>
                <a:off x="5382" y="2295"/>
                <a:ext cx="12" cy="26"/>
              </a:xfrm>
              <a:prstGeom prst="line">
                <a:avLst/>
              </a:prstGeom>
              <a:noFill/>
              <a:ln w="3175">
                <a:solidFill>
                  <a:srgbClr val="00FFFF"/>
                </a:solidFill>
                <a:round/>
                <a:headEnd/>
                <a:tailEnd/>
              </a:ln>
            </p:spPr>
            <p:txBody>
              <a:bodyPr/>
              <a:lstStyle/>
              <a:p>
                <a:endParaRPr lang="fr-FR"/>
              </a:p>
            </p:txBody>
          </p:sp>
          <p:sp>
            <p:nvSpPr>
              <p:cNvPr id="765153" name="Line 3297"/>
              <p:cNvSpPr>
                <a:spLocks noChangeShapeType="1"/>
              </p:cNvSpPr>
              <p:nvPr/>
            </p:nvSpPr>
            <p:spPr bwMode="auto">
              <a:xfrm>
                <a:off x="5402" y="2351"/>
                <a:ext cx="11" cy="28"/>
              </a:xfrm>
              <a:prstGeom prst="line">
                <a:avLst/>
              </a:prstGeom>
              <a:noFill/>
              <a:ln w="3175">
                <a:solidFill>
                  <a:srgbClr val="00FFFF"/>
                </a:solidFill>
                <a:round/>
                <a:headEnd/>
                <a:tailEnd/>
              </a:ln>
            </p:spPr>
            <p:txBody>
              <a:bodyPr/>
              <a:lstStyle/>
              <a:p>
                <a:endParaRPr lang="fr-FR"/>
              </a:p>
            </p:txBody>
          </p:sp>
          <p:sp>
            <p:nvSpPr>
              <p:cNvPr id="765154" name="Line 3298"/>
              <p:cNvSpPr>
                <a:spLocks noChangeShapeType="1"/>
              </p:cNvSpPr>
              <p:nvPr/>
            </p:nvSpPr>
            <p:spPr bwMode="auto">
              <a:xfrm>
                <a:off x="5422" y="2407"/>
                <a:ext cx="9" cy="29"/>
              </a:xfrm>
              <a:prstGeom prst="line">
                <a:avLst/>
              </a:prstGeom>
              <a:noFill/>
              <a:ln w="3175">
                <a:solidFill>
                  <a:srgbClr val="00FFFF"/>
                </a:solidFill>
                <a:round/>
                <a:headEnd/>
                <a:tailEnd/>
              </a:ln>
            </p:spPr>
            <p:txBody>
              <a:bodyPr/>
              <a:lstStyle/>
              <a:p>
                <a:endParaRPr lang="fr-FR"/>
              </a:p>
            </p:txBody>
          </p:sp>
          <p:sp>
            <p:nvSpPr>
              <p:cNvPr id="765155" name="Rectangle 3299"/>
              <p:cNvSpPr>
                <a:spLocks noChangeArrowheads="1"/>
              </p:cNvSpPr>
              <p:nvPr/>
            </p:nvSpPr>
            <p:spPr bwMode="auto">
              <a:xfrm>
                <a:off x="4177" y="2756"/>
                <a:ext cx="448" cy="84"/>
              </a:xfrm>
              <a:prstGeom prst="rect">
                <a:avLst/>
              </a:prstGeom>
              <a:solidFill>
                <a:srgbClr val="FFFFFF"/>
              </a:solidFill>
              <a:ln w="9525" algn="ctr">
                <a:noFill/>
                <a:miter lim="800000"/>
                <a:headEnd/>
                <a:tailEnd/>
              </a:ln>
              <a:effectLst/>
            </p:spPr>
            <p:txBody>
              <a:bodyPr anchor="ctr"/>
              <a:lstStyle/>
              <a:p>
                <a:endParaRPr lang="fr-FR"/>
              </a:p>
            </p:txBody>
          </p:sp>
          <p:sp>
            <p:nvSpPr>
              <p:cNvPr id="765156" name="Text Box 3300"/>
              <p:cNvSpPr txBox="1">
                <a:spLocks noChangeArrowheads="1"/>
              </p:cNvSpPr>
              <p:nvPr/>
            </p:nvSpPr>
            <p:spPr bwMode="auto">
              <a:xfrm>
                <a:off x="4255" y="2173"/>
                <a:ext cx="609" cy="192"/>
              </a:xfrm>
              <a:prstGeom prst="rect">
                <a:avLst/>
              </a:prstGeom>
              <a:noFill/>
              <a:ln w="9525">
                <a:noFill/>
                <a:miter lim="800000"/>
                <a:headEnd/>
                <a:tailEnd/>
              </a:ln>
            </p:spPr>
            <p:txBody>
              <a:bodyPr/>
              <a:lstStyle/>
              <a:p>
                <a:pPr algn="ctr">
                  <a:buFont typeface="Wingdings" pitchFamily="2" charset="2"/>
                  <a:buNone/>
                </a:pPr>
                <a:r>
                  <a:rPr lang="en-US" sz="1200" b="1"/>
                  <a:t>RON=5</a:t>
                </a:r>
              </a:p>
            </p:txBody>
          </p:sp>
          <p:sp>
            <p:nvSpPr>
              <p:cNvPr id="765157" name="Text Box 3301"/>
              <p:cNvSpPr txBox="1">
                <a:spLocks noChangeArrowheads="1"/>
              </p:cNvSpPr>
              <p:nvPr/>
            </p:nvSpPr>
            <p:spPr bwMode="auto">
              <a:xfrm>
                <a:off x="4292" y="1975"/>
                <a:ext cx="538" cy="192"/>
              </a:xfrm>
              <a:prstGeom prst="rect">
                <a:avLst/>
              </a:prstGeom>
              <a:noFill/>
              <a:ln w="9525">
                <a:noFill/>
                <a:miter lim="800000"/>
                <a:headEnd/>
                <a:tailEnd/>
              </a:ln>
            </p:spPr>
            <p:txBody>
              <a:bodyPr/>
              <a:lstStyle/>
              <a:p>
                <a:pPr algn="ctr">
                  <a:buFont typeface="Wingdings" pitchFamily="2" charset="2"/>
                  <a:buNone/>
                </a:pPr>
                <a:r>
                  <a:rPr lang="en-US" sz="1200" b="1"/>
                  <a:t>RON=3</a:t>
                </a:r>
              </a:p>
            </p:txBody>
          </p:sp>
          <p:sp>
            <p:nvSpPr>
              <p:cNvPr id="765158" name="Text Box 3302"/>
              <p:cNvSpPr txBox="1">
                <a:spLocks noChangeArrowheads="1"/>
              </p:cNvSpPr>
              <p:nvPr/>
            </p:nvSpPr>
            <p:spPr bwMode="auto">
              <a:xfrm>
                <a:off x="4255" y="1789"/>
                <a:ext cx="608" cy="192"/>
              </a:xfrm>
              <a:prstGeom prst="rect">
                <a:avLst/>
              </a:prstGeom>
              <a:noFill/>
              <a:ln w="9525">
                <a:noFill/>
                <a:miter lim="800000"/>
                <a:headEnd/>
                <a:tailEnd/>
              </a:ln>
            </p:spPr>
            <p:txBody>
              <a:bodyPr/>
              <a:lstStyle/>
              <a:p>
                <a:pPr algn="ctr">
                  <a:buFont typeface="Wingdings" pitchFamily="2" charset="2"/>
                  <a:buNone/>
                </a:pPr>
                <a:r>
                  <a:rPr lang="en-US" sz="1200" b="1"/>
                  <a:t>RON=2</a:t>
                </a:r>
              </a:p>
            </p:txBody>
          </p:sp>
          <p:sp>
            <p:nvSpPr>
              <p:cNvPr id="765159" name="Text Box 3303"/>
              <p:cNvSpPr txBox="1">
                <a:spLocks noChangeArrowheads="1"/>
              </p:cNvSpPr>
              <p:nvPr/>
            </p:nvSpPr>
            <p:spPr bwMode="auto">
              <a:xfrm>
                <a:off x="4914" y="1117"/>
                <a:ext cx="506" cy="288"/>
              </a:xfrm>
              <a:prstGeom prst="rect">
                <a:avLst/>
              </a:prstGeom>
              <a:noFill/>
              <a:ln w="9525">
                <a:noFill/>
                <a:miter lim="800000"/>
                <a:headEnd/>
                <a:tailEnd/>
              </a:ln>
            </p:spPr>
            <p:txBody>
              <a:bodyPr/>
              <a:lstStyle/>
              <a:p>
                <a:pPr algn="ctr">
                  <a:buFont typeface="Wingdings" pitchFamily="2" charset="2"/>
                  <a:buNone/>
                </a:pPr>
                <a:r>
                  <a:rPr lang="en-US" sz="1400" b="1">
                    <a:latin typeface="Arial Narrow" pitchFamily="34" charset="0"/>
                  </a:rPr>
                  <a:t>EMCCD</a:t>
                </a:r>
              </a:p>
              <a:p>
                <a:pPr algn="ctr">
                  <a:buFont typeface="Wingdings" pitchFamily="2" charset="2"/>
                  <a:buNone/>
                </a:pPr>
                <a:r>
                  <a:rPr lang="en-US" sz="1400" b="1">
                    <a:latin typeface="Arial Narrow" pitchFamily="34" charset="0"/>
                  </a:rPr>
                  <a:t>RON=0</a:t>
                </a:r>
                <a:endParaRPr lang="en-US" sz="1400"/>
              </a:p>
            </p:txBody>
          </p:sp>
          <p:sp>
            <p:nvSpPr>
              <p:cNvPr id="765160" name="Text Box 3304"/>
              <p:cNvSpPr txBox="1">
                <a:spLocks noChangeArrowheads="1"/>
              </p:cNvSpPr>
              <p:nvPr/>
            </p:nvSpPr>
            <p:spPr bwMode="auto">
              <a:xfrm>
                <a:off x="4052" y="1597"/>
                <a:ext cx="720" cy="192"/>
              </a:xfrm>
              <a:prstGeom prst="rect">
                <a:avLst/>
              </a:prstGeom>
              <a:noFill/>
              <a:ln w="9525">
                <a:noFill/>
                <a:miter lim="800000"/>
                <a:headEnd/>
                <a:tailEnd/>
              </a:ln>
            </p:spPr>
            <p:txBody>
              <a:bodyPr/>
              <a:lstStyle/>
              <a:p>
                <a:pPr algn="ctr">
                  <a:buFont typeface="Wingdings" pitchFamily="2" charset="2"/>
                  <a:buNone/>
                </a:pPr>
                <a:r>
                  <a:rPr lang="en-US" sz="1600" b="1">
                    <a:latin typeface="Arial Narrow" pitchFamily="34" charset="0"/>
                  </a:rPr>
                  <a:t>Thick CCD</a:t>
                </a:r>
                <a:endParaRPr lang="en-US" sz="1600" b="1"/>
              </a:p>
            </p:txBody>
          </p:sp>
          <p:sp>
            <p:nvSpPr>
              <p:cNvPr id="765161" name="Line 3305"/>
              <p:cNvSpPr>
                <a:spLocks noChangeShapeType="1"/>
              </p:cNvSpPr>
              <p:nvPr/>
            </p:nvSpPr>
            <p:spPr bwMode="auto">
              <a:xfrm flipV="1">
                <a:off x="4762" y="1789"/>
                <a:ext cx="506" cy="240"/>
              </a:xfrm>
              <a:prstGeom prst="line">
                <a:avLst/>
              </a:prstGeom>
              <a:noFill/>
              <a:ln w="19050">
                <a:solidFill>
                  <a:srgbClr val="000000"/>
                </a:solidFill>
                <a:round/>
                <a:headEnd/>
                <a:tailEnd type="triangle" w="med" len="med"/>
              </a:ln>
              <a:effectLst/>
            </p:spPr>
            <p:txBody>
              <a:bodyPr/>
              <a:lstStyle/>
              <a:p>
                <a:endParaRPr lang="fr-FR"/>
              </a:p>
            </p:txBody>
          </p:sp>
          <p:sp>
            <p:nvSpPr>
              <p:cNvPr id="765162" name="Line 3306"/>
              <p:cNvSpPr>
                <a:spLocks noChangeShapeType="1"/>
              </p:cNvSpPr>
              <p:nvPr/>
            </p:nvSpPr>
            <p:spPr bwMode="auto">
              <a:xfrm flipV="1">
                <a:off x="4762" y="1981"/>
                <a:ext cx="456" cy="240"/>
              </a:xfrm>
              <a:prstGeom prst="line">
                <a:avLst/>
              </a:prstGeom>
              <a:noFill/>
              <a:ln w="19050">
                <a:solidFill>
                  <a:srgbClr val="000000"/>
                </a:solidFill>
                <a:round/>
                <a:headEnd/>
                <a:tailEnd type="triangle" w="med" len="med"/>
              </a:ln>
              <a:effectLst/>
            </p:spPr>
            <p:txBody>
              <a:bodyPr/>
              <a:lstStyle/>
              <a:p>
                <a:endParaRPr lang="fr-FR"/>
              </a:p>
            </p:txBody>
          </p:sp>
          <p:sp>
            <p:nvSpPr>
              <p:cNvPr id="765163" name="Line 3307"/>
              <p:cNvSpPr>
                <a:spLocks noChangeShapeType="1"/>
              </p:cNvSpPr>
              <p:nvPr/>
            </p:nvSpPr>
            <p:spPr bwMode="auto">
              <a:xfrm>
                <a:off x="5328" y="1392"/>
                <a:ext cx="42" cy="205"/>
              </a:xfrm>
              <a:prstGeom prst="line">
                <a:avLst/>
              </a:prstGeom>
              <a:noFill/>
              <a:ln w="19050">
                <a:solidFill>
                  <a:srgbClr val="000000"/>
                </a:solidFill>
                <a:round/>
                <a:headEnd/>
                <a:tailEnd type="triangle" w="med" len="med"/>
              </a:ln>
              <a:effectLst/>
            </p:spPr>
            <p:txBody>
              <a:bodyPr/>
              <a:lstStyle/>
              <a:p>
                <a:endParaRPr lang="fr-FR"/>
              </a:p>
            </p:txBody>
          </p:sp>
          <p:sp>
            <p:nvSpPr>
              <p:cNvPr id="765164" name="Line 3308"/>
              <p:cNvSpPr>
                <a:spLocks noChangeShapeType="1"/>
              </p:cNvSpPr>
              <p:nvPr/>
            </p:nvSpPr>
            <p:spPr bwMode="auto">
              <a:xfrm flipV="1">
                <a:off x="4762" y="1645"/>
                <a:ext cx="506" cy="192"/>
              </a:xfrm>
              <a:prstGeom prst="line">
                <a:avLst/>
              </a:prstGeom>
              <a:noFill/>
              <a:ln w="19050">
                <a:solidFill>
                  <a:srgbClr val="000000"/>
                </a:solidFill>
                <a:round/>
                <a:headEnd/>
                <a:tailEnd type="triangle" w="med" len="med"/>
              </a:ln>
              <a:effectLst/>
            </p:spPr>
            <p:txBody>
              <a:bodyPr/>
              <a:lstStyle/>
              <a:p>
                <a:endParaRPr lang="fr-FR"/>
              </a:p>
            </p:txBody>
          </p:sp>
          <p:grpSp>
            <p:nvGrpSpPr>
              <p:cNvPr id="765165" name="Group 3309"/>
              <p:cNvGrpSpPr>
                <a:grpSpLocks/>
              </p:cNvGrpSpPr>
              <p:nvPr/>
            </p:nvGrpSpPr>
            <p:grpSpPr bwMode="auto">
              <a:xfrm>
                <a:off x="3039" y="973"/>
                <a:ext cx="608" cy="295"/>
                <a:chOff x="0" y="1008"/>
                <a:chExt cx="624" cy="335"/>
              </a:xfrm>
            </p:grpSpPr>
            <p:sp>
              <p:nvSpPr>
                <p:cNvPr id="765166" name="Rectangle 3310"/>
                <p:cNvSpPr>
                  <a:spLocks noChangeArrowheads="1"/>
                </p:cNvSpPr>
                <p:nvPr/>
              </p:nvSpPr>
              <p:spPr bwMode="auto">
                <a:xfrm>
                  <a:off x="150" y="1008"/>
                  <a:ext cx="384" cy="288"/>
                </a:xfrm>
                <a:prstGeom prst="rect">
                  <a:avLst/>
                </a:prstGeom>
                <a:solidFill>
                  <a:srgbClr val="FFFFFF"/>
                </a:solidFill>
                <a:ln w="9525" algn="ctr">
                  <a:solidFill>
                    <a:srgbClr val="FFFFFF"/>
                  </a:solidFill>
                  <a:miter lim="800000"/>
                  <a:headEnd/>
                  <a:tailEnd/>
                </a:ln>
                <a:effectLst/>
              </p:spPr>
              <p:txBody>
                <a:bodyPr anchor="ctr"/>
                <a:lstStyle/>
                <a:p>
                  <a:endParaRPr lang="fr-FR"/>
                </a:p>
              </p:txBody>
            </p:sp>
            <p:sp>
              <p:nvSpPr>
                <p:cNvPr id="765167" name="Text Box 3311"/>
                <p:cNvSpPr txBox="1">
                  <a:spLocks noChangeArrowheads="1"/>
                </p:cNvSpPr>
                <p:nvPr/>
              </p:nvSpPr>
              <p:spPr bwMode="auto">
                <a:xfrm>
                  <a:off x="0" y="1008"/>
                  <a:ext cx="624" cy="335"/>
                </a:xfrm>
                <a:prstGeom prst="rect">
                  <a:avLst/>
                </a:prstGeom>
                <a:solidFill>
                  <a:schemeClr val="tx1"/>
                </a:solidFill>
                <a:ln w="9525" algn="ctr">
                  <a:noFill/>
                  <a:miter lim="800000"/>
                  <a:headEnd/>
                  <a:tailEnd/>
                </a:ln>
                <a:effectLst/>
              </p:spPr>
              <p:txBody>
                <a:bodyPr lIns="63094" tIns="31547" rIns="63094" bIns="31547"/>
                <a:lstStyle/>
                <a:p>
                  <a:pPr algn="ctr">
                    <a:buFont typeface="Wingdings" pitchFamily="2" charset="2"/>
                    <a:buNone/>
                  </a:pPr>
                  <a:r>
                    <a:rPr lang="en-US" sz="1400" b="1"/>
                    <a:t>Strehl ratio </a:t>
                  </a:r>
                </a:p>
              </p:txBody>
            </p:sp>
          </p:grpSp>
          <p:grpSp>
            <p:nvGrpSpPr>
              <p:cNvPr id="765168" name="Group 3312"/>
              <p:cNvGrpSpPr>
                <a:grpSpLocks/>
              </p:cNvGrpSpPr>
              <p:nvPr/>
            </p:nvGrpSpPr>
            <p:grpSpPr bwMode="auto">
              <a:xfrm>
                <a:off x="4559" y="2725"/>
                <a:ext cx="1009" cy="159"/>
                <a:chOff x="2160" y="2964"/>
                <a:chExt cx="672" cy="181"/>
              </a:xfrm>
            </p:grpSpPr>
            <p:sp>
              <p:nvSpPr>
                <p:cNvPr id="765169" name="Rectangle 3313"/>
                <p:cNvSpPr>
                  <a:spLocks noChangeArrowheads="1"/>
                </p:cNvSpPr>
                <p:nvPr/>
              </p:nvSpPr>
              <p:spPr bwMode="auto">
                <a:xfrm>
                  <a:off x="2208" y="2976"/>
                  <a:ext cx="528" cy="144"/>
                </a:xfrm>
                <a:prstGeom prst="rect">
                  <a:avLst/>
                </a:prstGeom>
                <a:solidFill>
                  <a:srgbClr val="FFFFFF"/>
                </a:solidFill>
                <a:ln w="9525" algn="ctr">
                  <a:noFill/>
                  <a:miter lim="800000"/>
                  <a:headEnd/>
                  <a:tailEnd/>
                </a:ln>
                <a:effectLst/>
              </p:spPr>
              <p:txBody>
                <a:bodyPr anchor="ctr"/>
                <a:lstStyle/>
                <a:p>
                  <a:endParaRPr lang="fr-FR"/>
                </a:p>
              </p:txBody>
            </p:sp>
            <p:sp>
              <p:nvSpPr>
                <p:cNvPr id="765170" name="Text Box 3314"/>
                <p:cNvSpPr txBox="1">
                  <a:spLocks noChangeArrowheads="1"/>
                </p:cNvSpPr>
                <p:nvPr/>
              </p:nvSpPr>
              <p:spPr bwMode="auto">
                <a:xfrm>
                  <a:off x="2160" y="2964"/>
                  <a:ext cx="672" cy="181"/>
                </a:xfrm>
                <a:prstGeom prst="rect">
                  <a:avLst/>
                </a:prstGeom>
                <a:noFill/>
                <a:ln w="9525" algn="ctr">
                  <a:noFill/>
                  <a:miter lim="800000"/>
                  <a:headEnd/>
                  <a:tailEnd/>
                </a:ln>
                <a:effectLst/>
              </p:spPr>
              <p:txBody>
                <a:bodyPr lIns="63094" tIns="31547" rIns="63094" bIns="31547"/>
                <a:lstStyle/>
                <a:p>
                  <a:pPr>
                    <a:buFont typeface="Wingdings" pitchFamily="2" charset="2"/>
                    <a:buNone/>
                  </a:pPr>
                  <a:r>
                    <a:rPr lang="en-US" sz="1400" b="1"/>
                    <a:t>GS Magnitude.</a:t>
                  </a:r>
                </a:p>
              </p:txBody>
            </p:sp>
          </p:grpSp>
        </p:grpSp>
      </p:grpSp>
      <p:sp>
        <p:nvSpPr>
          <p:cNvPr id="1213" name="Text Box 6"/>
          <p:cNvSpPr txBox="1">
            <a:spLocks noChangeArrowheads="1"/>
          </p:cNvSpPr>
          <p:nvPr/>
        </p:nvSpPr>
        <p:spPr bwMode="auto">
          <a:xfrm>
            <a:off x="5638800" y="5867400"/>
            <a:ext cx="3285515" cy="338554"/>
          </a:xfrm>
          <a:prstGeom prst="rect">
            <a:avLst/>
          </a:prstGeom>
          <a:noFill/>
          <a:ln w="9525" algn="ctr">
            <a:noFill/>
            <a:miter lim="800000"/>
            <a:headEnd/>
            <a:tailEnd/>
          </a:ln>
          <a:effectLst/>
        </p:spPr>
        <p:txBody>
          <a:bodyPr wrap="none">
            <a:spAutoFit/>
          </a:bodyPr>
          <a:lstStyle/>
          <a:p>
            <a:pPr>
              <a:buFont typeface="Wingdings" pitchFamily="2" charset="2"/>
              <a:buNone/>
            </a:pPr>
            <a:r>
              <a:rPr lang="fr-FR" dirty="0" err="1" smtClean="0">
                <a:solidFill>
                  <a:schemeClr val="tx1"/>
                </a:solidFill>
              </a:rPr>
              <a:t>Thanks</a:t>
            </a:r>
            <a:r>
              <a:rPr lang="fr-FR" dirty="0" smtClean="0">
                <a:solidFill>
                  <a:schemeClr val="tx1"/>
                </a:solidFill>
              </a:rPr>
              <a:t>: T. </a:t>
            </a:r>
            <a:r>
              <a:rPr lang="fr-FR" dirty="0" err="1" smtClean="0">
                <a:solidFill>
                  <a:schemeClr val="tx1"/>
                </a:solidFill>
              </a:rPr>
              <a:t>Fusco</a:t>
            </a:r>
            <a:r>
              <a:rPr lang="fr-FR" dirty="0" smtClean="0">
                <a:solidFill>
                  <a:schemeClr val="tx1"/>
                </a:solidFill>
              </a:rPr>
              <a:t> (ONERA)</a:t>
            </a:r>
            <a:endParaRPr lang="fr-FR"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amma/>
                <a:shade val="46275"/>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233" name="Espace réservé de la date 3"/>
          <p:cNvSpPr>
            <a:spLocks noGrp="1"/>
          </p:cNvSpPr>
          <p:nvPr>
            <p:ph type="dt" sz="half" idx="10"/>
          </p:nvPr>
        </p:nvSpPr>
        <p:spPr>
          <a:xfrm>
            <a:off x="304800" y="6245225"/>
            <a:ext cx="1524000" cy="476250"/>
          </a:xfrm>
        </p:spPr>
        <p:txBody>
          <a:bodyPr/>
          <a:lstStyle/>
          <a:p>
            <a:r>
              <a:rPr lang="fr-FR" smtClean="0"/>
              <a:t>14 Oct 2009</a:t>
            </a:r>
            <a:endParaRPr lang="en-GB"/>
          </a:p>
        </p:txBody>
      </p:sp>
      <p:sp>
        <p:nvSpPr>
          <p:cNvPr id="234" name="Espace réservé du pied de page 4"/>
          <p:cNvSpPr>
            <a:spLocks noGrp="1"/>
          </p:cNvSpPr>
          <p:nvPr>
            <p:ph type="ftr" sz="quarter" idx="12"/>
          </p:nvPr>
        </p:nvSpPr>
        <p:spPr>
          <a:xfrm>
            <a:off x="1905000" y="6245225"/>
            <a:ext cx="6019800" cy="476250"/>
          </a:xfrm>
        </p:spPr>
        <p:txBody>
          <a:bodyPr/>
          <a:lstStyle/>
          <a:p>
            <a:r>
              <a:rPr lang="en-GB" smtClean="0"/>
              <a:t>DFA 2009  - P. Feautrier</a:t>
            </a:r>
            <a:endParaRPr lang="en-GB"/>
          </a:p>
        </p:txBody>
      </p:sp>
      <p:sp>
        <p:nvSpPr>
          <p:cNvPr id="235" name="Espace réservé du numéro de diapositive 5"/>
          <p:cNvSpPr>
            <a:spLocks noGrp="1"/>
          </p:cNvSpPr>
          <p:nvPr>
            <p:ph type="sldNum" sz="quarter" idx="11"/>
          </p:nvPr>
        </p:nvSpPr>
        <p:spPr>
          <a:xfrm>
            <a:off x="8001000" y="6245225"/>
            <a:ext cx="838200" cy="476250"/>
          </a:xfrm>
        </p:spPr>
        <p:txBody>
          <a:bodyPr/>
          <a:lstStyle/>
          <a:p>
            <a:fld id="{8CFB5B76-3DD6-4534-A5C8-49623D5EA066}" type="slidenum">
              <a:rPr lang="en-GB"/>
              <a:pPr/>
              <a:t>5</a:t>
            </a:fld>
            <a:endParaRPr lang="en-GB"/>
          </a:p>
        </p:txBody>
      </p:sp>
      <p:grpSp>
        <p:nvGrpSpPr>
          <p:cNvPr id="650890" name="Group 650"/>
          <p:cNvGrpSpPr>
            <a:grpSpLocks/>
          </p:cNvGrpSpPr>
          <p:nvPr/>
        </p:nvGrpSpPr>
        <p:grpSpPr bwMode="auto">
          <a:xfrm>
            <a:off x="762000" y="2362200"/>
            <a:ext cx="7334250" cy="2508250"/>
            <a:chOff x="480" y="1488"/>
            <a:chExt cx="4620" cy="1580"/>
          </a:xfrm>
        </p:grpSpPr>
        <p:grpSp>
          <p:nvGrpSpPr>
            <p:cNvPr id="650668" name="Group 428"/>
            <p:cNvGrpSpPr>
              <a:grpSpLocks/>
            </p:cNvGrpSpPr>
            <p:nvPr/>
          </p:nvGrpSpPr>
          <p:grpSpPr bwMode="auto">
            <a:xfrm>
              <a:off x="3446" y="1495"/>
              <a:ext cx="780" cy="1566"/>
              <a:chOff x="3359" y="1910"/>
              <a:chExt cx="780" cy="1566"/>
            </a:xfrm>
          </p:grpSpPr>
          <p:sp>
            <p:nvSpPr>
              <p:cNvPr id="650669" name="Rectangle 429"/>
              <p:cNvSpPr>
                <a:spLocks noChangeArrowheads="1"/>
              </p:cNvSpPr>
              <p:nvPr/>
            </p:nvSpPr>
            <p:spPr bwMode="auto">
              <a:xfrm>
                <a:off x="3359" y="2357"/>
                <a:ext cx="672" cy="672"/>
              </a:xfrm>
              <a:prstGeom prst="rect">
                <a:avLst/>
              </a:prstGeom>
              <a:solidFill>
                <a:schemeClr val="folHlink"/>
              </a:solidFill>
              <a:ln w="9525" algn="ctr">
                <a:noFill/>
                <a:miter lim="800000"/>
                <a:headEnd/>
                <a:tailEnd/>
              </a:ln>
              <a:effectLst/>
            </p:spPr>
            <p:txBody>
              <a:bodyPr wrap="none" anchor="ctr"/>
              <a:lstStyle/>
              <a:p>
                <a:endParaRPr lang="fr-FR"/>
              </a:p>
            </p:txBody>
          </p:sp>
          <p:sp>
            <p:nvSpPr>
              <p:cNvPr id="650670" name="Text Box 430"/>
              <p:cNvSpPr txBox="1">
                <a:spLocks noChangeArrowheads="1"/>
              </p:cNvSpPr>
              <p:nvPr/>
            </p:nvSpPr>
            <p:spPr bwMode="auto">
              <a:xfrm>
                <a:off x="3515" y="2448"/>
                <a:ext cx="624" cy="366"/>
              </a:xfrm>
              <a:prstGeom prst="rect">
                <a:avLst/>
              </a:prstGeom>
              <a:noFill/>
              <a:ln w="9525" algn="ctr">
                <a:noFill/>
                <a:miter lim="800000"/>
                <a:headEnd/>
                <a:tailEnd/>
              </a:ln>
              <a:effectLst/>
            </p:spPr>
            <p:txBody>
              <a:bodyPr>
                <a:spAutoFit/>
              </a:bodyPr>
              <a:lstStyle/>
              <a:p>
                <a:pPr algn="ctr" eaLnBrk="0" hangingPunct="0">
                  <a:lnSpc>
                    <a:spcPct val="100000"/>
                  </a:lnSpc>
                  <a:spcBef>
                    <a:spcPct val="0"/>
                  </a:spcBef>
                  <a:buClrTx/>
                  <a:buFont typeface="Wingdings" pitchFamily="2" charset="2"/>
                  <a:buNone/>
                </a:pPr>
                <a:r>
                  <a:rPr lang="en-US" sz="1600" b="1">
                    <a:latin typeface="Times New Roman" pitchFamily="18" charset="0"/>
                  </a:rPr>
                  <a:t>Store</a:t>
                </a:r>
              </a:p>
              <a:p>
                <a:pPr algn="ctr" eaLnBrk="0" hangingPunct="0">
                  <a:lnSpc>
                    <a:spcPct val="100000"/>
                  </a:lnSpc>
                  <a:spcBef>
                    <a:spcPct val="0"/>
                  </a:spcBef>
                  <a:buClrTx/>
                  <a:buFont typeface="Wingdings" pitchFamily="2" charset="2"/>
                  <a:buNone/>
                </a:pPr>
                <a:r>
                  <a:rPr lang="en-US" sz="1600" b="1">
                    <a:latin typeface="Times New Roman" pitchFamily="18" charset="0"/>
                  </a:rPr>
                  <a:t>Area</a:t>
                </a:r>
              </a:p>
            </p:txBody>
          </p:sp>
          <p:sp>
            <p:nvSpPr>
              <p:cNvPr id="650671" name="AutoShape 431"/>
              <p:cNvSpPr>
                <a:spLocks noChangeArrowheads="1"/>
              </p:cNvSpPr>
              <p:nvPr/>
            </p:nvSpPr>
            <p:spPr bwMode="auto">
              <a:xfrm rot="16200000">
                <a:off x="3477" y="2910"/>
                <a:ext cx="449" cy="683"/>
              </a:xfrm>
              <a:prstGeom prst="parallelogram">
                <a:avLst>
                  <a:gd name="adj" fmla="val 25000"/>
                </a:avLst>
              </a:prstGeom>
              <a:solidFill>
                <a:schemeClr val="folHlink"/>
              </a:solidFill>
              <a:ln w="9525" algn="ctr">
                <a:noFill/>
                <a:miter lim="800000"/>
                <a:headEnd/>
                <a:tailEnd/>
              </a:ln>
              <a:effectLst/>
            </p:spPr>
            <p:txBody>
              <a:bodyPr wrap="none" anchor="ctr"/>
              <a:lstStyle/>
              <a:p>
                <a:endParaRPr lang="fr-FR"/>
              </a:p>
            </p:txBody>
          </p:sp>
          <p:sp>
            <p:nvSpPr>
              <p:cNvPr id="650672" name="AutoShape 432"/>
              <p:cNvSpPr>
                <a:spLocks noChangeArrowheads="1"/>
              </p:cNvSpPr>
              <p:nvPr/>
            </p:nvSpPr>
            <p:spPr bwMode="auto">
              <a:xfrm rot="16200000" flipV="1">
                <a:off x="3473" y="1796"/>
                <a:ext cx="443" cy="672"/>
              </a:xfrm>
              <a:prstGeom prst="parallelogram">
                <a:avLst>
                  <a:gd name="adj" fmla="val 25000"/>
                </a:avLst>
              </a:prstGeom>
              <a:solidFill>
                <a:schemeClr val="folHlink"/>
              </a:solidFill>
              <a:ln w="9525" algn="ctr">
                <a:noFill/>
                <a:miter lim="800000"/>
                <a:headEnd/>
                <a:tailEnd/>
              </a:ln>
              <a:effectLst/>
            </p:spPr>
            <p:txBody>
              <a:bodyPr wrap="none" anchor="ctr"/>
              <a:lstStyle/>
              <a:p>
                <a:endParaRPr lang="fr-FR"/>
              </a:p>
            </p:txBody>
          </p:sp>
        </p:grpSp>
        <p:grpSp>
          <p:nvGrpSpPr>
            <p:cNvPr id="650673" name="Group 433"/>
            <p:cNvGrpSpPr>
              <a:grpSpLocks/>
            </p:cNvGrpSpPr>
            <p:nvPr/>
          </p:nvGrpSpPr>
          <p:grpSpPr bwMode="auto">
            <a:xfrm>
              <a:off x="1432" y="1488"/>
              <a:ext cx="689" cy="1576"/>
              <a:chOff x="1663" y="259"/>
              <a:chExt cx="689" cy="1576"/>
            </a:xfrm>
          </p:grpSpPr>
          <p:sp>
            <p:nvSpPr>
              <p:cNvPr id="650674" name="AutoShape 434"/>
              <p:cNvSpPr>
                <a:spLocks noChangeArrowheads="1"/>
              </p:cNvSpPr>
              <p:nvPr/>
            </p:nvSpPr>
            <p:spPr bwMode="auto">
              <a:xfrm rot="16200000">
                <a:off x="1780" y="142"/>
                <a:ext cx="449" cy="683"/>
              </a:xfrm>
              <a:prstGeom prst="parallelogram">
                <a:avLst>
                  <a:gd name="adj" fmla="val 25000"/>
                </a:avLst>
              </a:prstGeom>
              <a:solidFill>
                <a:schemeClr val="folHlink"/>
              </a:solidFill>
              <a:ln w="9525" algn="ctr">
                <a:noFill/>
                <a:miter lim="800000"/>
                <a:headEnd/>
                <a:tailEnd/>
              </a:ln>
              <a:effectLst/>
            </p:spPr>
            <p:txBody>
              <a:bodyPr wrap="none" anchor="ctr"/>
              <a:lstStyle/>
              <a:p>
                <a:endParaRPr lang="fr-FR"/>
              </a:p>
            </p:txBody>
          </p:sp>
          <p:sp>
            <p:nvSpPr>
              <p:cNvPr id="650675" name="Rectangle 435"/>
              <p:cNvSpPr>
                <a:spLocks noChangeArrowheads="1"/>
              </p:cNvSpPr>
              <p:nvPr/>
            </p:nvSpPr>
            <p:spPr bwMode="auto">
              <a:xfrm>
                <a:off x="1680" y="720"/>
                <a:ext cx="672" cy="672"/>
              </a:xfrm>
              <a:prstGeom prst="rect">
                <a:avLst/>
              </a:prstGeom>
              <a:solidFill>
                <a:schemeClr val="folHlink"/>
              </a:solidFill>
              <a:ln w="9525" algn="ctr">
                <a:noFill/>
                <a:miter lim="800000"/>
                <a:headEnd/>
                <a:tailEnd/>
              </a:ln>
              <a:effectLst/>
            </p:spPr>
            <p:txBody>
              <a:bodyPr wrap="none" anchor="ctr"/>
              <a:lstStyle/>
              <a:p>
                <a:endParaRPr lang="fr-FR"/>
              </a:p>
            </p:txBody>
          </p:sp>
          <p:sp>
            <p:nvSpPr>
              <p:cNvPr id="650676" name="AutoShape 436"/>
              <p:cNvSpPr>
                <a:spLocks noChangeArrowheads="1"/>
              </p:cNvSpPr>
              <p:nvPr/>
            </p:nvSpPr>
            <p:spPr bwMode="auto">
              <a:xfrm rot="16200000" flipV="1">
                <a:off x="1794" y="1278"/>
                <a:ext cx="443" cy="672"/>
              </a:xfrm>
              <a:prstGeom prst="parallelogram">
                <a:avLst>
                  <a:gd name="adj" fmla="val 25000"/>
                </a:avLst>
              </a:prstGeom>
              <a:solidFill>
                <a:schemeClr val="folHlink"/>
              </a:solidFill>
              <a:ln w="9525" algn="ctr">
                <a:noFill/>
                <a:miter lim="800000"/>
                <a:headEnd/>
                <a:tailEnd/>
              </a:ln>
              <a:effectLst/>
            </p:spPr>
            <p:txBody>
              <a:bodyPr wrap="none" anchor="ctr"/>
              <a:lstStyle/>
              <a:p>
                <a:endParaRPr lang="fr-FR"/>
              </a:p>
            </p:txBody>
          </p:sp>
        </p:grpSp>
        <p:sp>
          <p:nvSpPr>
            <p:cNvPr id="650677" name="Rectangle 437"/>
            <p:cNvSpPr>
              <a:spLocks noChangeArrowheads="1"/>
            </p:cNvSpPr>
            <p:nvPr/>
          </p:nvSpPr>
          <p:spPr bwMode="auto">
            <a:xfrm rot="16200000">
              <a:off x="2114" y="1601"/>
              <a:ext cx="1342" cy="1342"/>
            </a:xfrm>
            <a:prstGeom prst="rect">
              <a:avLst/>
            </a:prstGeom>
            <a:solidFill>
              <a:srgbClr val="FFFF66"/>
            </a:solidFill>
            <a:ln w="0">
              <a:solidFill>
                <a:srgbClr val="000000"/>
              </a:solidFill>
              <a:miter lim="800000"/>
              <a:headEnd/>
              <a:tailEnd/>
            </a:ln>
          </p:spPr>
          <p:txBody>
            <a:bodyPr/>
            <a:lstStyle/>
            <a:p>
              <a:endParaRPr lang="fr-FR"/>
            </a:p>
          </p:txBody>
        </p:sp>
        <p:sp>
          <p:nvSpPr>
            <p:cNvPr id="650678" name="Line 438"/>
            <p:cNvSpPr>
              <a:spLocks noChangeShapeType="1"/>
            </p:cNvSpPr>
            <p:nvPr/>
          </p:nvSpPr>
          <p:spPr bwMode="auto">
            <a:xfrm rot="16200000">
              <a:off x="2112" y="2277"/>
              <a:ext cx="1335" cy="2"/>
            </a:xfrm>
            <a:prstGeom prst="line">
              <a:avLst/>
            </a:prstGeom>
            <a:noFill/>
            <a:ln w="0">
              <a:solidFill>
                <a:srgbClr val="000000"/>
              </a:solidFill>
              <a:round/>
              <a:headEnd/>
              <a:tailEnd/>
            </a:ln>
          </p:spPr>
          <p:txBody>
            <a:bodyPr/>
            <a:lstStyle/>
            <a:p>
              <a:endParaRPr lang="fr-FR"/>
            </a:p>
          </p:txBody>
        </p:sp>
        <p:grpSp>
          <p:nvGrpSpPr>
            <p:cNvPr id="650679" name="Group 439"/>
            <p:cNvGrpSpPr>
              <a:grpSpLocks/>
            </p:cNvGrpSpPr>
            <p:nvPr/>
          </p:nvGrpSpPr>
          <p:grpSpPr bwMode="auto">
            <a:xfrm>
              <a:off x="2149" y="1603"/>
              <a:ext cx="7" cy="1344"/>
              <a:chOff x="2339" y="1682"/>
              <a:chExt cx="7" cy="1344"/>
            </a:xfrm>
          </p:grpSpPr>
          <p:sp>
            <p:nvSpPr>
              <p:cNvPr id="650680" name="Rectangle 440"/>
              <p:cNvSpPr>
                <a:spLocks noChangeArrowheads="1"/>
              </p:cNvSpPr>
              <p:nvPr/>
            </p:nvSpPr>
            <p:spPr bwMode="auto">
              <a:xfrm rot="16200000">
                <a:off x="2326" y="3005"/>
                <a:ext cx="34" cy="7"/>
              </a:xfrm>
              <a:prstGeom prst="rect">
                <a:avLst/>
              </a:prstGeom>
              <a:solidFill>
                <a:srgbClr val="000000"/>
              </a:solidFill>
              <a:ln w="9525">
                <a:noFill/>
                <a:miter lim="800000"/>
                <a:headEnd/>
                <a:tailEnd/>
              </a:ln>
            </p:spPr>
            <p:txBody>
              <a:bodyPr/>
              <a:lstStyle/>
              <a:p>
                <a:endParaRPr lang="fr-FR"/>
              </a:p>
            </p:txBody>
          </p:sp>
          <p:sp>
            <p:nvSpPr>
              <p:cNvPr id="650681" name="Rectangle 441"/>
              <p:cNvSpPr>
                <a:spLocks noChangeArrowheads="1"/>
              </p:cNvSpPr>
              <p:nvPr/>
            </p:nvSpPr>
            <p:spPr bwMode="auto">
              <a:xfrm rot="16200000">
                <a:off x="2326" y="2964"/>
                <a:ext cx="34" cy="7"/>
              </a:xfrm>
              <a:prstGeom prst="rect">
                <a:avLst/>
              </a:prstGeom>
              <a:solidFill>
                <a:srgbClr val="000000"/>
              </a:solidFill>
              <a:ln w="9525">
                <a:noFill/>
                <a:miter lim="800000"/>
                <a:headEnd/>
                <a:tailEnd/>
              </a:ln>
            </p:spPr>
            <p:txBody>
              <a:bodyPr/>
              <a:lstStyle/>
              <a:p>
                <a:endParaRPr lang="fr-FR"/>
              </a:p>
            </p:txBody>
          </p:sp>
          <p:sp>
            <p:nvSpPr>
              <p:cNvPr id="650682" name="Rectangle 442"/>
              <p:cNvSpPr>
                <a:spLocks noChangeArrowheads="1"/>
              </p:cNvSpPr>
              <p:nvPr/>
            </p:nvSpPr>
            <p:spPr bwMode="auto">
              <a:xfrm rot="16200000">
                <a:off x="2326" y="2923"/>
                <a:ext cx="34" cy="7"/>
              </a:xfrm>
              <a:prstGeom prst="rect">
                <a:avLst/>
              </a:prstGeom>
              <a:solidFill>
                <a:srgbClr val="000000"/>
              </a:solidFill>
              <a:ln w="9525">
                <a:noFill/>
                <a:miter lim="800000"/>
                <a:headEnd/>
                <a:tailEnd/>
              </a:ln>
            </p:spPr>
            <p:txBody>
              <a:bodyPr/>
              <a:lstStyle/>
              <a:p>
                <a:endParaRPr lang="fr-FR"/>
              </a:p>
            </p:txBody>
          </p:sp>
          <p:sp>
            <p:nvSpPr>
              <p:cNvPr id="650683" name="Rectangle 443"/>
              <p:cNvSpPr>
                <a:spLocks noChangeArrowheads="1"/>
              </p:cNvSpPr>
              <p:nvPr/>
            </p:nvSpPr>
            <p:spPr bwMode="auto">
              <a:xfrm rot="16200000">
                <a:off x="2326" y="2882"/>
                <a:ext cx="34" cy="7"/>
              </a:xfrm>
              <a:prstGeom prst="rect">
                <a:avLst/>
              </a:prstGeom>
              <a:solidFill>
                <a:srgbClr val="000000"/>
              </a:solidFill>
              <a:ln w="9525">
                <a:noFill/>
                <a:miter lim="800000"/>
                <a:headEnd/>
                <a:tailEnd/>
              </a:ln>
            </p:spPr>
            <p:txBody>
              <a:bodyPr/>
              <a:lstStyle/>
              <a:p>
                <a:endParaRPr lang="fr-FR"/>
              </a:p>
            </p:txBody>
          </p:sp>
          <p:sp>
            <p:nvSpPr>
              <p:cNvPr id="650684" name="Rectangle 444"/>
              <p:cNvSpPr>
                <a:spLocks noChangeArrowheads="1"/>
              </p:cNvSpPr>
              <p:nvPr/>
            </p:nvSpPr>
            <p:spPr bwMode="auto">
              <a:xfrm rot="16200000">
                <a:off x="2325" y="2840"/>
                <a:ext cx="36" cy="7"/>
              </a:xfrm>
              <a:prstGeom prst="rect">
                <a:avLst/>
              </a:prstGeom>
              <a:solidFill>
                <a:srgbClr val="000000"/>
              </a:solidFill>
              <a:ln w="9525">
                <a:noFill/>
                <a:miter lim="800000"/>
                <a:headEnd/>
                <a:tailEnd/>
              </a:ln>
            </p:spPr>
            <p:txBody>
              <a:bodyPr/>
              <a:lstStyle/>
              <a:p>
                <a:endParaRPr lang="fr-FR"/>
              </a:p>
            </p:txBody>
          </p:sp>
          <p:sp>
            <p:nvSpPr>
              <p:cNvPr id="650685" name="Rectangle 445"/>
              <p:cNvSpPr>
                <a:spLocks noChangeArrowheads="1"/>
              </p:cNvSpPr>
              <p:nvPr/>
            </p:nvSpPr>
            <p:spPr bwMode="auto">
              <a:xfrm rot="16200000">
                <a:off x="2326" y="2798"/>
                <a:ext cx="34" cy="7"/>
              </a:xfrm>
              <a:prstGeom prst="rect">
                <a:avLst/>
              </a:prstGeom>
              <a:solidFill>
                <a:srgbClr val="000000"/>
              </a:solidFill>
              <a:ln w="9525">
                <a:noFill/>
                <a:miter lim="800000"/>
                <a:headEnd/>
                <a:tailEnd/>
              </a:ln>
            </p:spPr>
            <p:txBody>
              <a:bodyPr/>
              <a:lstStyle/>
              <a:p>
                <a:endParaRPr lang="fr-FR"/>
              </a:p>
            </p:txBody>
          </p:sp>
          <p:sp>
            <p:nvSpPr>
              <p:cNvPr id="650686" name="Rectangle 446"/>
              <p:cNvSpPr>
                <a:spLocks noChangeArrowheads="1"/>
              </p:cNvSpPr>
              <p:nvPr/>
            </p:nvSpPr>
            <p:spPr bwMode="auto">
              <a:xfrm rot="16200000">
                <a:off x="2326" y="2757"/>
                <a:ext cx="34" cy="7"/>
              </a:xfrm>
              <a:prstGeom prst="rect">
                <a:avLst/>
              </a:prstGeom>
              <a:solidFill>
                <a:srgbClr val="000000"/>
              </a:solidFill>
              <a:ln w="9525">
                <a:noFill/>
                <a:miter lim="800000"/>
                <a:headEnd/>
                <a:tailEnd/>
              </a:ln>
            </p:spPr>
            <p:txBody>
              <a:bodyPr/>
              <a:lstStyle/>
              <a:p>
                <a:endParaRPr lang="fr-FR"/>
              </a:p>
            </p:txBody>
          </p:sp>
          <p:sp>
            <p:nvSpPr>
              <p:cNvPr id="650687" name="Rectangle 447"/>
              <p:cNvSpPr>
                <a:spLocks noChangeArrowheads="1"/>
              </p:cNvSpPr>
              <p:nvPr/>
            </p:nvSpPr>
            <p:spPr bwMode="auto">
              <a:xfrm rot="16200000">
                <a:off x="2326" y="2716"/>
                <a:ext cx="34" cy="7"/>
              </a:xfrm>
              <a:prstGeom prst="rect">
                <a:avLst/>
              </a:prstGeom>
              <a:solidFill>
                <a:srgbClr val="000000"/>
              </a:solidFill>
              <a:ln w="9525">
                <a:noFill/>
                <a:miter lim="800000"/>
                <a:headEnd/>
                <a:tailEnd/>
              </a:ln>
            </p:spPr>
            <p:txBody>
              <a:bodyPr/>
              <a:lstStyle/>
              <a:p>
                <a:endParaRPr lang="fr-FR"/>
              </a:p>
            </p:txBody>
          </p:sp>
          <p:sp>
            <p:nvSpPr>
              <p:cNvPr id="650688" name="Rectangle 448"/>
              <p:cNvSpPr>
                <a:spLocks noChangeArrowheads="1"/>
              </p:cNvSpPr>
              <p:nvPr/>
            </p:nvSpPr>
            <p:spPr bwMode="auto">
              <a:xfrm rot="16200000">
                <a:off x="2326" y="2675"/>
                <a:ext cx="34" cy="7"/>
              </a:xfrm>
              <a:prstGeom prst="rect">
                <a:avLst/>
              </a:prstGeom>
              <a:solidFill>
                <a:srgbClr val="000000"/>
              </a:solidFill>
              <a:ln w="9525">
                <a:noFill/>
                <a:miter lim="800000"/>
                <a:headEnd/>
                <a:tailEnd/>
              </a:ln>
            </p:spPr>
            <p:txBody>
              <a:bodyPr/>
              <a:lstStyle/>
              <a:p>
                <a:endParaRPr lang="fr-FR"/>
              </a:p>
            </p:txBody>
          </p:sp>
          <p:sp>
            <p:nvSpPr>
              <p:cNvPr id="650689" name="Rectangle 449"/>
              <p:cNvSpPr>
                <a:spLocks noChangeArrowheads="1"/>
              </p:cNvSpPr>
              <p:nvPr/>
            </p:nvSpPr>
            <p:spPr bwMode="auto">
              <a:xfrm rot="16200000">
                <a:off x="2326" y="2634"/>
                <a:ext cx="34" cy="7"/>
              </a:xfrm>
              <a:prstGeom prst="rect">
                <a:avLst/>
              </a:prstGeom>
              <a:solidFill>
                <a:srgbClr val="000000"/>
              </a:solidFill>
              <a:ln w="9525">
                <a:noFill/>
                <a:miter lim="800000"/>
                <a:headEnd/>
                <a:tailEnd/>
              </a:ln>
            </p:spPr>
            <p:txBody>
              <a:bodyPr/>
              <a:lstStyle/>
              <a:p>
                <a:endParaRPr lang="fr-FR"/>
              </a:p>
            </p:txBody>
          </p:sp>
          <p:sp>
            <p:nvSpPr>
              <p:cNvPr id="650690" name="Rectangle 450"/>
              <p:cNvSpPr>
                <a:spLocks noChangeArrowheads="1"/>
              </p:cNvSpPr>
              <p:nvPr/>
            </p:nvSpPr>
            <p:spPr bwMode="auto">
              <a:xfrm rot="16200000">
                <a:off x="2326" y="2593"/>
                <a:ext cx="34" cy="7"/>
              </a:xfrm>
              <a:prstGeom prst="rect">
                <a:avLst/>
              </a:prstGeom>
              <a:solidFill>
                <a:srgbClr val="000000"/>
              </a:solidFill>
              <a:ln w="9525">
                <a:noFill/>
                <a:miter lim="800000"/>
                <a:headEnd/>
                <a:tailEnd/>
              </a:ln>
            </p:spPr>
            <p:txBody>
              <a:bodyPr/>
              <a:lstStyle/>
              <a:p>
                <a:endParaRPr lang="fr-FR"/>
              </a:p>
            </p:txBody>
          </p:sp>
          <p:sp>
            <p:nvSpPr>
              <p:cNvPr id="650691" name="Rectangle 451"/>
              <p:cNvSpPr>
                <a:spLocks noChangeArrowheads="1"/>
              </p:cNvSpPr>
              <p:nvPr/>
            </p:nvSpPr>
            <p:spPr bwMode="auto">
              <a:xfrm rot="16200000">
                <a:off x="2326" y="2552"/>
                <a:ext cx="34" cy="7"/>
              </a:xfrm>
              <a:prstGeom prst="rect">
                <a:avLst/>
              </a:prstGeom>
              <a:solidFill>
                <a:srgbClr val="000000"/>
              </a:solidFill>
              <a:ln w="9525">
                <a:noFill/>
                <a:miter lim="800000"/>
                <a:headEnd/>
                <a:tailEnd/>
              </a:ln>
            </p:spPr>
            <p:txBody>
              <a:bodyPr/>
              <a:lstStyle/>
              <a:p>
                <a:endParaRPr lang="fr-FR"/>
              </a:p>
            </p:txBody>
          </p:sp>
          <p:sp>
            <p:nvSpPr>
              <p:cNvPr id="650692" name="Rectangle 452"/>
              <p:cNvSpPr>
                <a:spLocks noChangeArrowheads="1"/>
              </p:cNvSpPr>
              <p:nvPr/>
            </p:nvSpPr>
            <p:spPr bwMode="auto">
              <a:xfrm rot="16200000">
                <a:off x="2326" y="2511"/>
                <a:ext cx="34" cy="7"/>
              </a:xfrm>
              <a:prstGeom prst="rect">
                <a:avLst/>
              </a:prstGeom>
              <a:solidFill>
                <a:srgbClr val="000000"/>
              </a:solidFill>
              <a:ln w="9525">
                <a:noFill/>
                <a:miter lim="800000"/>
                <a:headEnd/>
                <a:tailEnd/>
              </a:ln>
            </p:spPr>
            <p:txBody>
              <a:bodyPr/>
              <a:lstStyle/>
              <a:p>
                <a:endParaRPr lang="fr-FR"/>
              </a:p>
            </p:txBody>
          </p:sp>
          <p:sp>
            <p:nvSpPr>
              <p:cNvPr id="650693" name="Rectangle 453"/>
              <p:cNvSpPr>
                <a:spLocks noChangeArrowheads="1"/>
              </p:cNvSpPr>
              <p:nvPr/>
            </p:nvSpPr>
            <p:spPr bwMode="auto">
              <a:xfrm rot="16200000">
                <a:off x="2326" y="2470"/>
                <a:ext cx="34" cy="7"/>
              </a:xfrm>
              <a:prstGeom prst="rect">
                <a:avLst/>
              </a:prstGeom>
              <a:solidFill>
                <a:srgbClr val="000000"/>
              </a:solidFill>
              <a:ln w="9525">
                <a:noFill/>
                <a:miter lim="800000"/>
                <a:headEnd/>
                <a:tailEnd/>
              </a:ln>
            </p:spPr>
            <p:txBody>
              <a:bodyPr/>
              <a:lstStyle/>
              <a:p>
                <a:endParaRPr lang="fr-FR"/>
              </a:p>
            </p:txBody>
          </p:sp>
          <p:sp>
            <p:nvSpPr>
              <p:cNvPr id="650694" name="Rectangle 454"/>
              <p:cNvSpPr>
                <a:spLocks noChangeArrowheads="1"/>
              </p:cNvSpPr>
              <p:nvPr/>
            </p:nvSpPr>
            <p:spPr bwMode="auto">
              <a:xfrm rot="16200000">
                <a:off x="2325" y="2429"/>
                <a:ext cx="35" cy="7"/>
              </a:xfrm>
              <a:prstGeom prst="rect">
                <a:avLst/>
              </a:prstGeom>
              <a:solidFill>
                <a:srgbClr val="000000"/>
              </a:solidFill>
              <a:ln w="9525">
                <a:noFill/>
                <a:miter lim="800000"/>
                <a:headEnd/>
                <a:tailEnd/>
              </a:ln>
            </p:spPr>
            <p:txBody>
              <a:bodyPr/>
              <a:lstStyle/>
              <a:p>
                <a:endParaRPr lang="fr-FR"/>
              </a:p>
            </p:txBody>
          </p:sp>
          <p:sp>
            <p:nvSpPr>
              <p:cNvPr id="650695" name="Rectangle 455"/>
              <p:cNvSpPr>
                <a:spLocks noChangeArrowheads="1"/>
              </p:cNvSpPr>
              <p:nvPr/>
            </p:nvSpPr>
            <p:spPr bwMode="auto">
              <a:xfrm rot="16200000">
                <a:off x="2325" y="2388"/>
                <a:ext cx="35" cy="7"/>
              </a:xfrm>
              <a:prstGeom prst="rect">
                <a:avLst/>
              </a:prstGeom>
              <a:solidFill>
                <a:srgbClr val="000000"/>
              </a:solidFill>
              <a:ln w="9525">
                <a:noFill/>
                <a:miter lim="800000"/>
                <a:headEnd/>
                <a:tailEnd/>
              </a:ln>
            </p:spPr>
            <p:txBody>
              <a:bodyPr/>
              <a:lstStyle/>
              <a:p>
                <a:endParaRPr lang="fr-FR"/>
              </a:p>
            </p:txBody>
          </p:sp>
          <p:sp>
            <p:nvSpPr>
              <p:cNvPr id="650696" name="Rectangle 456"/>
              <p:cNvSpPr>
                <a:spLocks noChangeArrowheads="1"/>
              </p:cNvSpPr>
              <p:nvPr/>
            </p:nvSpPr>
            <p:spPr bwMode="auto">
              <a:xfrm rot="16200000">
                <a:off x="2326" y="2348"/>
                <a:ext cx="34" cy="7"/>
              </a:xfrm>
              <a:prstGeom prst="rect">
                <a:avLst/>
              </a:prstGeom>
              <a:solidFill>
                <a:srgbClr val="000000"/>
              </a:solidFill>
              <a:ln w="9525">
                <a:noFill/>
                <a:miter lim="800000"/>
                <a:headEnd/>
                <a:tailEnd/>
              </a:ln>
            </p:spPr>
            <p:txBody>
              <a:bodyPr/>
              <a:lstStyle/>
              <a:p>
                <a:endParaRPr lang="fr-FR"/>
              </a:p>
            </p:txBody>
          </p:sp>
          <p:sp>
            <p:nvSpPr>
              <p:cNvPr id="650697" name="Rectangle 457"/>
              <p:cNvSpPr>
                <a:spLocks noChangeArrowheads="1"/>
              </p:cNvSpPr>
              <p:nvPr/>
            </p:nvSpPr>
            <p:spPr bwMode="auto">
              <a:xfrm rot="16200000">
                <a:off x="2326" y="2307"/>
                <a:ext cx="34" cy="7"/>
              </a:xfrm>
              <a:prstGeom prst="rect">
                <a:avLst/>
              </a:prstGeom>
              <a:solidFill>
                <a:srgbClr val="000000"/>
              </a:solidFill>
              <a:ln w="9525">
                <a:noFill/>
                <a:miter lim="800000"/>
                <a:headEnd/>
                <a:tailEnd/>
              </a:ln>
            </p:spPr>
            <p:txBody>
              <a:bodyPr/>
              <a:lstStyle/>
              <a:p>
                <a:endParaRPr lang="fr-FR"/>
              </a:p>
            </p:txBody>
          </p:sp>
          <p:sp>
            <p:nvSpPr>
              <p:cNvPr id="650698" name="Rectangle 458"/>
              <p:cNvSpPr>
                <a:spLocks noChangeArrowheads="1"/>
              </p:cNvSpPr>
              <p:nvPr/>
            </p:nvSpPr>
            <p:spPr bwMode="auto">
              <a:xfrm rot="16200000">
                <a:off x="2326" y="2266"/>
                <a:ext cx="34" cy="7"/>
              </a:xfrm>
              <a:prstGeom prst="rect">
                <a:avLst/>
              </a:prstGeom>
              <a:solidFill>
                <a:srgbClr val="000000"/>
              </a:solidFill>
              <a:ln w="9525">
                <a:noFill/>
                <a:miter lim="800000"/>
                <a:headEnd/>
                <a:tailEnd/>
              </a:ln>
            </p:spPr>
            <p:txBody>
              <a:bodyPr/>
              <a:lstStyle/>
              <a:p>
                <a:endParaRPr lang="fr-FR"/>
              </a:p>
            </p:txBody>
          </p:sp>
          <p:sp>
            <p:nvSpPr>
              <p:cNvPr id="650699" name="Rectangle 459"/>
              <p:cNvSpPr>
                <a:spLocks noChangeArrowheads="1"/>
              </p:cNvSpPr>
              <p:nvPr/>
            </p:nvSpPr>
            <p:spPr bwMode="auto">
              <a:xfrm rot="16200000">
                <a:off x="2326" y="2225"/>
                <a:ext cx="34" cy="7"/>
              </a:xfrm>
              <a:prstGeom prst="rect">
                <a:avLst/>
              </a:prstGeom>
              <a:solidFill>
                <a:srgbClr val="000000"/>
              </a:solidFill>
              <a:ln w="9525">
                <a:noFill/>
                <a:miter lim="800000"/>
                <a:headEnd/>
                <a:tailEnd/>
              </a:ln>
            </p:spPr>
            <p:txBody>
              <a:bodyPr/>
              <a:lstStyle/>
              <a:p>
                <a:endParaRPr lang="fr-FR"/>
              </a:p>
            </p:txBody>
          </p:sp>
          <p:sp>
            <p:nvSpPr>
              <p:cNvPr id="650700" name="Rectangle 460"/>
              <p:cNvSpPr>
                <a:spLocks noChangeArrowheads="1"/>
              </p:cNvSpPr>
              <p:nvPr/>
            </p:nvSpPr>
            <p:spPr bwMode="auto">
              <a:xfrm rot="16200000">
                <a:off x="2326" y="2184"/>
                <a:ext cx="34" cy="7"/>
              </a:xfrm>
              <a:prstGeom prst="rect">
                <a:avLst/>
              </a:prstGeom>
              <a:solidFill>
                <a:srgbClr val="000000"/>
              </a:solidFill>
              <a:ln w="9525">
                <a:noFill/>
                <a:miter lim="800000"/>
                <a:headEnd/>
                <a:tailEnd/>
              </a:ln>
            </p:spPr>
            <p:txBody>
              <a:bodyPr/>
              <a:lstStyle/>
              <a:p>
                <a:endParaRPr lang="fr-FR"/>
              </a:p>
            </p:txBody>
          </p:sp>
          <p:sp>
            <p:nvSpPr>
              <p:cNvPr id="650701" name="Rectangle 461"/>
              <p:cNvSpPr>
                <a:spLocks noChangeArrowheads="1"/>
              </p:cNvSpPr>
              <p:nvPr/>
            </p:nvSpPr>
            <p:spPr bwMode="auto">
              <a:xfrm rot="16200000">
                <a:off x="2326" y="2143"/>
                <a:ext cx="34" cy="7"/>
              </a:xfrm>
              <a:prstGeom prst="rect">
                <a:avLst/>
              </a:prstGeom>
              <a:solidFill>
                <a:srgbClr val="000000"/>
              </a:solidFill>
              <a:ln w="9525">
                <a:noFill/>
                <a:miter lim="800000"/>
                <a:headEnd/>
                <a:tailEnd/>
              </a:ln>
            </p:spPr>
            <p:txBody>
              <a:bodyPr/>
              <a:lstStyle/>
              <a:p>
                <a:endParaRPr lang="fr-FR"/>
              </a:p>
            </p:txBody>
          </p:sp>
          <p:sp>
            <p:nvSpPr>
              <p:cNvPr id="650702" name="Rectangle 462"/>
              <p:cNvSpPr>
                <a:spLocks noChangeArrowheads="1"/>
              </p:cNvSpPr>
              <p:nvPr/>
            </p:nvSpPr>
            <p:spPr bwMode="auto">
              <a:xfrm rot="16200000">
                <a:off x="2326" y="2102"/>
                <a:ext cx="34" cy="7"/>
              </a:xfrm>
              <a:prstGeom prst="rect">
                <a:avLst/>
              </a:prstGeom>
              <a:solidFill>
                <a:srgbClr val="000000"/>
              </a:solidFill>
              <a:ln w="9525">
                <a:noFill/>
                <a:miter lim="800000"/>
                <a:headEnd/>
                <a:tailEnd/>
              </a:ln>
            </p:spPr>
            <p:txBody>
              <a:bodyPr/>
              <a:lstStyle/>
              <a:p>
                <a:endParaRPr lang="fr-FR"/>
              </a:p>
            </p:txBody>
          </p:sp>
          <p:sp>
            <p:nvSpPr>
              <p:cNvPr id="650703" name="Rectangle 463"/>
              <p:cNvSpPr>
                <a:spLocks noChangeArrowheads="1"/>
              </p:cNvSpPr>
              <p:nvPr/>
            </p:nvSpPr>
            <p:spPr bwMode="auto">
              <a:xfrm rot="16200000">
                <a:off x="2326" y="2061"/>
                <a:ext cx="34" cy="7"/>
              </a:xfrm>
              <a:prstGeom prst="rect">
                <a:avLst/>
              </a:prstGeom>
              <a:solidFill>
                <a:srgbClr val="000000"/>
              </a:solidFill>
              <a:ln w="9525">
                <a:noFill/>
                <a:miter lim="800000"/>
                <a:headEnd/>
                <a:tailEnd/>
              </a:ln>
            </p:spPr>
            <p:txBody>
              <a:bodyPr/>
              <a:lstStyle/>
              <a:p>
                <a:endParaRPr lang="fr-FR"/>
              </a:p>
            </p:txBody>
          </p:sp>
          <p:sp>
            <p:nvSpPr>
              <p:cNvPr id="650704" name="Rectangle 464"/>
              <p:cNvSpPr>
                <a:spLocks noChangeArrowheads="1"/>
              </p:cNvSpPr>
              <p:nvPr/>
            </p:nvSpPr>
            <p:spPr bwMode="auto">
              <a:xfrm rot="16200000">
                <a:off x="2326" y="2019"/>
                <a:ext cx="34" cy="7"/>
              </a:xfrm>
              <a:prstGeom prst="rect">
                <a:avLst/>
              </a:prstGeom>
              <a:solidFill>
                <a:srgbClr val="000000"/>
              </a:solidFill>
              <a:ln w="9525">
                <a:noFill/>
                <a:miter lim="800000"/>
                <a:headEnd/>
                <a:tailEnd/>
              </a:ln>
            </p:spPr>
            <p:txBody>
              <a:bodyPr/>
              <a:lstStyle/>
              <a:p>
                <a:endParaRPr lang="fr-FR"/>
              </a:p>
            </p:txBody>
          </p:sp>
          <p:sp>
            <p:nvSpPr>
              <p:cNvPr id="650705" name="Rectangle 465"/>
              <p:cNvSpPr>
                <a:spLocks noChangeArrowheads="1"/>
              </p:cNvSpPr>
              <p:nvPr/>
            </p:nvSpPr>
            <p:spPr bwMode="auto">
              <a:xfrm rot="16200000">
                <a:off x="2326" y="1978"/>
                <a:ext cx="34" cy="7"/>
              </a:xfrm>
              <a:prstGeom prst="rect">
                <a:avLst/>
              </a:prstGeom>
              <a:solidFill>
                <a:srgbClr val="000000"/>
              </a:solidFill>
              <a:ln w="9525">
                <a:noFill/>
                <a:miter lim="800000"/>
                <a:headEnd/>
                <a:tailEnd/>
              </a:ln>
            </p:spPr>
            <p:txBody>
              <a:bodyPr/>
              <a:lstStyle/>
              <a:p>
                <a:endParaRPr lang="fr-FR"/>
              </a:p>
            </p:txBody>
          </p:sp>
          <p:sp>
            <p:nvSpPr>
              <p:cNvPr id="650706" name="Rectangle 466"/>
              <p:cNvSpPr>
                <a:spLocks noChangeArrowheads="1"/>
              </p:cNvSpPr>
              <p:nvPr/>
            </p:nvSpPr>
            <p:spPr bwMode="auto">
              <a:xfrm rot="16200000">
                <a:off x="2326" y="1937"/>
                <a:ext cx="34" cy="7"/>
              </a:xfrm>
              <a:prstGeom prst="rect">
                <a:avLst/>
              </a:prstGeom>
              <a:solidFill>
                <a:srgbClr val="000000"/>
              </a:solidFill>
              <a:ln w="9525">
                <a:noFill/>
                <a:miter lim="800000"/>
                <a:headEnd/>
                <a:tailEnd/>
              </a:ln>
            </p:spPr>
            <p:txBody>
              <a:bodyPr/>
              <a:lstStyle/>
              <a:p>
                <a:endParaRPr lang="fr-FR"/>
              </a:p>
            </p:txBody>
          </p:sp>
          <p:sp>
            <p:nvSpPr>
              <p:cNvPr id="650707" name="Rectangle 467"/>
              <p:cNvSpPr>
                <a:spLocks noChangeArrowheads="1"/>
              </p:cNvSpPr>
              <p:nvPr/>
            </p:nvSpPr>
            <p:spPr bwMode="auto">
              <a:xfrm rot="16200000">
                <a:off x="2326" y="1896"/>
                <a:ext cx="34" cy="7"/>
              </a:xfrm>
              <a:prstGeom prst="rect">
                <a:avLst/>
              </a:prstGeom>
              <a:solidFill>
                <a:srgbClr val="000000"/>
              </a:solidFill>
              <a:ln w="9525">
                <a:noFill/>
                <a:miter lim="800000"/>
                <a:headEnd/>
                <a:tailEnd/>
              </a:ln>
            </p:spPr>
            <p:txBody>
              <a:bodyPr/>
              <a:lstStyle/>
              <a:p>
                <a:endParaRPr lang="fr-FR"/>
              </a:p>
            </p:txBody>
          </p:sp>
          <p:sp>
            <p:nvSpPr>
              <p:cNvPr id="650708" name="Rectangle 468"/>
              <p:cNvSpPr>
                <a:spLocks noChangeArrowheads="1"/>
              </p:cNvSpPr>
              <p:nvPr/>
            </p:nvSpPr>
            <p:spPr bwMode="auto">
              <a:xfrm rot="16200000">
                <a:off x="2325" y="1854"/>
                <a:ext cx="36" cy="7"/>
              </a:xfrm>
              <a:prstGeom prst="rect">
                <a:avLst/>
              </a:prstGeom>
              <a:solidFill>
                <a:srgbClr val="000000"/>
              </a:solidFill>
              <a:ln w="9525">
                <a:noFill/>
                <a:miter lim="800000"/>
                <a:headEnd/>
                <a:tailEnd/>
              </a:ln>
            </p:spPr>
            <p:txBody>
              <a:bodyPr/>
              <a:lstStyle/>
              <a:p>
                <a:endParaRPr lang="fr-FR"/>
              </a:p>
            </p:txBody>
          </p:sp>
          <p:sp>
            <p:nvSpPr>
              <p:cNvPr id="650709" name="Rectangle 469"/>
              <p:cNvSpPr>
                <a:spLocks noChangeArrowheads="1"/>
              </p:cNvSpPr>
              <p:nvPr/>
            </p:nvSpPr>
            <p:spPr bwMode="auto">
              <a:xfrm rot="16200000">
                <a:off x="2326" y="1812"/>
                <a:ext cx="34" cy="7"/>
              </a:xfrm>
              <a:prstGeom prst="rect">
                <a:avLst/>
              </a:prstGeom>
              <a:solidFill>
                <a:srgbClr val="000000"/>
              </a:solidFill>
              <a:ln w="9525">
                <a:noFill/>
                <a:miter lim="800000"/>
                <a:headEnd/>
                <a:tailEnd/>
              </a:ln>
            </p:spPr>
            <p:txBody>
              <a:bodyPr/>
              <a:lstStyle/>
              <a:p>
                <a:endParaRPr lang="fr-FR"/>
              </a:p>
            </p:txBody>
          </p:sp>
          <p:sp>
            <p:nvSpPr>
              <p:cNvPr id="650710" name="Rectangle 470"/>
              <p:cNvSpPr>
                <a:spLocks noChangeArrowheads="1"/>
              </p:cNvSpPr>
              <p:nvPr/>
            </p:nvSpPr>
            <p:spPr bwMode="auto">
              <a:xfrm rot="16200000">
                <a:off x="2326" y="1771"/>
                <a:ext cx="34" cy="7"/>
              </a:xfrm>
              <a:prstGeom prst="rect">
                <a:avLst/>
              </a:prstGeom>
              <a:solidFill>
                <a:srgbClr val="000000"/>
              </a:solidFill>
              <a:ln w="9525">
                <a:noFill/>
                <a:miter lim="800000"/>
                <a:headEnd/>
                <a:tailEnd/>
              </a:ln>
            </p:spPr>
            <p:txBody>
              <a:bodyPr/>
              <a:lstStyle/>
              <a:p>
                <a:endParaRPr lang="fr-FR"/>
              </a:p>
            </p:txBody>
          </p:sp>
          <p:sp>
            <p:nvSpPr>
              <p:cNvPr id="650711" name="Rectangle 471"/>
              <p:cNvSpPr>
                <a:spLocks noChangeArrowheads="1"/>
              </p:cNvSpPr>
              <p:nvPr/>
            </p:nvSpPr>
            <p:spPr bwMode="auto">
              <a:xfrm rot="16200000">
                <a:off x="2326" y="1730"/>
                <a:ext cx="34" cy="7"/>
              </a:xfrm>
              <a:prstGeom prst="rect">
                <a:avLst/>
              </a:prstGeom>
              <a:solidFill>
                <a:srgbClr val="000000"/>
              </a:solidFill>
              <a:ln w="9525">
                <a:noFill/>
                <a:miter lim="800000"/>
                <a:headEnd/>
                <a:tailEnd/>
              </a:ln>
            </p:spPr>
            <p:txBody>
              <a:bodyPr/>
              <a:lstStyle/>
              <a:p>
                <a:endParaRPr lang="fr-FR"/>
              </a:p>
            </p:txBody>
          </p:sp>
          <p:sp>
            <p:nvSpPr>
              <p:cNvPr id="650712" name="Rectangle 472"/>
              <p:cNvSpPr>
                <a:spLocks noChangeArrowheads="1"/>
              </p:cNvSpPr>
              <p:nvPr/>
            </p:nvSpPr>
            <p:spPr bwMode="auto">
              <a:xfrm rot="16200000">
                <a:off x="2329" y="1692"/>
                <a:ext cx="27" cy="7"/>
              </a:xfrm>
              <a:prstGeom prst="rect">
                <a:avLst/>
              </a:prstGeom>
              <a:solidFill>
                <a:srgbClr val="000000"/>
              </a:solidFill>
              <a:ln w="9525">
                <a:noFill/>
                <a:miter lim="800000"/>
                <a:headEnd/>
                <a:tailEnd/>
              </a:ln>
            </p:spPr>
            <p:txBody>
              <a:bodyPr/>
              <a:lstStyle/>
              <a:p>
                <a:endParaRPr lang="fr-FR"/>
              </a:p>
            </p:txBody>
          </p:sp>
          <p:sp>
            <p:nvSpPr>
              <p:cNvPr id="650713" name="Rectangle 473"/>
              <p:cNvSpPr>
                <a:spLocks noChangeArrowheads="1"/>
              </p:cNvSpPr>
              <p:nvPr/>
            </p:nvSpPr>
            <p:spPr bwMode="auto">
              <a:xfrm rot="16200000">
                <a:off x="2326" y="3005"/>
                <a:ext cx="34" cy="7"/>
              </a:xfrm>
              <a:prstGeom prst="rect">
                <a:avLst/>
              </a:prstGeom>
              <a:solidFill>
                <a:srgbClr val="000000"/>
              </a:solidFill>
              <a:ln w="9525">
                <a:noFill/>
                <a:miter lim="800000"/>
                <a:headEnd/>
                <a:tailEnd/>
              </a:ln>
            </p:spPr>
            <p:txBody>
              <a:bodyPr/>
              <a:lstStyle/>
              <a:p>
                <a:endParaRPr lang="fr-FR"/>
              </a:p>
            </p:txBody>
          </p:sp>
          <p:sp>
            <p:nvSpPr>
              <p:cNvPr id="650714" name="Rectangle 474"/>
              <p:cNvSpPr>
                <a:spLocks noChangeArrowheads="1"/>
              </p:cNvSpPr>
              <p:nvPr/>
            </p:nvSpPr>
            <p:spPr bwMode="auto">
              <a:xfrm rot="16200000">
                <a:off x="2326" y="2964"/>
                <a:ext cx="34" cy="7"/>
              </a:xfrm>
              <a:prstGeom prst="rect">
                <a:avLst/>
              </a:prstGeom>
              <a:solidFill>
                <a:srgbClr val="000000"/>
              </a:solidFill>
              <a:ln w="9525">
                <a:noFill/>
                <a:miter lim="800000"/>
                <a:headEnd/>
                <a:tailEnd/>
              </a:ln>
            </p:spPr>
            <p:txBody>
              <a:bodyPr/>
              <a:lstStyle/>
              <a:p>
                <a:endParaRPr lang="fr-FR"/>
              </a:p>
            </p:txBody>
          </p:sp>
          <p:sp>
            <p:nvSpPr>
              <p:cNvPr id="650715" name="Rectangle 475"/>
              <p:cNvSpPr>
                <a:spLocks noChangeArrowheads="1"/>
              </p:cNvSpPr>
              <p:nvPr/>
            </p:nvSpPr>
            <p:spPr bwMode="auto">
              <a:xfrm rot="16200000">
                <a:off x="2326" y="2923"/>
                <a:ext cx="34" cy="7"/>
              </a:xfrm>
              <a:prstGeom prst="rect">
                <a:avLst/>
              </a:prstGeom>
              <a:solidFill>
                <a:srgbClr val="000000"/>
              </a:solidFill>
              <a:ln w="9525">
                <a:noFill/>
                <a:miter lim="800000"/>
                <a:headEnd/>
                <a:tailEnd/>
              </a:ln>
            </p:spPr>
            <p:txBody>
              <a:bodyPr/>
              <a:lstStyle/>
              <a:p>
                <a:endParaRPr lang="fr-FR"/>
              </a:p>
            </p:txBody>
          </p:sp>
          <p:sp>
            <p:nvSpPr>
              <p:cNvPr id="650716" name="Rectangle 476"/>
              <p:cNvSpPr>
                <a:spLocks noChangeArrowheads="1"/>
              </p:cNvSpPr>
              <p:nvPr/>
            </p:nvSpPr>
            <p:spPr bwMode="auto">
              <a:xfrm rot="16200000">
                <a:off x="2326" y="2882"/>
                <a:ext cx="34" cy="7"/>
              </a:xfrm>
              <a:prstGeom prst="rect">
                <a:avLst/>
              </a:prstGeom>
              <a:solidFill>
                <a:srgbClr val="000000"/>
              </a:solidFill>
              <a:ln w="9525">
                <a:noFill/>
                <a:miter lim="800000"/>
                <a:headEnd/>
                <a:tailEnd/>
              </a:ln>
            </p:spPr>
            <p:txBody>
              <a:bodyPr/>
              <a:lstStyle/>
              <a:p>
                <a:endParaRPr lang="fr-FR"/>
              </a:p>
            </p:txBody>
          </p:sp>
          <p:sp>
            <p:nvSpPr>
              <p:cNvPr id="650717" name="Rectangle 477"/>
              <p:cNvSpPr>
                <a:spLocks noChangeArrowheads="1"/>
              </p:cNvSpPr>
              <p:nvPr/>
            </p:nvSpPr>
            <p:spPr bwMode="auto">
              <a:xfrm rot="16200000">
                <a:off x="2325" y="2840"/>
                <a:ext cx="36" cy="7"/>
              </a:xfrm>
              <a:prstGeom prst="rect">
                <a:avLst/>
              </a:prstGeom>
              <a:solidFill>
                <a:srgbClr val="000000"/>
              </a:solidFill>
              <a:ln w="9525">
                <a:noFill/>
                <a:miter lim="800000"/>
                <a:headEnd/>
                <a:tailEnd/>
              </a:ln>
            </p:spPr>
            <p:txBody>
              <a:bodyPr/>
              <a:lstStyle/>
              <a:p>
                <a:endParaRPr lang="fr-FR"/>
              </a:p>
            </p:txBody>
          </p:sp>
          <p:sp>
            <p:nvSpPr>
              <p:cNvPr id="650718" name="Rectangle 478"/>
              <p:cNvSpPr>
                <a:spLocks noChangeArrowheads="1"/>
              </p:cNvSpPr>
              <p:nvPr/>
            </p:nvSpPr>
            <p:spPr bwMode="auto">
              <a:xfrm rot="16200000">
                <a:off x="2326" y="2798"/>
                <a:ext cx="34" cy="7"/>
              </a:xfrm>
              <a:prstGeom prst="rect">
                <a:avLst/>
              </a:prstGeom>
              <a:solidFill>
                <a:srgbClr val="000000"/>
              </a:solidFill>
              <a:ln w="9525">
                <a:noFill/>
                <a:miter lim="800000"/>
                <a:headEnd/>
                <a:tailEnd/>
              </a:ln>
            </p:spPr>
            <p:txBody>
              <a:bodyPr/>
              <a:lstStyle/>
              <a:p>
                <a:endParaRPr lang="fr-FR"/>
              </a:p>
            </p:txBody>
          </p:sp>
          <p:sp>
            <p:nvSpPr>
              <p:cNvPr id="650719" name="Rectangle 479"/>
              <p:cNvSpPr>
                <a:spLocks noChangeArrowheads="1"/>
              </p:cNvSpPr>
              <p:nvPr/>
            </p:nvSpPr>
            <p:spPr bwMode="auto">
              <a:xfrm rot="16200000">
                <a:off x="2326" y="2757"/>
                <a:ext cx="34" cy="7"/>
              </a:xfrm>
              <a:prstGeom prst="rect">
                <a:avLst/>
              </a:prstGeom>
              <a:solidFill>
                <a:srgbClr val="000000"/>
              </a:solidFill>
              <a:ln w="9525">
                <a:noFill/>
                <a:miter lim="800000"/>
                <a:headEnd/>
                <a:tailEnd/>
              </a:ln>
            </p:spPr>
            <p:txBody>
              <a:bodyPr/>
              <a:lstStyle/>
              <a:p>
                <a:endParaRPr lang="fr-FR"/>
              </a:p>
            </p:txBody>
          </p:sp>
          <p:sp>
            <p:nvSpPr>
              <p:cNvPr id="650720" name="Rectangle 480"/>
              <p:cNvSpPr>
                <a:spLocks noChangeArrowheads="1"/>
              </p:cNvSpPr>
              <p:nvPr/>
            </p:nvSpPr>
            <p:spPr bwMode="auto">
              <a:xfrm rot="16200000">
                <a:off x="2326" y="2716"/>
                <a:ext cx="34" cy="7"/>
              </a:xfrm>
              <a:prstGeom prst="rect">
                <a:avLst/>
              </a:prstGeom>
              <a:solidFill>
                <a:srgbClr val="000000"/>
              </a:solidFill>
              <a:ln w="9525">
                <a:noFill/>
                <a:miter lim="800000"/>
                <a:headEnd/>
                <a:tailEnd/>
              </a:ln>
            </p:spPr>
            <p:txBody>
              <a:bodyPr/>
              <a:lstStyle/>
              <a:p>
                <a:endParaRPr lang="fr-FR"/>
              </a:p>
            </p:txBody>
          </p:sp>
          <p:sp>
            <p:nvSpPr>
              <p:cNvPr id="650721" name="Rectangle 481"/>
              <p:cNvSpPr>
                <a:spLocks noChangeArrowheads="1"/>
              </p:cNvSpPr>
              <p:nvPr/>
            </p:nvSpPr>
            <p:spPr bwMode="auto">
              <a:xfrm rot="16200000">
                <a:off x="2326" y="2675"/>
                <a:ext cx="34" cy="7"/>
              </a:xfrm>
              <a:prstGeom prst="rect">
                <a:avLst/>
              </a:prstGeom>
              <a:solidFill>
                <a:srgbClr val="000000"/>
              </a:solidFill>
              <a:ln w="9525">
                <a:noFill/>
                <a:miter lim="800000"/>
                <a:headEnd/>
                <a:tailEnd/>
              </a:ln>
            </p:spPr>
            <p:txBody>
              <a:bodyPr/>
              <a:lstStyle/>
              <a:p>
                <a:endParaRPr lang="fr-FR"/>
              </a:p>
            </p:txBody>
          </p:sp>
          <p:sp>
            <p:nvSpPr>
              <p:cNvPr id="650722" name="Rectangle 482"/>
              <p:cNvSpPr>
                <a:spLocks noChangeArrowheads="1"/>
              </p:cNvSpPr>
              <p:nvPr/>
            </p:nvSpPr>
            <p:spPr bwMode="auto">
              <a:xfrm rot="16200000">
                <a:off x="2326" y="2634"/>
                <a:ext cx="34" cy="7"/>
              </a:xfrm>
              <a:prstGeom prst="rect">
                <a:avLst/>
              </a:prstGeom>
              <a:solidFill>
                <a:srgbClr val="000000"/>
              </a:solidFill>
              <a:ln w="9525">
                <a:noFill/>
                <a:miter lim="800000"/>
                <a:headEnd/>
                <a:tailEnd/>
              </a:ln>
            </p:spPr>
            <p:txBody>
              <a:bodyPr/>
              <a:lstStyle/>
              <a:p>
                <a:endParaRPr lang="fr-FR"/>
              </a:p>
            </p:txBody>
          </p:sp>
          <p:sp>
            <p:nvSpPr>
              <p:cNvPr id="650723" name="Rectangle 483"/>
              <p:cNvSpPr>
                <a:spLocks noChangeArrowheads="1"/>
              </p:cNvSpPr>
              <p:nvPr/>
            </p:nvSpPr>
            <p:spPr bwMode="auto">
              <a:xfrm rot="16200000">
                <a:off x="2326" y="2593"/>
                <a:ext cx="34" cy="7"/>
              </a:xfrm>
              <a:prstGeom prst="rect">
                <a:avLst/>
              </a:prstGeom>
              <a:solidFill>
                <a:srgbClr val="000000"/>
              </a:solidFill>
              <a:ln w="9525">
                <a:noFill/>
                <a:miter lim="800000"/>
                <a:headEnd/>
                <a:tailEnd/>
              </a:ln>
            </p:spPr>
            <p:txBody>
              <a:bodyPr/>
              <a:lstStyle/>
              <a:p>
                <a:endParaRPr lang="fr-FR"/>
              </a:p>
            </p:txBody>
          </p:sp>
          <p:sp>
            <p:nvSpPr>
              <p:cNvPr id="650724" name="Rectangle 484"/>
              <p:cNvSpPr>
                <a:spLocks noChangeArrowheads="1"/>
              </p:cNvSpPr>
              <p:nvPr/>
            </p:nvSpPr>
            <p:spPr bwMode="auto">
              <a:xfrm rot="16200000">
                <a:off x="2326" y="2552"/>
                <a:ext cx="34" cy="7"/>
              </a:xfrm>
              <a:prstGeom prst="rect">
                <a:avLst/>
              </a:prstGeom>
              <a:solidFill>
                <a:srgbClr val="000000"/>
              </a:solidFill>
              <a:ln w="9525">
                <a:noFill/>
                <a:miter lim="800000"/>
                <a:headEnd/>
                <a:tailEnd/>
              </a:ln>
            </p:spPr>
            <p:txBody>
              <a:bodyPr/>
              <a:lstStyle/>
              <a:p>
                <a:endParaRPr lang="fr-FR"/>
              </a:p>
            </p:txBody>
          </p:sp>
          <p:sp>
            <p:nvSpPr>
              <p:cNvPr id="650725" name="Rectangle 485"/>
              <p:cNvSpPr>
                <a:spLocks noChangeArrowheads="1"/>
              </p:cNvSpPr>
              <p:nvPr/>
            </p:nvSpPr>
            <p:spPr bwMode="auto">
              <a:xfrm rot="16200000">
                <a:off x="2326" y="2511"/>
                <a:ext cx="34" cy="7"/>
              </a:xfrm>
              <a:prstGeom prst="rect">
                <a:avLst/>
              </a:prstGeom>
              <a:solidFill>
                <a:srgbClr val="000000"/>
              </a:solidFill>
              <a:ln w="9525">
                <a:noFill/>
                <a:miter lim="800000"/>
                <a:headEnd/>
                <a:tailEnd/>
              </a:ln>
            </p:spPr>
            <p:txBody>
              <a:bodyPr/>
              <a:lstStyle/>
              <a:p>
                <a:endParaRPr lang="fr-FR"/>
              </a:p>
            </p:txBody>
          </p:sp>
          <p:sp>
            <p:nvSpPr>
              <p:cNvPr id="650726" name="Rectangle 486"/>
              <p:cNvSpPr>
                <a:spLocks noChangeArrowheads="1"/>
              </p:cNvSpPr>
              <p:nvPr/>
            </p:nvSpPr>
            <p:spPr bwMode="auto">
              <a:xfrm rot="16200000">
                <a:off x="2326" y="2470"/>
                <a:ext cx="34" cy="7"/>
              </a:xfrm>
              <a:prstGeom prst="rect">
                <a:avLst/>
              </a:prstGeom>
              <a:solidFill>
                <a:srgbClr val="000000"/>
              </a:solidFill>
              <a:ln w="9525">
                <a:noFill/>
                <a:miter lim="800000"/>
                <a:headEnd/>
                <a:tailEnd/>
              </a:ln>
            </p:spPr>
            <p:txBody>
              <a:bodyPr/>
              <a:lstStyle/>
              <a:p>
                <a:endParaRPr lang="fr-FR"/>
              </a:p>
            </p:txBody>
          </p:sp>
          <p:sp>
            <p:nvSpPr>
              <p:cNvPr id="650727" name="Rectangle 487"/>
              <p:cNvSpPr>
                <a:spLocks noChangeArrowheads="1"/>
              </p:cNvSpPr>
              <p:nvPr/>
            </p:nvSpPr>
            <p:spPr bwMode="auto">
              <a:xfrm rot="16200000">
                <a:off x="2325" y="2429"/>
                <a:ext cx="35" cy="7"/>
              </a:xfrm>
              <a:prstGeom prst="rect">
                <a:avLst/>
              </a:prstGeom>
              <a:solidFill>
                <a:srgbClr val="000000"/>
              </a:solidFill>
              <a:ln w="9525">
                <a:noFill/>
                <a:miter lim="800000"/>
                <a:headEnd/>
                <a:tailEnd/>
              </a:ln>
            </p:spPr>
            <p:txBody>
              <a:bodyPr/>
              <a:lstStyle/>
              <a:p>
                <a:endParaRPr lang="fr-FR"/>
              </a:p>
            </p:txBody>
          </p:sp>
          <p:sp>
            <p:nvSpPr>
              <p:cNvPr id="650728" name="Rectangle 488"/>
              <p:cNvSpPr>
                <a:spLocks noChangeArrowheads="1"/>
              </p:cNvSpPr>
              <p:nvPr/>
            </p:nvSpPr>
            <p:spPr bwMode="auto">
              <a:xfrm rot="16200000">
                <a:off x="2325" y="2388"/>
                <a:ext cx="35" cy="7"/>
              </a:xfrm>
              <a:prstGeom prst="rect">
                <a:avLst/>
              </a:prstGeom>
              <a:solidFill>
                <a:srgbClr val="000000"/>
              </a:solidFill>
              <a:ln w="9525">
                <a:noFill/>
                <a:miter lim="800000"/>
                <a:headEnd/>
                <a:tailEnd/>
              </a:ln>
            </p:spPr>
            <p:txBody>
              <a:bodyPr/>
              <a:lstStyle/>
              <a:p>
                <a:endParaRPr lang="fr-FR"/>
              </a:p>
            </p:txBody>
          </p:sp>
          <p:sp>
            <p:nvSpPr>
              <p:cNvPr id="650729" name="Rectangle 489"/>
              <p:cNvSpPr>
                <a:spLocks noChangeArrowheads="1"/>
              </p:cNvSpPr>
              <p:nvPr/>
            </p:nvSpPr>
            <p:spPr bwMode="auto">
              <a:xfrm rot="16200000">
                <a:off x="2326" y="2348"/>
                <a:ext cx="34" cy="7"/>
              </a:xfrm>
              <a:prstGeom prst="rect">
                <a:avLst/>
              </a:prstGeom>
              <a:solidFill>
                <a:srgbClr val="000000"/>
              </a:solidFill>
              <a:ln w="9525">
                <a:noFill/>
                <a:miter lim="800000"/>
                <a:headEnd/>
                <a:tailEnd/>
              </a:ln>
            </p:spPr>
            <p:txBody>
              <a:bodyPr/>
              <a:lstStyle/>
              <a:p>
                <a:endParaRPr lang="fr-FR"/>
              </a:p>
            </p:txBody>
          </p:sp>
          <p:sp>
            <p:nvSpPr>
              <p:cNvPr id="650730" name="Rectangle 490"/>
              <p:cNvSpPr>
                <a:spLocks noChangeArrowheads="1"/>
              </p:cNvSpPr>
              <p:nvPr/>
            </p:nvSpPr>
            <p:spPr bwMode="auto">
              <a:xfrm rot="16200000">
                <a:off x="2326" y="2307"/>
                <a:ext cx="34" cy="7"/>
              </a:xfrm>
              <a:prstGeom prst="rect">
                <a:avLst/>
              </a:prstGeom>
              <a:solidFill>
                <a:srgbClr val="000000"/>
              </a:solidFill>
              <a:ln w="9525">
                <a:noFill/>
                <a:miter lim="800000"/>
                <a:headEnd/>
                <a:tailEnd/>
              </a:ln>
            </p:spPr>
            <p:txBody>
              <a:bodyPr/>
              <a:lstStyle/>
              <a:p>
                <a:endParaRPr lang="fr-FR"/>
              </a:p>
            </p:txBody>
          </p:sp>
          <p:sp>
            <p:nvSpPr>
              <p:cNvPr id="650731" name="Rectangle 491"/>
              <p:cNvSpPr>
                <a:spLocks noChangeArrowheads="1"/>
              </p:cNvSpPr>
              <p:nvPr/>
            </p:nvSpPr>
            <p:spPr bwMode="auto">
              <a:xfrm rot="16200000">
                <a:off x="2326" y="2266"/>
                <a:ext cx="34" cy="7"/>
              </a:xfrm>
              <a:prstGeom prst="rect">
                <a:avLst/>
              </a:prstGeom>
              <a:solidFill>
                <a:srgbClr val="000000"/>
              </a:solidFill>
              <a:ln w="9525">
                <a:noFill/>
                <a:miter lim="800000"/>
                <a:headEnd/>
                <a:tailEnd/>
              </a:ln>
            </p:spPr>
            <p:txBody>
              <a:bodyPr/>
              <a:lstStyle/>
              <a:p>
                <a:endParaRPr lang="fr-FR"/>
              </a:p>
            </p:txBody>
          </p:sp>
          <p:sp>
            <p:nvSpPr>
              <p:cNvPr id="650732" name="Rectangle 492"/>
              <p:cNvSpPr>
                <a:spLocks noChangeArrowheads="1"/>
              </p:cNvSpPr>
              <p:nvPr/>
            </p:nvSpPr>
            <p:spPr bwMode="auto">
              <a:xfrm rot="16200000">
                <a:off x="2326" y="2225"/>
                <a:ext cx="34" cy="7"/>
              </a:xfrm>
              <a:prstGeom prst="rect">
                <a:avLst/>
              </a:prstGeom>
              <a:solidFill>
                <a:srgbClr val="000000"/>
              </a:solidFill>
              <a:ln w="9525">
                <a:noFill/>
                <a:miter lim="800000"/>
                <a:headEnd/>
                <a:tailEnd/>
              </a:ln>
            </p:spPr>
            <p:txBody>
              <a:bodyPr/>
              <a:lstStyle/>
              <a:p>
                <a:endParaRPr lang="fr-FR"/>
              </a:p>
            </p:txBody>
          </p:sp>
          <p:sp>
            <p:nvSpPr>
              <p:cNvPr id="650733" name="Rectangle 493"/>
              <p:cNvSpPr>
                <a:spLocks noChangeArrowheads="1"/>
              </p:cNvSpPr>
              <p:nvPr/>
            </p:nvSpPr>
            <p:spPr bwMode="auto">
              <a:xfrm rot="16200000">
                <a:off x="2326" y="2184"/>
                <a:ext cx="34" cy="7"/>
              </a:xfrm>
              <a:prstGeom prst="rect">
                <a:avLst/>
              </a:prstGeom>
              <a:solidFill>
                <a:srgbClr val="000000"/>
              </a:solidFill>
              <a:ln w="9525">
                <a:noFill/>
                <a:miter lim="800000"/>
                <a:headEnd/>
                <a:tailEnd/>
              </a:ln>
            </p:spPr>
            <p:txBody>
              <a:bodyPr/>
              <a:lstStyle/>
              <a:p>
                <a:endParaRPr lang="fr-FR"/>
              </a:p>
            </p:txBody>
          </p:sp>
          <p:sp>
            <p:nvSpPr>
              <p:cNvPr id="650734" name="Rectangle 494"/>
              <p:cNvSpPr>
                <a:spLocks noChangeArrowheads="1"/>
              </p:cNvSpPr>
              <p:nvPr/>
            </p:nvSpPr>
            <p:spPr bwMode="auto">
              <a:xfrm rot="16200000">
                <a:off x="2326" y="2143"/>
                <a:ext cx="34" cy="7"/>
              </a:xfrm>
              <a:prstGeom prst="rect">
                <a:avLst/>
              </a:prstGeom>
              <a:solidFill>
                <a:srgbClr val="000000"/>
              </a:solidFill>
              <a:ln w="9525">
                <a:noFill/>
                <a:miter lim="800000"/>
                <a:headEnd/>
                <a:tailEnd/>
              </a:ln>
            </p:spPr>
            <p:txBody>
              <a:bodyPr/>
              <a:lstStyle/>
              <a:p>
                <a:endParaRPr lang="fr-FR"/>
              </a:p>
            </p:txBody>
          </p:sp>
          <p:sp>
            <p:nvSpPr>
              <p:cNvPr id="650735" name="Rectangle 495"/>
              <p:cNvSpPr>
                <a:spLocks noChangeArrowheads="1"/>
              </p:cNvSpPr>
              <p:nvPr/>
            </p:nvSpPr>
            <p:spPr bwMode="auto">
              <a:xfrm rot="16200000">
                <a:off x="2326" y="2102"/>
                <a:ext cx="34" cy="7"/>
              </a:xfrm>
              <a:prstGeom prst="rect">
                <a:avLst/>
              </a:prstGeom>
              <a:solidFill>
                <a:srgbClr val="000000"/>
              </a:solidFill>
              <a:ln w="9525">
                <a:noFill/>
                <a:miter lim="800000"/>
                <a:headEnd/>
                <a:tailEnd/>
              </a:ln>
            </p:spPr>
            <p:txBody>
              <a:bodyPr/>
              <a:lstStyle/>
              <a:p>
                <a:endParaRPr lang="fr-FR"/>
              </a:p>
            </p:txBody>
          </p:sp>
          <p:sp>
            <p:nvSpPr>
              <p:cNvPr id="650736" name="Rectangle 496"/>
              <p:cNvSpPr>
                <a:spLocks noChangeArrowheads="1"/>
              </p:cNvSpPr>
              <p:nvPr/>
            </p:nvSpPr>
            <p:spPr bwMode="auto">
              <a:xfrm rot="16200000">
                <a:off x="2326" y="2061"/>
                <a:ext cx="34" cy="7"/>
              </a:xfrm>
              <a:prstGeom prst="rect">
                <a:avLst/>
              </a:prstGeom>
              <a:solidFill>
                <a:srgbClr val="000000"/>
              </a:solidFill>
              <a:ln w="9525">
                <a:noFill/>
                <a:miter lim="800000"/>
                <a:headEnd/>
                <a:tailEnd/>
              </a:ln>
            </p:spPr>
            <p:txBody>
              <a:bodyPr/>
              <a:lstStyle/>
              <a:p>
                <a:endParaRPr lang="fr-FR"/>
              </a:p>
            </p:txBody>
          </p:sp>
          <p:sp>
            <p:nvSpPr>
              <p:cNvPr id="650737" name="Rectangle 497"/>
              <p:cNvSpPr>
                <a:spLocks noChangeArrowheads="1"/>
              </p:cNvSpPr>
              <p:nvPr/>
            </p:nvSpPr>
            <p:spPr bwMode="auto">
              <a:xfrm rot="16200000">
                <a:off x="2326" y="2019"/>
                <a:ext cx="34" cy="7"/>
              </a:xfrm>
              <a:prstGeom prst="rect">
                <a:avLst/>
              </a:prstGeom>
              <a:solidFill>
                <a:srgbClr val="000000"/>
              </a:solidFill>
              <a:ln w="9525">
                <a:noFill/>
                <a:miter lim="800000"/>
                <a:headEnd/>
                <a:tailEnd/>
              </a:ln>
            </p:spPr>
            <p:txBody>
              <a:bodyPr/>
              <a:lstStyle/>
              <a:p>
                <a:endParaRPr lang="fr-FR"/>
              </a:p>
            </p:txBody>
          </p:sp>
          <p:sp>
            <p:nvSpPr>
              <p:cNvPr id="650738" name="Rectangle 498"/>
              <p:cNvSpPr>
                <a:spLocks noChangeArrowheads="1"/>
              </p:cNvSpPr>
              <p:nvPr/>
            </p:nvSpPr>
            <p:spPr bwMode="auto">
              <a:xfrm rot="16200000">
                <a:off x="2326" y="1978"/>
                <a:ext cx="34" cy="7"/>
              </a:xfrm>
              <a:prstGeom prst="rect">
                <a:avLst/>
              </a:prstGeom>
              <a:solidFill>
                <a:srgbClr val="000000"/>
              </a:solidFill>
              <a:ln w="9525">
                <a:noFill/>
                <a:miter lim="800000"/>
                <a:headEnd/>
                <a:tailEnd/>
              </a:ln>
            </p:spPr>
            <p:txBody>
              <a:bodyPr/>
              <a:lstStyle/>
              <a:p>
                <a:endParaRPr lang="fr-FR"/>
              </a:p>
            </p:txBody>
          </p:sp>
          <p:sp>
            <p:nvSpPr>
              <p:cNvPr id="650739" name="Rectangle 499"/>
              <p:cNvSpPr>
                <a:spLocks noChangeArrowheads="1"/>
              </p:cNvSpPr>
              <p:nvPr/>
            </p:nvSpPr>
            <p:spPr bwMode="auto">
              <a:xfrm rot="16200000">
                <a:off x="2326" y="1937"/>
                <a:ext cx="34" cy="7"/>
              </a:xfrm>
              <a:prstGeom prst="rect">
                <a:avLst/>
              </a:prstGeom>
              <a:solidFill>
                <a:srgbClr val="000000"/>
              </a:solidFill>
              <a:ln w="9525">
                <a:noFill/>
                <a:miter lim="800000"/>
                <a:headEnd/>
                <a:tailEnd/>
              </a:ln>
            </p:spPr>
            <p:txBody>
              <a:bodyPr/>
              <a:lstStyle/>
              <a:p>
                <a:endParaRPr lang="fr-FR"/>
              </a:p>
            </p:txBody>
          </p:sp>
          <p:sp>
            <p:nvSpPr>
              <p:cNvPr id="650740" name="Rectangle 500"/>
              <p:cNvSpPr>
                <a:spLocks noChangeArrowheads="1"/>
              </p:cNvSpPr>
              <p:nvPr/>
            </p:nvSpPr>
            <p:spPr bwMode="auto">
              <a:xfrm rot="16200000">
                <a:off x="2326" y="1896"/>
                <a:ext cx="34" cy="7"/>
              </a:xfrm>
              <a:prstGeom prst="rect">
                <a:avLst/>
              </a:prstGeom>
              <a:solidFill>
                <a:srgbClr val="000000"/>
              </a:solidFill>
              <a:ln w="9525">
                <a:noFill/>
                <a:miter lim="800000"/>
                <a:headEnd/>
                <a:tailEnd/>
              </a:ln>
            </p:spPr>
            <p:txBody>
              <a:bodyPr/>
              <a:lstStyle/>
              <a:p>
                <a:endParaRPr lang="fr-FR"/>
              </a:p>
            </p:txBody>
          </p:sp>
          <p:sp>
            <p:nvSpPr>
              <p:cNvPr id="650741" name="Rectangle 501"/>
              <p:cNvSpPr>
                <a:spLocks noChangeArrowheads="1"/>
              </p:cNvSpPr>
              <p:nvPr/>
            </p:nvSpPr>
            <p:spPr bwMode="auto">
              <a:xfrm rot="16200000">
                <a:off x="2325" y="1854"/>
                <a:ext cx="36" cy="7"/>
              </a:xfrm>
              <a:prstGeom prst="rect">
                <a:avLst/>
              </a:prstGeom>
              <a:solidFill>
                <a:srgbClr val="000000"/>
              </a:solidFill>
              <a:ln w="9525">
                <a:noFill/>
                <a:miter lim="800000"/>
                <a:headEnd/>
                <a:tailEnd/>
              </a:ln>
            </p:spPr>
            <p:txBody>
              <a:bodyPr/>
              <a:lstStyle/>
              <a:p>
                <a:endParaRPr lang="fr-FR"/>
              </a:p>
            </p:txBody>
          </p:sp>
          <p:sp>
            <p:nvSpPr>
              <p:cNvPr id="650742" name="Rectangle 502"/>
              <p:cNvSpPr>
                <a:spLocks noChangeArrowheads="1"/>
              </p:cNvSpPr>
              <p:nvPr/>
            </p:nvSpPr>
            <p:spPr bwMode="auto">
              <a:xfrm rot="16200000">
                <a:off x="2326" y="1812"/>
                <a:ext cx="34" cy="7"/>
              </a:xfrm>
              <a:prstGeom prst="rect">
                <a:avLst/>
              </a:prstGeom>
              <a:solidFill>
                <a:srgbClr val="000000"/>
              </a:solidFill>
              <a:ln w="9525">
                <a:noFill/>
                <a:miter lim="800000"/>
                <a:headEnd/>
                <a:tailEnd/>
              </a:ln>
            </p:spPr>
            <p:txBody>
              <a:bodyPr/>
              <a:lstStyle/>
              <a:p>
                <a:endParaRPr lang="fr-FR"/>
              </a:p>
            </p:txBody>
          </p:sp>
          <p:sp>
            <p:nvSpPr>
              <p:cNvPr id="650743" name="Rectangle 503"/>
              <p:cNvSpPr>
                <a:spLocks noChangeArrowheads="1"/>
              </p:cNvSpPr>
              <p:nvPr/>
            </p:nvSpPr>
            <p:spPr bwMode="auto">
              <a:xfrm rot="16200000">
                <a:off x="2326" y="1771"/>
                <a:ext cx="34" cy="7"/>
              </a:xfrm>
              <a:prstGeom prst="rect">
                <a:avLst/>
              </a:prstGeom>
              <a:solidFill>
                <a:srgbClr val="000000"/>
              </a:solidFill>
              <a:ln w="9525">
                <a:noFill/>
                <a:miter lim="800000"/>
                <a:headEnd/>
                <a:tailEnd/>
              </a:ln>
            </p:spPr>
            <p:txBody>
              <a:bodyPr/>
              <a:lstStyle/>
              <a:p>
                <a:endParaRPr lang="fr-FR"/>
              </a:p>
            </p:txBody>
          </p:sp>
          <p:sp>
            <p:nvSpPr>
              <p:cNvPr id="650744" name="Rectangle 504"/>
              <p:cNvSpPr>
                <a:spLocks noChangeArrowheads="1"/>
              </p:cNvSpPr>
              <p:nvPr/>
            </p:nvSpPr>
            <p:spPr bwMode="auto">
              <a:xfrm rot="16200000">
                <a:off x="2326" y="1730"/>
                <a:ext cx="34" cy="7"/>
              </a:xfrm>
              <a:prstGeom prst="rect">
                <a:avLst/>
              </a:prstGeom>
              <a:solidFill>
                <a:srgbClr val="000000"/>
              </a:solidFill>
              <a:ln w="9525">
                <a:noFill/>
                <a:miter lim="800000"/>
                <a:headEnd/>
                <a:tailEnd/>
              </a:ln>
            </p:spPr>
            <p:txBody>
              <a:bodyPr/>
              <a:lstStyle/>
              <a:p>
                <a:endParaRPr lang="fr-FR"/>
              </a:p>
            </p:txBody>
          </p:sp>
          <p:sp>
            <p:nvSpPr>
              <p:cNvPr id="650745" name="Rectangle 505"/>
              <p:cNvSpPr>
                <a:spLocks noChangeArrowheads="1"/>
              </p:cNvSpPr>
              <p:nvPr/>
            </p:nvSpPr>
            <p:spPr bwMode="auto">
              <a:xfrm rot="16200000">
                <a:off x="2329" y="1692"/>
                <a:ext cx="27" cy="7"/>
              </a:xfrm>
              <a:prstGeom prst="rect">
                <a:avLst/>
              </a:prstGeom>
              <a:solidFill>
                <a:srgbClr val="000000"/>
              </a:solidFill>
              <a:ln w="9525">
                <a:noFill/>
                <a:miter lim="800000"/>
                <a:headEnd/>
                <a:tailEnd/>
              </a:ln>
            </p:spPr>
            <p:txBody>
              <a:bodyPr/>
              <a:lstStyle/>
              <a:p>
                <a:endParaRPr lang="fr-FR"/>
              </a:p>
            </p:txBody>
          </p:sp>
        </p:grpSp>
        <p:sp>
          <p:nvSpPr>
            <p:cNvPr id="650748" name="Text Box 508"/>
            <p:cNvSpPr txBox="1">
              <a:spLocks noChangeArrowheads="1"/>
            </p:cNvSpPr>
            <p:nvPr/>
          </p:nvSpPr>
          <p:spPr bwMode="auto">
            <a:xfrm>
              <a:off x="2162" y="1745"/>
              <a:ext cx="624" cy="1044"/>
            </a:xfrm>
            <a:prstGeom prst="rect">
              <a:avLst/>
            </a:prstGeom>
            <a:noFill/>
            <a:ln w="9525" algn="ctr">
              <a:noFill/>
              <a:miter lim="800000"/>
              <a:headEnd/>
              <a:tailEnd/>
            </a:ln>
            <a:effectLst/>
          </p:spPr>
          <p:txBody>
            <a:bodyPr>
              <a:spAutoFit/>
            </a:bodyPr>
            <a:lstStyle/>
            <a:p>
              <a:pPr algn="ctr" eaLnBrk="0" hangingPunct="0">
                <a:lnSpc>
                  <a:spcPct val="100000"/>
                </a:lnSpc>
                <a:spcBef>
                  <a:spcPct val="50000"/>
                </a:spcBef>
                <a:buClrTx/>
                <a:buFont typeface="Wingdings" pitchFamily="2" charset="2"/>
                <a:buNone/>
              </a:pPr>
              <a:r>
                <a:rPr lang="en-US" sz="1600" b="1">
                  <a:latin typeface="Times New Roman" pitchFamily="18" charset="0"/>
                </a:rPr>
                <a:t>Image Area</a:t>
              </a:r>
            </a:p>
            <a:p>
              <a:pPr algn="ctr" eaLnBrk="0" hangingPunct="0">
                <a:lnSpc>
                  <a:spcPct val="100000"/>
                </a:lnSpc>
                <a:spcBef>
                  <a:spcPct val="50000"/>
                </a:spcBef>
                <a:buClrTx/>
                <a:buFont typeface="Wingdings" pitchFamily="2" charset="2"/>
                <a:buNone/>
              </a:pPr>
              <a:endParaRPr lang="en-US" sz="1600" b="1">
                <a:latin typeface="Times New Roman" pitchFamily="18" charset="0"/>
              </a:endParaRPr>
            </a:p>
            <a:p>
              <a:pPr algn="ctr" eaLnBrk="0" hangingPunct="0">
                <a:lnSpc>
                  <a:spcPct val="100000"/>
                </a:lnSpc>
                <a:spcBef>
                  <a:spcPct val="50000"/>
                </a:spcBef>
                <a:buClrTx/>
                <a:buFont typeface="Wingdings" pitchFamily="2" charset="2"/>
                <a:buNone/>
              </a:pPr>
              <a:endParaRPr lang="en-US" sz="1600" b="1">
                <a:latin typeface="Times New Roman" pitchFamily="18" charset="0"/>
              </a:endParaRPr>
            </a:p>
            <a:p>
              <a:pPr algn="ctr" eaLnBrk="0" hangingPunct="0">
                <a:lnSpc>
                  <a:spcPct val="70000"/>
                </a:lnSpc>
                <a:spcBef>
                  <a:spcPct val="0"/>
                </a:spcBef>
                <a:buClrTx/>
                <a:buFont typeface="Wingdings" pitchFamily="2" charset="2"/>
                <a:buNone/>
              </a:pPr>
              <a:r>
                <a:rPr lang="en-US" sz="1600" b="1">
                  <a:latin typeface="Times New Roman" pitchFamily="18" charset="0"/>
                </a:rPr>
                <a:t>240x120</a:t>
              </a:r>
            </a:p>
            <a:p>
              <a:pPr algn="ctr" eaLnBrk="0" hangingPunct="0">
                <a:lnSpc>
                  <a:spcPct val="70000"/>
                </a:lnSpc>
                <a:spcBef>
                  <a:spcPct val="0"/>
                </a:spcBef>
                <a:buClrTx/>
                <a:buFont typeface="Wingdings" pitchFamily="2" charset="2"/>
                <a:buNone/>
              </a:pPr>
              <a:r>
                <a:rPr lang="en-US" sz="1600" b="1">
                  <a:latin typeface="Times New Roman" pitchFamily="18" charset="0"/>
                </a:rPr>
                <a:t>24</a:t>
              </a:r>
              <a:r>
                <a:rPr lang="en-US" sz="1600" b="1">
                  <a:latin typeface="Times New Roman" pitchFamily="18" charset="0"/>
                  <a:cs typeface="Times New Roman" pitchFamily="18" charset="0"/>
                </a:rPr>
                <a:t> µm</a:t>
              </a:r>
            </a:p>
          </p:txBody>
        </p:sp>
        <p:sp>
          <p:nvSpPr>
            <p:cNvPr id="650749" name="Text Box 509"/>
            <p:cNvSpPr txBox="1">
              <a:spLocks noChangeArrowheads="1"/>
            </p:cNvSpPr>
            <p:nvPr/>
          </p:nvSpPr>
          <p:spPr bwMode="auto">
            <a:xfrm>
              <a:off x="1346" y="2081"/>
              <a:ext cx="624" cy="366"/>
            </a:xfrm>
            <a:prstGeom prst="rect">
              <a:avLst/>
            </a:prstGeom>
            <a:noFill/>
            <a:ln w="9525" algn="ctr">
              <a:noFill/>
              <a:miter lim="800000"/>
              <a:headEnd/>
              <a:tailEnd/>
            </a:ln>
            <a:effectLst/>
          </p:spPr>
          <p:txBody>
            <a:bodyPr>
              <a:spAutoFit/>
            </a:bodyPr>
            <a:lstStyle/>
            <a:p>
              <a:pPr algn="ctr" eaLnBrk="0" hangingPunct="0">
                <a:lnSpc>
                  <a:spcPct val="100000"/>
                </a:lnSpc>
                <a:spcBef>
                  <a:spcPct val="0"/>
                </a:spcBef>
                <a:buClrTx/>
                <a:buFont typeface="Wingdings" pitchFamily="2" charset="2"/>
                <a:buNone/>
              </a:pPr>
              <a:r>
                <a:rPr lang="en-US" sz="1600" b="1">
                  <a:latin typeface="Times New Roman" pitchFamily="18" charset="0"/>
                </a:rPr>
                <a:t>Store</a:t>
              </a:r>
            </a:p>
            <a:p>
              <a:pPr algn="ctr" eaLnBrk="0" hangingPunct="0">
                <a:lnSpc>
                  <a:spcPct val="100000"/>
                </a:lnSpc>
                <a:spcBef>
                  <a:spcPct val="0"/>
                </a:spcBef>
                <a:buClrTx/>
                <a:buFont typeface="Wingdings" pitchFamily="2" charset="2"/>
                <a:buNone/>
              </a:pPr>
              <a:r>
                <a:rPr lang="en-US" sz="1600" b="1">
                  <a:latin typeface="Times New Roman" pitchFamily="18" charset="0"/>
                </a:rPr>
                <a:t>Area</a:t>
              </a:r>
            </a:p>
          </p:txBody>
        </p:sp>
        <p:sp>
          <p:nvSpPr>
            <p:cNvPr id="650750" name="Text Box 510"/>
            <p:cNvSpPr txBox="1">
              <a:spLocks noChangeArrowheads="1"/>
            </p:cNvSpPr>
            <p:nvPr/>
          </p:nvSpPr>
          <p:spPr bwMode="auto">
            <a:xfrm>
              <a:off x="2834" y="1745"/>
              <a:ext cx="624" cy="1044"/>
            </a:xfrm>
            <a:prstGeom prst="rect">
              <a:avLst/>
            </a:prstGeom>
            <a:noFill/>
            <a:ln w="9525" algn="ctr">
              <a:noFill/>
              <a:miter lim="800000"/>
              <a:headEnd/>
              <a:tailEnd/>
            </a:ln>
            <a:effectLst/>
          </p:spPr>
          <p:txBody>
            <a:bodyPr>
              <a:spAutoFit/>
            </a:bodyPr>
            <a:lstStyle/>
            <a:p>
              <a:pPr algn="ctr" eaLnBrk="0" hangingPunct="0">
                <a:lnSpc>
                  <a:spcPct val="100000"/>
                </a:lnSpc>
                <a:spcBef>
                  <a:spcPct val="50000"/>
                </a:spcBef>
                <a:buClrTx/>
                <a:buFont typeface="Wingdings" pitchFamily="2" charset="2"/>
                <a:buNone/>
              </a:pPr>
              <a:r>
                <a:rPr lang="en-US" sz="1600" b="1">
                  <a:latin typeface="Times New Roman" pitchFamily="18" charset="0"/>
                </a:rPr>
                <a:t>Image Area</a:t>
              </a:r>
            </a:p>
            <a:p>
              <a:pPr algn="ctr" eaLnBrk="0" hangingPunct="0">
                <a:lnSpc>
                  <a:spcPct val="100000"/>
                </a:lnSpc>
                <a:spcBef>
                  <a:spcPct val="50000"/>
                </a:spcBef>
                <a:buClrTx/>
                <a:buFont typeface="Wingdings" pitchFamily="2" charset="2"/>
                <a:buNone/>
              </a:pPr>
              <a:endParaRPr lang="en-US" sz="1600" b="1">
                <a:latin typeface="Times New Roman" pitchFamily="18" charset="0"/>
              </a:endParaRPr>
            </a:p>
            <a:p>
              <a:pPr algn="ctr" eaLnBrk="0" hangingPunct="0">
                <a:lnSpc>
                  <a:spcPct val="100000"/>
                </a:lnSpc>
                <a:spcBef>
                  <a:spcPct val="50000"/>
                </a:spcBef>
                <a:buClrTx/>
                <a:buFont typeface="Wingdings" pitchFamily="2" charset="2"/>
                <a:buNone/>
              </a:pPr>
              <a:endParaRPr lang="en-US" sz="1600" b="1">
                <a:latin typeface="Times New Roman" pitchFamily="18" charset="0"/>
              </a:endParaRPr>
            </a:p>
            <a:p>
              <a:pPr algn="ctr" eaLnBrk="0" hangingPunct="0">
                <a:lnSpc>
                  <a:spcPct val="70000"/>
                </a:lnSpc>
                <a:spcBef>
                  <a:spcPct val="0"/>
                </a:spcBef>
                <a:buClrTx/>
                <a:buFont typeface="Wingdings" pitchFamily="2" charset="2"/>
                <a:buNone/>
              </a:pPr>
              <a:r>
                <a:rPr lang="en-US" sz="1600" b="1">
                  <a:latin typeface="Times New Roman" pitchFamily="18" charset="0"/>
                </a:rPr>
                <a:t>240x120</a:t>
              </a:r>
            </a:p>
            <a:p>
              <a:pPr algn="ctr" eaLnBrk="0" hangingPunct="0">
                <a:lnSpc>
                  <a:spcPct val="70000"/>
                </a:lnSpc>
                <a:spcBef>
                  <a:spcPct val="0"/>
                </a:spcBef>
                <a:buClrTx/>
                <a:buFont typeface="Wingdings" pitchFamily="2" charset="2"/>
                <a:buNone/>
              </a:pPr>
              <a:r>
                <a:rPr lang="en-US" sz="1600" b="1">
                  <a:latin typeface="Times New Roman" pitchFamily="18" charset="0"/>
                </a:rPr>
                <a:t>24</a:t>
              </a:r>
              <a:r>
                <a:rPr lang="en-US" sz="1600" b="1">
                  <a:latin typeface="Times New Roman" pitchFamily="18" charset="0"/>
                  <a:cs typeface="Times New Roman" pitchFamily="18" charset="0"/>
                </a:rPr>
                <a:t> µm</a:t>
              </a:r>
            </a:p>
          </p:txBody>
        </p:sp>
        <p:grpSp>
          <p:nvGrpSpPr>
            <p:cNvPr id="650751" name="Group 511"/>
            <p:cNvGrpSpPr>
              <a:grpSpLocks/>
            </p:cNvGrpSpPr>
            <p:nvPr/>
          </p:nvGrpSpPr>
          <p:grpSpPr bwMode="auto">
            <a:xfrm>
              <a:off x="480" y="2676"/>
              <a:ext cx="975" cy="383"/>
              <a:chOff x="711" y="1447"/>
              <a:chExt cx="975" cy="383"/>
            </a:xfrm>
          </p:grpSpPr>
          <p:sp>
            <p:nvSpPr>
              <p:cNvPr id="650752" name="Freeform 512"/>
              <p:cNvSpPr>
                <a:spLocks/>
              </p:cNvSpPr>
              <p:nvPr/>
            </p:nvSpPr>
            <p:spPr bwMode="auto">
              <a:xfrm rot="27000000">
                <a:off x="1614" y="1471"/>
                <a:ext cx="47" cy="47"/>
              </a:xfrm>
              <a:custGeom>
                <a:avLst/>
                <a:gdLst/>
                <a:ahLst/>
                <a:cxnLst>
                  <a:cxn ang="0">
                    <a:pos x="0" y="15"/>
                  </a:cxn>
                  <a:cxn ang="0">
                    <a:pos x="0" y="12"/>
                  </a:cxn>
                  <a:cxn ang="0">
                    <a:pos x="3" y="3"/>
                  </a:cxn>
                  <a:cxn ang="0">
                    <a:pos x="9" y="0"/>
                  </a:cxn>
                  <a:cxn ang="0">
                    <a:pos x="18" y="0"/>
                  </a:cxn>
                </a:cxnLst>
                <a:rect l="0" t="0" r="r" b="b"/>
                <a:pathLst>
                  <a:path w="18" h="15">
                    <a:moveTo>
                      <a:pt x="0" y="15"/>
                    </a:moveTo>
                    <a:lnTo>
                      <a:pt x="0" y="12"/>
                    </a:lnTo>
                    <a:lnTo>
                      <a:pt x="3" y="3"/>
                    </a:lnTo>
                    <a:lnTo>
                      <a:pt x="9" y="0"/>
                    </a:lnTo>
                    <a:lnTo>
                      <a:pt x="18" y="0"/>
                    </a:lnTo>
                  </a:path>
                </a:pathLst>
              </a:custGeom>
              <a:noFill/>
              <a:ln w="76200">
                <a:solidFill>
                  <a:srgbClr val="FFFF66"/>
                </a:solidFill>
                <a:prstDash val="solid"/>
                <a:round/>
                <a:headEnd/>
                <a:tailEnd/>
              </a:ln>
            </p:spPr>
            <p:txBody>
              <a:bodyPr/>
              <a:lstStyle/>
              <a:p>
                <a:endParaRPr lang="fr-FR"/>
              </a:p>
            </p:txBody>
          </p:sp>
          <p:sp>
            <p:nvSpPr>
              <p:cNvPr id="650753" name="Rectangle 513"/>
              <p:cNvSpPr>
                <a:spLocks noChangeArrowheads="1"/>
              </p:cNvSpPr>
              <p:nvPr/>
            </p:nvSpPr>
            <p:spPr bwMode="auto">
              <a:xfrm rot="10800000">
                <a:off x="1636" y="1509"/>
                <a:ext cx="50" cy="321"/>
              </a:xfrm>
              <a:prstGeom prst="rect">
                <a:avLst/>
              </a:prstGeom>
              <a:solidFill>
                <a:srgbClr val="FFFF66"/>
              </a:solidFill>
              <a:ln w="9525" algn="ctr">
                <a:noFill/>
                <a:miter lim="800000"/>
                <a:headEnd/>
                <a:tailEnd/>
              </a:ln>
              <a:effectLst/>
            </p:spPr>
            <p:txBody>
              <a:bodyPr anchor="ctr">
                <a:spAutoFit/>
              </a:bodyPr>
              <a:lstStyle/>
              <a:p>
                <a:endParaRPr lang="fr-FR"/>
              </a:p>
            </p:txBody>
          </p:sp>
          <p:sp>
            <p:nvSpPr>
              <p:cNvPr id="650754" name="Rectangle 514"/>
              <p:cNvSpPr>
                <a:spLocks noChangeArrowheads="1"/>
              </p:cNvSpPr>
              <p:nvPr/>
            </p:nvSpPr>
            <p:spPr bwMode="auto">
              <a:xfrm rot="10800000">
                <a:off x="1008" y="1447"/>
                <a:ext cx="614" cy="48"/>
              </a:xfrm>
              <a:prstGeom prst="rect">
                <a:avLst/>
              </a:prstGeom>
              <a:solidFill>
                <a:srgbClr val="FFFF66"/>
              </a:solidFill>
              <a:ln w="9525" algn="ctr">
                <a:noFill/>
                <a:miter lim="800000"/>
                <a:headEnd/>
                <a:tailEnd/>
              </a:ln>
              <a:effectLst/>
            </p:spPr>
            <p:txBody>
              <a:bodyPr anchor="ctr">
                <a:spAutoFit/>
              </a:bodyPr>
              <a:lstStyle/>
              <a:p>
                <a:endParaRPr lang="fr-FR"/>
              </a:p>
            </p:txBody>
          </p:sp>
          <p:sp>
            <p:nvSpPr>
              <p:cNvPr id="650755" name="AutoShape 515"/>
              <p:cNvSpPr>
                <a:spLocks noChangeArrowheads="1"/>
              </p:cNvSpPr>
              <p:nvPr/>
            </p:nvSpPr>
            <p:spPr bwMode="auto">
              <a:xfrm rot="10800000">
                <a:off x="839" y="1592"/>
                <a:ext cx="64" cy="54"/>
              </a:xfrm>
              <a:prstGeom prst="triangle">
                <a:avLst>
                  <a:gd name="adj" fmla="val 50000"/>
                </a:avLst>
              </a:prstGeom>
              <a:solidFill>
                <a:srgbClr val="FFFF99"/>
              </a:solidFill>
              <a:ln w="9525" algn="ctr">
                <a:noFill/>
                <a:miter lim="800000"/>
                <a:headEnd/>
                <a:tailEnd/>
              </a:ln>
              <a:effectLst/>
            </p:spPr>
            <p:txBody>
              <a:bodyPr anchor="ctr">
                <a:spAutoFit/>
              </a:bodyPr>
              <a:lstStyle/>
              <a:p>
                <a:endParaRPr lang="fr-FR"/>
              </a:p>
            </p:txBody>
          </p:sp>
          <p:cxnSp>
            <p:nvCxnSpPr>
              <p:cNvPr id="650756" name="AutoShape 516"/>
              <p:cNvCxnSpPr>
                <a:cxnSpLocks noChangeShapeType="1"/>
                <a:stCxn id="650754" idx="3"/>
                <a:endCxn id="650755" idx="3"/>
              </p:cNvCxnSpPr>
              <p:nvPr/>
            </p:nvCxnSpPr>
            <p:spPr bwMode="auto">
              <a:xfrm rot="10800000" flipV="1">
                <a:off x="871" y="1471"/>
                <a:ext cx="137" cy="121"/>
              </a:xfrm>
              <a:prstGeom prst="bentConnector2">
                <a:avLst/>
              </a:prstGeom>
              <a:noFill/>
              <a:ln w="9525">
                <a:solidFill>
                  <a:srgbClr val="FFFF66"/>
                </a:solidFill>
                <a:miter lim="800000"/>
                <a:headEnd/>
                <a:tailEnd/>
              </a:ln>
              <a:effectLst/>
            </p:spPr>
          </p:cxnSp>
          <p:sp>
            <p:nvSpPr>
              <p:cNvPr id="650757" name="Text Box 517"/>
              <p:cNvSpPr txBox="1">
                <a:spLocks noChangeArrowheads="1"/>
              </p:cNvSpPr>
              <p:nvPr/>
            </p:nvSpPr>
            <p:spPr bwMode="auto">
              <a:xfrm>
                <a:off x="711" y="1594"/>
                <a:ext cx="336" cy="173"/>
              </a:xfrm>
              <a:prstGeom prst="rect">
                <a:avLst/>
              </a:prstGeom>
              <a:noFill/>
              <a:ln w="9525" algn="ctr">
                <a:noFill/>
                <a:miter lim="800000"/>
                <a:headEnd/>
                <a:tailEnd/>
              </a:ln>
              <a:effectLst/>
            </p:spPr>
            <p:txBody>
              <a:bodyPr>
                <a:spAutoFit/>
              </a:bodyPr>
              <a:lstStyle/>
              <a:p>
                <a:pPr algn="ctr" eaLnBrk="0" hangingPunct="0">
                  <a:lnSpc>
                    <a:spcPct val="100000"/>
                  </a:lnSpc>
                  <a:spcBef>
                    <a:spcPct val="50000"/>
                  </a:spcBef>
                  <a:buClrTx/>
                  <a:buFont typeface="Wingdings" pitchFamily="2" charset="2"/>
                  <a:buNone/>
                </a:pPr>
                <a:r>
                  <a:rPr lang="en-US" sz="1200" b="1">
                    <a:solidFill>
                      <a:schemeClr val="tx1"/>
                    </a:solidFill>
                    <a:latin typeface="Times New Roman" pitchFamily="18" charset="0"/>
                  </a:rPr>
                  <a:t>OP 1</a:t>
                </a:r>
              </a:p>
            </p:txBody>
          </p:sp>
        </p:grpSp>
        <p:grpSp>
          <p:nvGrpSpPr>
            <p:cNvPr id="650758" name="Group 518"/>
            <p:cNvGrpSpPr>
              <a:grpSpLocks/>
            </p:cNvGrpSpPr>
            <p:nvPr/>
          </p:nvGrpSpPr>
          <p:grpSpPr bwMode="auto">
            <a:xfrm>
              <a:off x="492" y="2279"/>
              <a:ext cx="1005" cy="399"/>
              <a:chOff x="723" y="1050"/>
              <a:chExt cx="1005" cy="399"/>
            </a:xfrm>
          </p:grpSpPr>
          <p:sp>
            <p:nvSpPr>
              <p:cNvPr id="650759" name="Line 519"/>
              <p:cNvSpPr>
                <a:spLocks noChangeShapeType="1"/>
              </p:cNvSpPr>
              <p:nvPr/>
            </p:nvSpPr>
            <p:spPr bwMode="auto">
              <a:xfrm>
                <a:off x="1008" y="1449"/>
                <a:ext cx="624" cy="0"/>
              </a:xfrm>
              <a:prstGeom prst="line">
                <a:avLst/>
              </a:prstGeom>
              <a:noFill/>
              <a:ln w="6350">
                <a:solidFill>
                  <a:srgbClr val="000000"/>
                </a:solidFill>
                <a:round/>
                <a:headEnd/>
                <a:tailEnd/>
              </a:ln>
              <a:effectLst/>
            </p:spPr>
            <p:txBody>
              <a:bodyPr anchor="ctr">
                <a:spAutoFit/>
              </a:bodyPr>
              <a:lstStyle/>
              <a:p>
                <a:endParaRPr lang="fr-FR"/>
              </a:p>
            </p:txBody>
          </p:sp>
          <p:sp>
            <p:nvSpPr>
              <p:cNvPr id="650760" name="Freeform 520"/>
              <p:cNvSpPr>
                <a:spLocks/>
              </p:cNvSpPr>
              <p:nvPr/>
            </p:nvSpPr>
            <p:spPr bwMode="auto">
              <a:xfrm rot="10800000">
                <a:off x="1618" y="1378"/>
                <a:ext cx="47" cy="47"/>
              </a:xfrm>
              <a:custGeom>
                <a:avLst/>
                <a:gdLst/>
                <a:ahLst/>
                <a:cxnLst>
                  <a:cxn ang="0">
                    <a:pos x="0" y="15"/>
                  </a:cxn>
                  <a:cxn ang="0">
                    <a:pos x="0" y="12"/>
                  </a:cxn>
                  <a:cxn ang="0">
                    <a:pos x="3" y="3"/>
                  </a:cxn>
                  <a:cxn ang="0">
                    <a:pos x="9" y="0"/>
                  </a:cxn>
                  <a:cxn ang="0">
                    <a:pos x="18" y="0"/>
                  </a:cxn>
                </a:cxnLst>
                <a:rect l="0" t="0" r="r" b="b"/>
                <a:pathLst>
                  <a:path w="18" h="15">
                    <a:moveTo>
                      <a:pt x="0" y="15"/>
                    </a:moveTo>
                    <a:lnTo>
                      <a:pt x="0" y="12"/>
                    </a:lnTo>
                    <a:lnTo>
                      <a:pt x="3" y="3"/>
                    </a:lnTo>
                    <a:lnTo>
                      <a:pt x="9" y="0"/>
                    </a:lnTo>
                    <a:lnTo>
                      <a:pt x="18" y="0"/>
                    </a:lnTo>
                  </a:path>
                </a:pathLst>
              </a:custGeom>
              <a:noFill/>
              <a:ln w="76200">
                <a:solidFill>
                  <a:srgbClr val="FFFF66"/>
                </a:solidFill>
                <a:prstDash val="solid"/>
                <a:round/>
                <a:headEnd/>
                <a:tailEnd/>
              </a:ln>
            </p:spPr>
            <p:txBody>
              <a:bodyPr/>
              <a:lstStyle/>
              <a:p>
                <a:endParaRPr lang="fr-FR"/>
              </a:p>
            </p:txBody>
          </p:sp>
          <p:sp>
            <p:nvSpPr>
              <p:cNvPr id="650761" name="Rectangle 521"/>
              <p:cNvSpPr>
                <a:spLocks noChangeArrowheads="1"/>
              </p:cNvSpPr>
              <p:nvPr/>
            </p:nvSpPr>
            <p:spPr bwMode="auto">
              <a:xfrm rot="10800000">
                <a:off x="1008" y="1400"/>
                <a:ext cx="614" cy="48"/>
              </a:xfrm>
              <a:prstGeom prst="rect">
                <a:avLst/>
              </a:prstGeom>
              <a:solidFill>
                <a:srgbClr val="FFFF66"/>
              </a:solidFill>
              <a:ln w="9525" algn="ctr">
                <a:noFill/>
                <a:miter lim="800000"/>
                <a:headEnd/>
                <a:tailEnd/>
              </a:ln>
              <a:effectLst/>
            </p:spPr>
            <p:txBody>
              <a:bodyPr anchor="ctr">
                <a:spAutoFit/>
              </a:bodyPr>
              <a:lstStyle/>
              <a:p>
                <a:endParaRPr lang="fr-FR"/>
              </a:p>
            </p:txBody>
          </p:sp>
          <p:sp>
            <p:nvSpPr>
              <p:cNvPr id="650762" name="AutoShape 522"/>
              <p:cNvSpPr>
                <a:spLocks noChangeArrowheads="1"/>
              </p:cNvSpPr>
              <p:nvPr/>
            </p:nvSpPr>
            <p:spPr bwMode="auto">
              <a:xfrm rot="380412">
                <a:off x="843" y="1238"/>
                <a:ext cx="64" cy="54"/>
              </a:xfrm>
              <a:prstGeom prst="triangle">
                <a:avLst>
                  <a:gd name="adj" fmla="val 50000"/>
                </a:avLst>
              </a:prstGeom>
              <a:solidFill>
                <a:srgbClr val="FFFF99"/>
              </a:solidFill>
              <a:ln w="9525" algn="ctr">
                <a:noFill/>
                <a:miter lim="800000"/>
                <a:headEnd/>
                <a:tailEnd/>
              </a:ln>
              <a:effectLst/>
            </p:spPr>
            <p:txBody>
              <a:bodyPr anchor="ctr">
                <a:spAutoFit/>
              </a:bodyPr>
              <a:lstStyle/>
              <a:p>
                <a:endParaRPr lang="fr-FR"/>
              </a:p>
            </p:txBody>
          </p:sp>
          <p:cxnSp>
            <p:nvCxnSpPr>
              <p:cNvPr id="650763" name="AutoShape 523"/>
              <p:cNvCxnSpPr>
                <a:cxnSpLocks noChangeShapeType="1"/>
                <a:stCxn id="650761" idx="3"/>
                <a:endCxn id="650762" idx="3"/>
              </p:cNvCxnSpPr>
              <p:nvPr/>
            </p:nvCxnSpPr>
            <p:spPr bwMode="auto">
              <a:xfrm rot="10800000">
                <a:off x="872" y="1291"/>
                <a:ext cx="136" cy="133"/>
              </a:xfrm>
              <a:prstGeom prst="bentConnector2">
                <a:avLst/>
              </a:prstGeom>
              <a:noFill/>
              <a:ln w="9525">
                <a:solidFill>
                  <a:srgbClr val="FFFF66"/>
                </a:solidFill>
                <a:miter lim="800000"/>
                <a:headEnd/>
                <a:tailEnd/>
              </a:ln>
              <a:effectLst/>
            </p:spPr>
          </p:cxnSp>
          <p:sp>
            <p:nvSpPr>
              <p:cNvPr id="650764" name="Text Box 524"/>
              <p:cNvSpPr txBox="1">
                <a:spLocks noChangeArrowheads="1"/>
              </p:cNvSpPr>
              <p:nvPr/>
            </p:nvSpPr>
            <p:spPr bwMode="auto">
              <a:xfrm>
                <a:off x="723" y="1103"/>
                <a:ext cx="336" cy="173"/>
              </a:xfrm>
              <a:prstGeom prst="rect">
                <a:avLst/>
              </a:prstGeom>
              <a:noFill/>
              <a:ln w="9525" algn="ctr">
                <a:noFill/>
                <a:miter lim="800000"/>
                <a:headEnd/>
                <a:tailEnd/>
              </a:ln>
              <a:effectLst/>
            </p:spPr>
            <p:txBody>
              <a:bodyPr>
                <a:spAutoFit/>
              </a:bodyPr>
              <a:lstStyle/>
              <a:p>
                <a:pPr algn="ctr" eaLnBrk="0" hangingPunct="0">
                  <a:lnSpc>
                    <a:spcPct val="100000"/>
                  </a:lnSpc>
                  <a:spcBef>
                    <a:spcPct val="50000"/>
                  </a:spcBef>
                  <a:buClrTx/>
                  <a:buFont typeface="Wingdings" pitchFamily="2" charset="2"/>
                  <a:buNone/>
                </a:pPr>
                <a:r>
                  <a:rPr lang="en-US" sz="1200" b="1">
                    <a:solidFill>
                      <a:schemeClr val="tx1"/>
                    </a:solidFill>
                    <a:latin typeface="Times New Roman" pitchFamily="18" charset="0"/>
                  </a:rPr>
                  <a:t>OP 2</a:t>
                </a:r>
              </a:p>
            </p:txBody>
          </p:sp>
          <p:sp>
            <p:nvSpPr>
              <p:cNvPr id="650765" name="Text Box 525"/>
              <p:cNvSpPr txBox="1">
                <a:spLocks noChangeArrowheads="1"/>
              </p:cNvSpPr>
              <p:nvPr/>
            </p:nvSpPr>
            <p:spPr bwMode="auto">
              <a:xfrm>
                <a:off x="960" y="1152"/>
                <a:ext cx="768" cy="246"/>
              </a:xfrm>
              <a:prstGeom prst="rect">
                <a:avLst/>
              </a:prstGeom>
              <a:noFill/>
              <a:ln w="9525" algn="ctr">
                <a:noFill/>
                <a:miter lim="800000"/>
                <a:headEnd/>
                <a:tailEnd/>
              </a:ln>
              <a:effectLst/>
            </p:spPr>
            <p:txBody>
              <a:bodyPr>
                <a:spAutoFit/>
              </a:bodyPr>
              <a:lstStyle/>
              <a:p>
                <a:pPr algn="ctr" eaLnBrk="0" hangingPunct="0">
                  <a:lnSpc>
                    <a:spcPct val="70000"/>
                  </a:lnSpc>
                  <a:spcBef>
                    <a:spcPct val="0"/>
                  </a:spcBef>
                  <a:buClrTx/>
                  <a:buFont typeface="Wingdings" pitchFamily="2" charset="2"/>
                  <a:buNone/>
                </a:pPr>
                <a:r>
                  <a:rPr lang="en-US" sz="1400">
                    <a:solidFill>
                      <a:schemeClr val="tx1"/>
                    </a:solidFill>
                    <a:latin typeface="Times New Roman" pitchFamily="18" charset="0"/>
                  </a:rPr>
                  <a:t>Gain</a:t>
                </a:r>
              </a:p>
              <a:p>
                <a:pPr algn="ctr" eaLnBrk="0" hangingPunct="0">
                  <a:lnSpc>
                    <a:spcPct val="70000"/>
                  </a:lnSpc>
                  <a:spcBef>
                    <a:spcPct val="0"/>
                  </a:spcBef>
                  <a:buClrTx/>
                  <a:buFont typeface="Wingdings" pitchFamily="2" charset="2"/>
                  <a:buNone/>
                </a:pPr>
                <a:r>
                  <a:rPr lang="en-US" sz="1400">
                    <a:solidFill>
                      <a:schemeClr val="tx1"/>
                    </a:solidFill>
                    <a:latin typeface="Times New Roman" pitchFamily="18" charset="0"/>
                  </a:rPr>
                  <a:t>Registers</a:t>
                </a:r>
              </a:p>
            </p:txBody>
          </p:sp>
          <p:sp>
            <p:nvSpPr>
              <p:cNvPr id="650766" name="Rectangle 526"/>
              <p:cNvSpPr>
                <a:spLocks noChangeArrowheads="1"/>
              </p:cNvSpPr>
              <p:nvPr/>
            </p:nvSpPr>
            <p:spPr bwMode="auto">
              <a:xfrm rot="10800000">
                <a:off x="1638" y="1050"/>
                <a:ext cx="53" cy="333"/>
              </a:xfrm>
              <a:prstGeom prst="rect">
                <a:avLst/>
              </a:prstGeom>
              <a:solidFill>
                <a:srgbClr val="FFFF66"/>
              </a:solidFill>
              <a:ln w="9525" algn="ctr">
                <a:noFill/>
                <a:miter lim="800000"/>
                <a:headEnd/>
                <a:tailEnd/>
              </a:ln>
              <a:effectLst/>
            </p:spPr>
            <p:txBody>
              <a:bodyPr anchor="ctr">
                <a:spAutoFit/>
              </a:bodyPr>
              <a:lstStyle/>
              <a:p>
                <a:endParaRPr lang="fr-FR"/>
              </a:p>
            </p:txBody>
          </p:sp>
        </p:grpSp>
        <p:grpSp>
          <p:nvGrpSpPr>
            <p:cNvPr id="650767" name="Group 527"/>
            <p:cNvGrpSpPr>
              <a:grpSpLocks/>
            </p:cNvGrpSpPr>
            <p:nvPr/>
          </p:nvGrpSpPr>
          <p:grpSpPr bwMode="auto">
            <a:xfrm>
              <a:off x="483" y="1887"/>
              <a:ext cx="972" cy="389"/>
              <a:chOff x="714" y="658"/>
              <a:chExt cx="972" cy="389"/>
            </a:xfrm>
          </p:grpSpPr>
          <p:sp>
            <p:nvSpPr>
              <p:cNvPr id="650768" name="Freeform 528"/>
              <p:cNvSpPr>
                <a:spLocks/>
              </p:cNvSpPr>
              <p:nvPr/>
            </p:nvSpPr>
            <p:spPr bwMode="auto">
              <a:xfrm rot="27000000">
                <a:off x="1617" y="682"/>
                <a:ext cx="47" cy="47"/>
              </a:xfrm>
              <a:custGeom>
                <a:avLst/>
                <a:gdLst/>
                <a:ahLst/>
                <a:cxnLst>
                  <a:cxn ang="0">
                    <a:pos x="0" y="15"/>
                  </a:cxn>
                  <a:cxn ang="0">
                    <a:pos x="0" y="12"/>
                  </a:cxn>
                  <a:cxn ang="0">
                    <a:pos x="3" y="3"/>
                  </a:cxn>
                  <a:cxn ang="0">
                    <a:pos x="9" y="0"/>
                  </a:cxn>
                  <a:cxn ang="0">
                    <a:pos x="18" y="0"/>
                  </a:cxn>
                </a:cxnLst>
                <a:rect l="0" t="0" r="r" b="b"/>
                <a:pathLst>
                  <a:path w="18" h="15">
                    <a:moveTo>
                      <a:pt x="0" y="15"/>
                    </a:moveTo>
                    <a:lnTo>
                      <a:pt x="0" y="12"/>
                    </a:lnTo>
                    <a:lnTo>
                      <a:pt x="3" y="3"/>
                    </a:lnTo>
                    <a:lnTo>
                      <a:pt x="9" y="0"/>
                    </a:lnTo>
                    <a:lnTo>
                      <a:pt x="18" y="0"/>
                    </a:lnTo>
                  </a:path>
                </a:pathLst>
              </a:custGeom>
              <a:noFill/>
              <a:ln w="76200">
                <a:solidFill>
                  <a:srgbClr val="FFFF66"/>
                </a:solidFill>
                <a:prstDash val="solid"/>
                <a:round/>
                <a:headEnd/>
                <a:tailEnd/>
              </a:ln>
            </p:spPr>
            <p:txBody>
              <a:bodyPr/>
              <a:lstStyle/>
              <a:p>
                <a:endParaRPr lang="fr-FR"/>
              </a:p>
            </p:txBody>
          </p:sp>
          <p:sp>
            <p:nvSpPr>
              <p:cNvPr id="650769" name="Rectangle 529"/>
              <p:cNvSpPr>
                <a:spLocks noChangeArrowheads="1"/>
              </p:cNvSpPr>
              <p:nvPr/>
            </p:nvSpPr>
            <p:spPr bwMode="auto">
              <a:xfrm rot="10800000">
                <a:off x="1639" y="720"/>
                <a:ext cx="47" cy="327"/>
              </a:xfrm>
              <a:prstGeom prst="rect">
                <a:avLst/>
              </a:prstGeom>
              <a:solidFill>
                <a:srgbClr val="FFFF66"/>
              </a:solidFill>
              <a:ln w="9525" algn="ctr">
                <a:noFill/>
                <a:miter lim="800000"/>
                <a:headEnd/>
                <a:tailEnd/>
              </a:ln>
              <a:effectLst/>
            </p:spPr>
            <p:txBody>
              <a:bodyPr anchor="ctr">
                <a:spAutoFit/>
              </a:bodyPr>
              <a:lstStyle/>
              <a:p>
                <a:endParaRPr lang="fr-FR"/>
              </a:p>
            </p:txBody>
          </p:sp>
          <p:sp>
            <p:nvSpPr>
              <p:cNvPr id="650770" name="Rectangle 530"/>
              <p:cNvSpPr>
                <a:spLocks noChangeArrowheads="1"/>
              </p:cNvSpPr>
              <p:nvPr/>
            </p:nvSpPr>
            <p:spPr bwMode="auto">
              <a:xfrm rot="10800000">
                <a:off x="1011" y="658"/>
                <a:ext cx="614" cy="48"/>
              </a:xfrm>
              <a:prstGeom prst="rect">
                <a:avLst/>
              </a:prstGeom>
              <a:solidFill>
                <a:srgbClr val="FFFF66"/>
              </a:solidFill>
              <a:ln w="9525" algn="ctr">
                <a:noFill/>
                <a:miter lim="800000"/>
                <a:headEnd/>
                <a:tailEnd/>
              </a:ln>
              <a:effectLst/>
            </p:spPr>
            <p:txBody>
              <a:bodyPr anchor="ctr">
                <a:spAutoFit/>
              </a:bodyPr>
              <a:lstStyle/>
              <a:p>
                <a:endParaRPr lang="fr-FR"/>
              </a:p>
            </p:txBody>
          </p:sp>
          <p:sp>
            <p:nvSpPr>
              <p:cNvPr id="650771" name="AutoShape 531"/>
              <p:cNvSpPr>
                <a:spLocks noChangeArrowheads="1"/>
              </p:cNvSpPr>
              <p:nvPr/>
            </p:nvSpPr>
            <p:spPr bwMode="auto">
              <a:xfrm rot="10800000">
                <a:off x="842" y="803"/>
                <a:ext cx="64" cy="54"/>
              </a:xfrm>
              <a:prstGeom prst="triangle">
                <a:avLst>
                  <a:gd name="adj" fmla="val 50000"/>
                </a:avLst>
              </a:prstGeom>
              <a:solidFill>
                <a:srgbClr val="FFFF99"/>
              </a:solidFill>
              <a:ln w="9525" algn="ctr">
                <a:noFill/>
                <a:miter lim="800000"/>
                <a:headEnd/>
                <a:tailEnd/>
              </a:ln>
              <a:effectLst/>
            </p:spPr>
            <p:txBody>
              <a:bodyPr anchor="ctr">
                <a:spAutoFit/>
              </a:bodyPr>
              <a:lstStyle/>
              <a:p>
                <a:endParaRPr lang="fr-FR"/>
              </a:p>
            </p:txBody>
          </p:sp>
          <p:cxnSp>
            <p:nvCxnSpPr>
              <p:cNvPr id="650772" name="AutoShape 532"/>
              <p:cNvCxnSpPr>
                <a:cxnSpLocks noChangeShapeType="1"/>
                <a:stCxn id="650770" idx="3"/>
                <a:endCxn id="650771" idx="3"/>
              </p:cNvCxnSpPr>
              <p:nvPr/>
            </p:nvCxnSpPr>
            <p:spPr bwMode="auto">
              <a:xfrm rot="10800000" flipV="1">
                <a:off x="874" y="682"/>
                <a:ext cx="137" cy="121"/>
              </a:xfrm>
              <a:prstGeom prst="bentConnector2">
                <a:avLst/>
              </a:prstGeom>
              <a:noFill/>
              <a:ln w="9525">
                <a:solidFill>
                  <a:srgbClr val="FFFF66"/>
                </a:solidFill>
                <a:miter lim="800000"/>
                <a:headEnd/>
                <a:tailEnd/>
              </a:ln>
              <a:effectLst/>
            </p:spPr>
          </p:cxnSp>
          <p:sp>
            <p:nvSpPr>
              <p:cNvPr id="650773" name="Text Box 533"/>
              <p:cNvSpPr txBox="1">
                <a:spLocks noChangeArrowheads="1"/>
              </p:cNvSpPr>
              <p:nvPr/>
            </p:nvSpPr>
            <p:spPr bwMode="auto">
              <a:xfrm>
                <a:off x="714" y="805"/>
                <a:ext cx="336" cy="173"/>
              </a:xfrm>
              <a:prstGeom prst="rect">
                <a:avLst/>
              </a:prstGeom>
              <a:noFill/>
              <a:ln w="9525" algn="ctr">
                <a:noFill/>
                <a:miter lim="800000"/>
                <a:headEnd/>
                <a:tailEnd/>
              </a:ln>
              <a:effectLst/>
            </p:spPr>
            <p:txBody>
              <a:bodyPr>
                <a:spAutoFit/>
              </a:bodyPr>
              <a:lstStyle/>
              <a:p>
                <a:pPr algn="ctr" eaLnBrk="0" hangingPunct="0">
                  <a:lnSpc>
                    <a:spcPct val="100000"/>
                  </a:lnSpc>
                  <a:spcBef>
                    <a:spcPct val="50000"/>
                  </a:spcBef>
                  <a:buClrTx/>
                  <a:buFont typeface="Wingdings" pitchFamily="2" charset="2"/>
                  <a:buNone/>
                </a:pPr>
                <a:r>
                  <a:rPr lang="en-US" sz="1200" b="1">
                    <a:solidFill>
                      <a:schemeClr val="tx1"/>
                    </a:solidFill>
                    <a:latin typeface="Times New Roman" pitchFamily="18" charset="0"/>
                  </a:rPr>
                  <a:t>OP 3</a:t>
                </a:r>
              </a:p>
            </p:txBody>
          </p:sp>
        </p:grpSp>
        <p:grpSp>
          <p:nvGrpSpPr>
            <p:cNvPr id="650774" name="Group 534"/>
            <p:cNvGrpSpPr>
              <a:grpSpLocks/>
            </p:cNvGrpSpPr>
            <p:nvPr/>
          </p:nvGrpSpPr>
          <p:grpSpPr bwMode="auto">
            <a:xfrm>
              <a:off x="495" y="1490"/>
              <a:ext cx="1005" cy="399"/>
              <a:chOff x="726" y="261"/>
              <a:chExt cx="1005" cy="399"/>
            </a:xfrm>
          </p:grpSpPr>
          <p:sp>
            <p:nvSpPr>
              <p:cNvPr id="650775" name="Line 535"/>
              <p:cNvSpPr>
                <a:spLocks noChangeShapeType="1"/>
              </p:cNvSpPr>
              <p:nvPr/>
            </p:nvSpPr>
            <p:spPr bwMode="auto">
              <a:xfrm>
                <a:off x="1011" y="660"/>
                <a:ext cx="624" cy="0"/>
              </a:xfrm>
              <a:prstGeom prst="line">
                <a:avLst/>
              </a:prstGeom>
              <a:noFill/>
              <a:ln w="6350">
                <a:solidFill>
                  <a:srgbClr val="000000"/>
                </a:solidFill>
                <a:round/>
                <a:headEnd/>
                <a:tailEnd/>
              </a:ln>
              <a:effectLst/>
            </p:spPr>
            <p:txBody>
              <a:bodyPr anchor="ctr">
                <a:spAutoFit/>
              </a:bodyPr>
              <a:lstStyle/>
              <a:p>
                <a:endParaRPr lang="fr-FR"/>
              </a:p>
            </p:txBody>
          </p:sp>
          <p:sp>
            <p:nvSpPr>
              <p:cNvPr id="650776" name="Freeform 536"/>
              <p:cNvSpPr>
                <a:spLocks/>
              </p:cNvSpPr>
              <p:nvPr/>
            </p:nvSpPr>
            <p:spPr bwMode="auto">
              <a:xfrm rot="10800000">
                <a:off x="1621" y="589"/>
                <a:ext cx="47" cy="47"/>
              </a:xfrm>
              <a:custGeom>
                <a:avLst/>
                <a:gdLst/>
                <a:ahLst/>
                <a:cxnLst>
                  <a:cxn ang="0">
                    <a:pos x="0" y="15"/>
                  </a:cxn>
                  <a:cxn ang="0">
                    <a:pos x="0" y="12"/>
                  </a:cxn>
                  <a:cxn ang="0">
                    <a:pos x="3" y="3"/>
                  </a:cxn>
                  <a:cxn ang="0">
                    <a:pos x="9" y="0"/>
                  </a:cxn>
                  <a:cxn ang="0">
                    <a:pos x="18" y="0"/>
                  </a:cxn>
                </a:cxnLst>
                <a:rect l="0" t="0" r="r" b="b"/>
                <a:pathLst>
                  <a:path w="18" h="15">
                    <a:moveTo>
                      <a:pt x="0" y="15"/>
                    </a:moveTo>
                    <a:lnTo>
                      <a:pt x="0" y="12"/>
                    </a:lnTo>
                    <a:lnTo>
                      <a:pt x="3" y="3"/>
                    </a:lnTo>
                    <a:lnTo>
                      <a:pt x="9" y="0"/>
                    </a:lnTo>
                    <a:lnTo>
                      <a:pt x="18" y="0"/>
                    </a:lnTo>
                  </a:path>
                </a:pathLst>
              </a:custGeom>
              <a:noFill/>
              <a:ln w="76200">
                <a:solidFill>
                  <a:srgbClr val="FFFF66"/>
                </a:solidFill>
                <a:prstDash val="solid"/>
                <a:round/>
                <a:headEnd/>
                <a:tailEnd/>
              </a:ln>
            </p:spPr>
            <p:txBody>
              <a:bodyPr/>
              <a:lstStyle/>
              <a:p>
                <a:endParaRPr lang="fr-FR"/>
              </a:p>
            </p:txBody>
          </p:sp>
          <p:sp>
            <p:nvSpPr>
              <p:cNvPr id="650777" name="Rectangle 537"/>
              <p:cNvSpPr>
                <a:spLocks noChangeArrowheads="1"/>
              </p:cNvSpPr>
              <p:nvPr/>
            </p:nvSpPr>
            <p:spPr bwMode="auto">
              <a:xfrm rot="10800000">
                <a:off x="1011" y="611"/>
                <a:ext cx="614" cy="48"/>
              </a:xfrm>
              <a:prstGeom prst="rect">
                <a:avLst/>
              </a:prstGeom>
              <a:solidFill>
                <a:srgbClr val="FFFF66"/>
              </a:solidFill>
              <a:ln w="9525" algn="ctr">
                <a:noFill/>
                <a:miter lim="800000"/>
                <a:headEnd/>
                <a:tailEnd/>
              </a:ln>
              <a:effectLst/>
            </p:spPr>
            <p:txBody>
              <a:bodyPr anchor="ctr">
                <a:spAutoFit/>
              </a:bodyPr>
              <a:lstStyle/>
              <a:p>
                <a:endParaRPr lang="fr-FR"/>
              </a:p>
            </p:txBody>
          </p:sp>
          <p:sp>
            <p:nvSpPr>
              <p:cNvPr id="650778" name="AutoShape 538"/>
              <p:cNvSpPr>
                <a:spLocks noChangeArrowheads="1"/>
              </p:cNvSpPr>
              <p:nvPr/>
            </p:nvSpPr>
            <p:spPr bwMode="auto">
              <a:xfrm rot="380412">
                <a:off x="846" y="449"/>
                <a:ext cx="64" cy="54"/>
              </a:xfrm>
              <a:prstGeom prst="triangle">
                <a:avLst>
                  <a:gd name="adj" fmla="val 50000"/>
                </a:avLst>
              </a:prstGeom>
              <a:solidFill>
                <a:srgbClr val="FFFF99"/>
              </a:solidFill>
              <a:ln w="9525" algn="ctr">
                <a:noFill/>
                <a:miter lim="800000"/>
                <a:headEnd/>
                <a:tailEnd/>
              </a:ln>
              <a:effectLst/>
            </p:spPr>
            <p:txBody>
              <a:bodyPr anchor="ctr">
                <a:spAutoFit/>
              </a:bodyPr>
              <a:lstStyle/>
              <a:p>
                <a:endParaRPr lang="fr-FR"/>
              </a:p>
            </p:txBody>
          </p:sp>
          <p:cxnSp>
            <p:nvCxnSpPr>
              <p:cNvPr id="650779" name="AutoShape 539"/>
              <p:cNvCxnSpPr>
                <a:cxnSpLocks noChangeShapeType="1"/>
                <a:stCxn id="650777" idx="3"/>
                <a:endCxn id="650778" idx="3"/>
              </p:cNvCxnSpPr>
              <p:nvPr/>
            </p:nvCxnSpPr>
            <p:spPr bwMode="auto">
              <a:xfrm rot="10800000">
                <a:off x="875" y="502"/>
                <a:ext cx="136" cy="133"/>
              </a:xfrm>
              <a:prstGeom prst="bentConnector2">
                <a:avLst/>
              </a:prstGeom>
              <a:noFill/>
              <a:ln w="9525">
                <a:solidFill>
                  <a:srgbClr val="FFFF66"/>
                </a:solidFill>
                <a:miter lim="800000"/>
                <a:headEnd/>
                <a:tailEnd/>
              </a:ln>
              <a:effectLst/>
            </p:spPr>
          </p:cxnSp>
          <p:sp>
            <p:nvSpPr>
              <p:cNvPr id="650780" name="Text Box 540"/>
              <p:cNvSpPr txBox="1">
                <a:spLocks noChangeArrowheads="1"/>
              </p:cNvSpPr>
              <p:nvPr/>
            </p:nvSpPr>
            <p:spPr bwMode="auto">
              <a:xfrm>
                <a:off x="726" y="314"/>
                <a:ext cx="336" cy="173"/>
              </a:xfrm>
              <a:prstGeom prst="rect">
                <a:avLst/>
              </a:prstGeom>
              <a:noFill/>
              <a:ln w="9525" algn="ctr">
                <a:noFill/>
                <a:miter lim="800000"/>
                <a:headEnd/>
                <a:tailEnd/>
              </a:ln>
              <a:effectLst/>
            </p:spPr>
            <p:txBody>
              <a:bodyPr>
                <a:spAutoFit/>
              </a:bodyPr>
              <a:lstStyle/>
              <a:p>
                <a:pPr algn="ctr" eaLnBrk="0" hangingPunct="0">
                  <a:lnSpc>
                    <a:spcPct val="100000"/>
                  </a:lnSpc>
                  <a:spcBef>
                    <a:spcPct val="50000"/>
                  </a:spcBef>
                  <a:buClrTx/>
                  <a:buFont typeface="Wingdings" pitchFamily="2" charset="2"/>
                  <a:buNone/>
                </a:pPr>
                <a:r>
                  <a:rPr lang="en-US" sz="1200" b="1">
                    <a:solidFill>
                      <a:schemeClr val="tx1"/>
                    </a:solidFill>
                    <a:latin typeface="Times New Roman" pitchFamily="18" charset="0"/>
                  </a:rPr>
                  <a:t>OP 4</a:t>
                </a:r>
              </a:p>
            </p:txBody>
          </p:sp>
          <p:sp>
            <p:nvSpPr>
              <p:cNvPr id="650781" name="Text Box 541"/>
              <p:cNvSpPr txBox="1">
                <a:spLocks noChangeArrowheads="1"/>
              </p:cNvSpPr>
              <p:nvPr/>
            </p:nvSpPr>
            <p:spPr bwMode="auto">
              <a:xfrm>
                <a:off x="963" y="363"/>
                <a:ext cx="768" cy="246"/>
              </a:xfrm>
              <a:prstGeom prst="rect">
                <a:avLst/>
              </a:prstGeom>
              <a:noFill/>
              <a:ln w="9525" algn="ctr">
                <a:noFill/>
                <a:miter lim="800000"/>
                <a:headEnd/>
                <a:tailEnd/>
              </a:ln>
              <a:effectLst/>
            </p:spPr>
            <p:txBody>
              <a:bodyPr>
                <a:spAutoFit/>
              </a:bodyPr>
              <a:lstStyle/>
              <a:p>
                <a:pPr algn="ctr" eaLnBrk="0" hangingPunct="0">
                  <a:lnSpc>
                    <a:spcPct val="70000"/>
                  </a:lnSpc>
                  <a:spcBef>
                    <a:spcPct val="0"/>
                  </a:spcBef>
                  <a:buClrTx/>
                  <a:buFont typeface="Wingdings" pitchFamily="2" charset="2"/>
                  <a:buNone/>
                </a:pPr>
                <a:r>
                  <a:rPr lang="en-US" sz="1400">
                    <a:solidFill>
                      <a:schemeClr val="tx1"/>
                    </a:solidFill>
                    <a:latin typeface="Times New Roman" pitchFamily="18" charset="0"/>
                  </a:rPr>
                  <a:t>Gain</a:t>
                </a:r>
              </a:p>
              <a:p>
                <a:pPr algn="ctr" eaLnBrk="0" hangingPunct="0">
                  <a:lnSpc>
                    <a:spcPct val="70000"/>
                  </a:lnSpc>
                  <a:spcBef>
                    <a:spcPct val="0"/>
                  </a:spcBef>
                  <a:buClrTx/>
                  <a:buFont typeface="Wingdings" pitchFamily="2" charset="2"/>
                  <a:buNone/>
                </a:pPr>
                <a:r>
                  <a:rPr lang="en-US" sz="1400">
                    <a:solidFill>
                      <a:schemeClr val="tx1"/>
                    </a:solidFill>
                    <a:latin typeface="Times New Roman" pitchFamily="18" charset="0"/>
                  </a:rPr>
                  <a:t>Registers</a:t>
                </a:r>
              </a:p>
            </p:txBody>
          </p:sp>
          <p:sp>
            <p:nvSpPr>
              <p:cNvPr id="650782" name="Rectangle 542"/>
              <p:cNvSpPr>
                <a:spLocks noChangeArrowheads="1"/>
              </p:cNvSpPr>
              <p:nvPr/>
            </p:nvSpPr>
            <p:spPr bwMode="auto">
              <a:xfrm rot="10800000">
                <a:off x="1641" y="261"/>
                <a:ext cx="50" cy="333"/>
              </a:xfrm>
              <a:prstGeom prst="rect">
                <a:avLst/>
              </a:prstGeom>
              <a:solidFill>
                <a:srgbClr val="FFFF66"/>
              </a:solidFill>
              <a:ln w="9525" algn="ctr">
                <a:noFill/>
                <a:miter lim="800000"/>
                <a:headEnd/>
                <a:tailEnd/>
              </a:ln>
              <a:effectLst/>
            </p:spPr>
            <p:txBody>
              <a:bodyPr anchor="ctr">
                <a:spAutoFit/>
              </a:bodyPr>
              <a:lstStyle/>
              <a:p>
                <a:endParaRPr lang="fr-FR"/>
              </a:p>
            </p:txBody>
          </p:sp>
        </p:grpSp>
        <p:grpSp>
          <p:nvGrpSpPr>
            <p:cNvPr id="650783" name="Group 543"/>
            <p:cNvGrpSpPr>
              <a:grpSpLocks/>
            </p:cNvGrpSpPr>
            <p:nvPr/>
          </p:nvGrpSpPr>
          <p:grpSpPr bwMode="auto">
            <a:xfrm>
              <a:off x="3410" y="1601"/>
              <a:ext cx="7" cy="1344"/>
              <a:chOff x="2339" y="1682"/>
              <a:chExt cx="7" cy="1344"/>
            </a:xfrm>
          </p:grpSpPr>
          <p:sp>
            <p:nvSpPr>
              <p:cNvPr id="650784" name="Rectangle 544"/>
              <p:cNvSpPr>
                <a:spLocks noChangeArrowheads="1"/>
              </p:cNvSpPr>
              <p:nvPr/>
            </p:nvSpPr>
            <p:spPr bwMode="auto">
              <a:xfrm rot="16200000">
                <a:off x="2326" y="3005"/>
                <a:ext cx="34" cy="7"/>
              </a:xfrm>
              <a:prstGeom prst="rect">
                <a:avLst/>
              </a:prstGeom>
              <a:solidFill>
                <a:srgbClr val="000000"/>
              </a:solidFill>
              <a:ln w="9525">
                <a:noFill/>
                <a:miter lim="800000"/>
                <a:headEnd/>
                <a:tailEnd/>
              </a:ln>
            </p:spPr>
            <p:txBody>
              <a:bodyPr/>
              <a:lstStyle/>
              <a:p>
                <a:endParaRPr lang="fr-FR"/>
              </a:p>
            </p:txBody>
          </p:sp>
          <p:sp>
            <p:nvSpPr>
              <p:cNvPr id="650785" name="Rectangle 545"/>
              <p:cNvSpPr>
                <a:spLocks noChangeArrowheads="1"/>
              </p:cNvSpPr>
              <p:nvPr/>
            </p:nvSpPr>
            <p:spPr bwMode="auto">
              <a:xfrm rot="16200000">
                <a:off x="2326" y="2964"/>
                <a:ext cx="34" cy="7"/>
              </a:xfrm>
              <a:prstGeom prst="rect">
                <a:avLst/>
              </a:prstGeom>
              <a:solidFill>
                <a:srgbClr val="000000"/>
              </a:solidFill>
              <a:ln w="9525">
                <a:noFill/>
                <a:miter lim="800000"/>
                <a:headEnd/>
                <a:tailEnd/>
              </a:ln>
            </p:spPr>
            <p:txBody>
              <a:bodyPr/>
              <a:lstStyle/>
              <a:p>
                <a:endParaRPr lang="fr-FR"/>
              </a:p>
            </p:txBody>
          </p:sp>
          <p:sp>
            <p:nvSpPr>
              <p:cNvPr id="650786" name="Rectangle 546"/>
              <p:cNvSpPr>
                <a:spLocks noChangeArrowheads="1"/>
              </p:cNvSpPr>
              <p:nvPr/>
            </p:nvSpPr>
            <p:spPr bwMode="auto">
              <a:xfrm rot="16200000">
                <a:off x="2326" y="2923"/>
                <a:ext cx="34" cy="7"/>
              </a:xfrm>
              <a:prstGeom prst="rect">
                <a:avLst/>
              </a:prstGeom>
              <a:solidFill>
                <a:srgbClr val="000000"/>
              </a:solidFill>
              <a:ln w="9525">
                <a:noFill/>
                <a:miter lim="800000"/>
                <a:headEnd/>
                <a:tailEnd/>
              </a:ln>
            </p:spPr>
            <p:txBody>
              <a:bodyPr/>
              <a:lstStyle/>
              <a:p>
                <a:endParaRPr lang="fr-FR"/>
              </a:p>
            </p:txBody>
          </p:sp>
          <p:sp>
            <p:nvSpPr>
              <p:cNvPr id="650787" name="Rectangle 547"/>
              <p:cNvSpPr>
                <a:spLocks noChangeArrowheads="1"/>
              </p:cNvSpPr>
              <p:nvPr/>
            </p:nvSpPr>
            <p:spPr bwMode="auto">
              <a:xfrm rot="16200000">
                <a:off x="2326" y="2882"/>
                <a:ext cx="34" cy="7"/>
              </a:xfrm>
              <a:prstGeom prst="rect">
                <a:avLst/>
              </a:prstGeom>
              <a:solidFill>
                <a:srgbClr val="000000"/>
              </a:solidFill>
              <a:ln w="9525">
                <a:noFill/>
                <a:miter lim="800000"/>
                <a:headEnd/>
                <a:tailEnd/>
              </a:ln>
            </p:spPr>
            <p:txBody>
              <a:bodyPr/>
              <a:lstStyle/>
              <a:p>
                <a:endParaRPr lang="fr-FR"/>
              </a:p>
            </p:txBody>
          </p:sp>
          <p:sp>
            <p:nvSpPr>
              <p:cNvPr id="650788" name="Rectangle 548"/>
              <p:cNvSpPr>
                <a:spLocks noChangeArrowheads="1"/>
              </p:cNvSpPr>
              <p:nvPr/>
            </p:nvSpPr>
            <p:spPr bwMode="auto">
              <a:xfrm rot="16200000">
                <a:off x="2325" y="2840"/>
                <a:ext cx="36" cy="7"/>
              </a:xfrm>
              <a:prstGeom prst="rect">
                <a:avLst/>
              </a:prstGeom>
              <a:solidFill>
                <a:srgbClr val="000000"/>
              </a:solidFill>
              <a:ln w="9525">
                <a:noFill/>
                <a:miter lim="800000"/>
                <a:headEnd/>
                <a:tailEnd/>
              </a:ln>
            </p:spPr>
            <p:txBody>
              <a:bodyPr/>
              <a:lstStyle/>
              <a:p>
                <a:endParaRPr lang="fr-FR"/>
              </a:p>
            </p:txBody>
          </p:sp>
          <p:sp>
            <p:nvSpPr>
              <p:cNvPr id="650789" name="Rectangle 549"/>
              <p:cNvSpPr>
                <a:spLocks noChangeArrowheads="1"/>
              </p:cNvSpPr>
              <p:nvPr/>
            </p:nvSpPr>
            <p:spPr bwMode="auto">
              <a:xfrm rot="16200000">
                <a:off x="2326" y="2798"/>
                <a:ext cx="34" cy="7"/>
              </a:xfrm>
              <a:prstGeom prst="rect">
                <a:avLst/>
              </a:prstGeom>
              <a:solidFill>
                <a:srgbClr val="000000"/>
              </a:solidFill>
              <a:ln w="9525">
                <a:noFill/>
                <a:miter lim="800000"/>
                <a:headEnd/>
                <a:tailEnd/>
              </a:ln>
            </p:spPr>
            <p:txBody>
              <a:bodyPr/>
              <a:lstStyle/>
              <a:p>
                <a:endParaRPr lang="fr-FR"/>
              </a:p>
            </p:txBody>
          </p:sp>
          <p:sp>
            <p:nvSpPr>
              <p:cNvPr id="650790" name="Rectangle 550"/>
              <p:cNvSpPr>
                <a:spLocks noChangeArrowheads="1"/>
              </p:cNvSpPr>
              <p:nvPr/>
            </p:nvSpPr>
            <p:spPr bwMode="auto">
              <a:xfrm rot="16200000">
                <a:off x="2326" y="2757"/>
                <a:ext cx="34" cy="7"/>
              </a:xfrm>
              <a:prstGeom prst="rect">
                <a:avLst/>
              </a:prstGeom>
              <a:solidFill>
                <a:srgbClr val="000000"/>
              </a:solidFill>
              <a:ln w="9525">
                <a:noFill/>
                <a:miter lim="800000"/>
                <a:headEnd/>
                <a:tailEnd/>
              </a:ln>
            </p:spPr>
            <p:txBody>
              <a:bodyPr/>
              <a:lstStyle/>
              <a:p>
                <a:endParaRPr lang="fr-FR"/>
              </a:p>
            </p:txBody>
          </p:sp>
          <p:sp>
            <p:nvSpPr>
              <p:cNvPr id="650791" name="Rectangle 551"/>
              <p:cNvSpPr>
                <a:spLocks noChangeArrowheads="1"/>
              </p:cNvSpPr>
              <p:nvPr/>
            </p:nvSpPr>
            <p:spPr bwMode="auto">
              <a:xfrm rot="16200000">
                <a:off x="2326" y="2716"/>
                <a:ext cx="34" cy="7"/>
              </a:xfrm>
              <a:prstGeom prst="rect">
                <a:avLst/>
              </a:prstGeom>
              <a:solidFill>
                <a:srgbClr val="000000"/>
              </a:solidFill>
              <a:ln w="9525">
                <a:noFill/>
                <a:miter lim="800000"/>
                <a:headEnd/>
                <a:tailEnd/>
              </a:ln>
            </p:spPr>
            <p:txBody>
              <a:bodyPr/>
              <a:lstStyle/>
              <a:p>
                <a:endParaRPr lang="fr-FR"/>
              </a:p>
            </p:txBody>
          </p:sp>
          <p:sp>
            <p:nvSpPr>
              <p:cNvPr id="650792" name="Rectangle 552"/>
              <p:cNvSpPr>
                <a:spLocks noChangeArrowheads="1"/>
              </p:cNvSpPr>
              <p:nvPr/>
            </p:nvSpPr>
            <p:spPr bwMode="auto">
              <a:xfrm rot="16200000">
                <a:off x="2326" y="2675"/>
                <a:ext cx="34" cy="7"/>
              </a:xfrm>
              <a:prstGeom prst="rect">
                <a:avLst/>
              </a:prstGeom>
              <a:solidFill>
                <a:srgbClr val="000000"/>
              </a:solidFill>
              <a:ln w="9525">
                <a:noFill/>
                <a:miter lim="800000"/>
                <a:headEnd/>
                <a:tailEnd/>
              </a:ln>
            </p:spPr>
            <p:txBody>
              <a:bodyPr/>
              <a:lstStyle/>
              <a:p>
                <a:endParaRPr lang="fr-FR"/>
              </a:p>
            </p:txBody>
          </p:sp>
          <p:sp>
            <p:nvSpPr>
              <p:cNvPr id="650793" name="Rectangle 553"/>
              <p:cNvSpPr>
                <a:spLocks noChangeArrowheads="1"/>
              </p:cNvSpPr>
              <p:nvPr/>
            </p:nvSpPr>
            <p:spPr bwMode="auto">
              <a:xfrm rot="16200000">
                <a:off x="2326" y="2634"/>
                <a:ext cx="34" cy="7"/>
              </a:xfrm>
              <a:prstGeom prst="rect">
                <a:avLst/>
              </a:prstGeom>
              <a:solidFill>
                <a:srgbClr val="000000"/>
              </a:solidFill>
              <a:ln w="9525">
                <a:noFill/>
                <a:miter lim="800000"/>
                <a:headEnd/>
                <a:tailEnd/>
              </a:ln>
            </p:spPr>
            <p:txBody>
              <a:bodyPr/>
              <a:lstStyle/>
              <a:p>
                <a:endParaRPr lang="fr-FR"/>
              </a:p>
            </p:txBody>
          </p:sp>
          <p:sp>
            <p:nvSpPr>
              <p:cNvPr id="650794" name="Rectangle 554"/>
              <p:cNvSpPr>
                <a:spLocks noChangeArrowheads="1"/>
              </p:cNvSpPr>
              <p:nvPr/>
            </p:nvSpPr>
            <p:spPr bwMode="auto">
              <a:xfrm rot="16200000">
                <a:off x="2326" y="2593"/>
                <a:ext cx="34" cy="7"/>
              </a:xfrm>
              <a:prstGeom prst="rect">
                <a:avLst/>
              </a:prstGeom>
              <a:solidFill>
                <a:srgbClr val="000000"/>
              </a:solidFill>
              <a:ln w="9525">
                <a:noFill/>
                <a:miter lim="800000"/>
                <a:headEnd/>
                <a:tailEnd/>
              </a:ln>
            </p:spPr>
            <p:txBody>
              <a:bodyPr/>
              <a:lstStyle/>
              <a:p>
                <a:endParaRPr lang="fr-FR"/>
              </a:p>
            </p:txBody>
          </p:sp>
          <p:sp>
            <p:nvSpPr>
              <p:cNvPr id="650795" name="Rectangle 555"/>
              <p:cNvSpPr>
                <a:spLocks noChangeArrowheads="1"/>
              </p:cNvSpPr>
              <p:nvPr/>
            </p:nvSpPr>
            <p:spPr bwMode="auto">
              <a:xfrm rot="16200000">
                <a:off x="2326" y="2552"/>
                <a:ext cx="34" cy="7"/>
              </a:xfrm>
              <a:prstGeom prst="rect">
                <a:avLst/>
              </a:prstGeom>
              <a:solidFill>
                <a:srgbClr val="000000"/>
              </a:solidFill>
              <a:ln w="9525">
                <a:noFill/>
                <a:miter lim="800000"/>
                <a:headEnd/>
                <a:tailEnd/>
              </a:ln>
            </p:spPr>
            <p:txBody>
              <a:bodyPr/>
              <a:lstStyle/>
              <a:p>
                <a:endParaRPr lang="fr-FR"/>
              </a:p>
            </p:txBody>
          </p:sp>
          <p:sp>
            <p:nvSpPr>
              <p:cNvPr id="650796" name="Rectangle 556"/>
              <p:cNvSpPr>
                <a:spLocks noChangeArrowheads="1"/>
              </p:cNvSpPr>
              <p:nvPr/>
            </p:nvSpPr>
            <p:spPr bwMode="auto">
              <a:xfrm rot="16200000">
                <a:off x="2326" y="2511"/>
                <a:ext cx="34" cy="7"/>
              </a:xfrm>
              <a:prstGeom prst="rect">
                <a:avLst/>
              </a:prstGeom>
              <a:solidFill>
                <a:srgbClr val="000000"/>
              </a:solidFill>
              <a:ln w="9525">
                <a:noFill/>
                <a:miter lim="800000"/>
                <a:headEnd/>
                <a:tailEnd/>
              </a:ln>
            </p:spPr>
            <p:txBody>
              <a:bodyPr/>
              <a:lstStyle/>
              <a:p>
                <a:endParaRPr lang="fr-FR"/>
              </a:p>
            </p:txBody>
          </p:sp>
          <p:sp>
            <p:nvSpPr>
              <p:cNvPr id="650797" name="Rectangle 557"/>
              <p:cNvSpPr>
                <a:spLocks noChangeArrowheads="1"/>
              </p:cNvSpPr>
              <p:nvPr/>
            </p:nvSpPr>
            <p:spPr bwMode="auto">
              <a:xfrm rot="16200000">
                <a:off x="2326" y="2470"/>
                <a:ext cx="34" cy="7"/>
              </a:xfrm>
              <a:prstGeom prst="rect">
                <a:avLst/>
              </a:prstGeom>
              <a:solidFill>
                <a:srgbClr val="000000"/>
              </a:solidFill>
              <a:ln w="9525">
                <a:noFill/>
                <a:miter lim="800000"/>
                <a:headEnd/>
                <a:tailEnd/>
              </a:ln>
            </p:spPr>
            <p:txBody>
              <a:bodyPr/>
              <a:lstStyle/>
              <a:p>
                <a:endParaRPr lang="fr-FR"/>
              </a:p>
            </p:txBody>
          </p:sp>
          <p:sp>
            <p:nvSpPr>
              <p:cNvPr id="650798" name="Rectangle 558"/>
              <p:cNvSpPr>
                <a:spLocks noChangeArrowheads="1"/>
              </p:cNvSpPr>
              <p:nvPr/>
            </p:nvSpPr>
            <p:spPr bwMode="auto">
              <a:xfrm rot="16200000">
                <a:off x="2325" y="2429"/>
                <a:ext cx="35" cy="7"/>
              </a:xfrm>
              <a:prstGeom prst="rect">
                <a:avLst/>
              </a:prstGeom>
              <a:solidFill>
                <a:srgbClr val="000000"/>
              </a:solidFill>
              <a:ln w="9525">
                <a:noFill/>
                <a:miter lim="800000"/>
                <a:headEnd/>
                <a:tailEnd/>
              </a:ln>
            </p:spPr>
            <p:txBody>
              <a:bodyPr/>
              <a:lstStyle/>
              <a:p>
                <a:endParaRPr lang="fr-FR"/>
              </a:p>
            </p:txBody>
          </p:sp>
          <p:sp>
            <p:nvSpPr>
              <p:cNvPr id="650799" name="Rectangle 559"/>
              <p:cNvSpPr>
                <a:spLocks noChangeArrowheads="1"/>
              </p:cNvSpPr>
              <p:nvPr/>
            </p:nvSpPr>
            <p:spPr bwMode="auto">
              <a:xfrm rot="16200000">
                <a:off x="2325" y="2388"/>
                <a:ext cx="35" cy="7"/>
              </a:xfrm>
              <a:prstGeom prst="rect">
                <a:avLst/>
              </a:prstGeom>
              <a:solidFill>
                <a:srgbClr val="000000"/>
              </a:solidFill>
              <a:ln w="9525">
                <a:noFill/>
                <a:miter lim="800000"/>
                <a:headEnd/>
                <a:tailEnd/>
              </a:ln>
            </p:spPr>
            <p:txBody>
              <a:bodyPr/>
              <a:lstStyle/>
              <a:p>
                <a:endParaRPr lang="fr-FR"/>
              </a:p>
            </p:txBody>
          </p:sp>
          <p:sp>
            <p:nvSpPr>
              <p:cNvPr id="650800" name="Rectangle 560"/>
              <p:cNvSpPr>
                <a:spLocks noChangeArrowheads="1"/>
              </p:cNvSpPr>
              <p:nvPr/>
            </p:nvSpPr>
            <p:spPr bwMode="auto">
              <a:xfrm rot="16200000">
                <a:off x="2326" y="2348"/>
                <a:ext cx="34" cy="7"/>
              </a:xfrm>
              <a:prstGeom prst="rect">
                <a:avLst/>
              </a:prstGeom>
              <a:solidFill>
                <a:srgbClr val="000000"/>
              </a:solidFill>
              <a:ln w="9525">
                <a:noFill/>
                <a:miter lim="800000"/>
                <a:headEnd/>
                <a:tailEnd/>
              </a:ln>
            </p:spPr>
            <p:txBody>
              <a:bodyPr/>
              <a:lstStyle/>
              <a:p>
                <a:endParaRPr lang="fr-FR"/>
              </a:p>
            </p:txBody>
          </p:sp>
          <p:sp>
            <p:nvSpPr>
              <p:cNvPr id="650801" name="Rectangle 561"/>
              <p:cNvSpPr>
                <a:spLocks noChangeArrowheads="1"/>
              </p:cNvSpPr>
              <p:nvPr/>
            </p:nvSpPr>
            <p:spPr bwMode="auto">
              <a:xfrm rot="16200000">
                <a:off x="2326" y="2307"/>
                <a:ext cx="34" cy="7"/>
              </a:xfrm>
              <a:prstGeom prst="rect">
                <a:avLst/>
              </a:prstGeom>
              <a:solidFill>
                <a:srgbClr val="000000"/>
              </a:solidFill>
              <a:ln w="9525">
                <a:noFill/>
                <a:miter lim="800000"/>
                <a:headEnd/>
                <a:tailEnd/>
              </a:ln>
            </p:spPr>
            <p:txBody>
              <a:bodyPr/>
              <a:lstStyle/>
              <a:p>
                <a:endParaRPr lang="fr-FR"/>
              </a:p>
            </p:txBody>
          </p:sp>
          <p:sp>
            <p:nvSpPr>
              <p:cNvPr id="650802" name="Rectangle 562"/>
              <p:cNvSpPr>
                <a:spLocks noChangeArrowheads="1"/>
              </p:cNvSpPr>
              <p:nvPr/>
            </p:nvSpPr>
            <p:spPr bwMode="auto">
              <a:xfrm rot="16200000">
                <a:off x="2326" y="2266"/>
                <a:ext cx="34" cy="7"/>
              </a:xfrm>
              <a:prstGeom prst="rect">
                <a:avLst/>
              </a:prstGeom>
              <a:solidFill>
                <a:srgbClr val="000000"/>
              </a:solidFill>
              <a:ln w="9525">
                <a:noFill/>
                <a:miter lim="800000"/>
                <a:headEnd/>
                <a:tailEnd/>
              </a:ln>
            </p:spPr>
            <p:txBody>
              <a:bodyPr/>
              <a:lstStyle/>
              <a:p>
                <a:endParaRPr lang="fr-FR"/>
              </a:p>
            </p:txBody>
          </p:sp>
          <p:sp>
            <p:nvSpPr>
              <p:cNvPr id="650803" name="Rectangle 563"/>
              <p:cNvSpPr>
                <a:spLocks noChangeArrowheads="1"/>
              </p:cNvSpPr>
              <p:nvPr/>
            </p:nvSpPr>
            <p:spPr bwMode="auto">
              <a:xfrm rot="16200000">
                <a:off x="2326" y="2225"/>
                <a:ext cx="34" cy="7"/>
              </a:xfrm>
              <a:prstGeom prst="rect">
                <a:avLst/>
              </a:prstGeom>
              <a:solidFill>
                <a:srgbClr val="000000"/>
              </a:solidFill>
              <a:ln w="9525">
                <a:noFill/>
                <a:miter lim="800000"/>
                <a:headEnd/>
                <a:tailEnd/>
              </a:ln>
            </p:spPr>
            <p:txBody>
              <a:bodyPr/>
              <a:lstStyle/>
              <a:p>
                <a:endParaRPr lang="fr-FR"/>
              </a:p>
            </p:txBody>
          </p:sp>
          <p:sp>
            <p:nvSpPr>
              <p:cNvPr id="650804" name="Rectangle 564"/>
              <p:cNvSpPr>
                <a:spLocks noChangeArrowheads="1"/>
              </p:cNvSpPr>
              <p:nvPr/>
            </p:nvSpPr>
            <p:spPr bwMode="auto">
              <a:xfrm rot="16200000">
                <a:off x="2326" y="2184"/>
                <a:ext cx="34" cy="7"/>
              </a:xfrm>
              <a:prstGeom prst="rect">
                <a:avLst/>
              </a:prstGeom>
              <a:solidFill>
                <a:srgbClr val="000000"/>
              </a:solidFill>
              <a:ln w="9525">
                <a:noFill/>
                <a:miter lim="800000"/>
                <a:headEnd/>
                <a:tailEnd/>
              </a:ln>
            </p:spPr>
            <p:txBody>
              <a:bodyPr/>
              <a:lstStyle/>
              <a:p>
                <a:endParaRPr lang="fr-FR"/>
              </a:p>
            </p:txBody>
          </p:sp>
          <p:sp>
            <p:nvSpPr>
              <p:cNvPr id="650805" name="Rectangle 565"/>
              <p:cNvSpPr>
                <a:spLocks noChangeArrowheads="1"/>
              </p:cNvSpPr>
              <p:nvPr/>
            </p:nvSpPr>
            <p:spPr bwMode="auto">
              <a:xfrm rot="16200000">
                <a:off x="2326" y="2143"/>
                <a:ext cx="34" cy="7"/>
              </a:xfrm>
              <a:prstGeom prst="rect">
                <a:avLst/>
              </a:prstGeom>
              <a:solidFill>
                <a:srgbClr val="000000"/>
              </a:solidFill>
              <a:ln w="9525">
                <a:noFill/>
                <a:miter lim="800000"/>
                <a:headEnd/>
                <a:tailEnd/>
              </a:ln>
            </p:spPr>
            <p:txBody>
              <a:bodyPr/>
              <a:lstStyle/>
              <a:p>
                <a:endParaRPr lang="fr-FR"/>
              </a:p>
            </p:txBody>
          </p:sp>
          <p:sp>
            <p:nvSpPr>
              <p:cNvPr id="650806" name="Rectangle 566"/>
              <p:cNvSpPr>
                <a:spLocks noChangeArrowheads="1"/>
              </p:cNvSpPr>
              <p:nvPr/>
            </p:nvSpPr>
            <p:spPr bwMode="auto">
              <a:xfrm rot="16200000">
                <a:off x="2326" y="2102"/>
                <a:ext cx="34" cy="7"/>
              </a:xfrm>
              <a:prstGeom prst="rect">
                <a:avLst/>
              </a:prstGeom>
              <a:solidFill>
                <a:srgbClr val="000000"/>
              </a:solidFill>
              <a:ln w="9525">
                <a:noFill/>
                <a:miter lim="800000"/>
                <a:headEnd/>
                <a:tailEnd/>
              </a:ln>
            </p:spPr>
            <p:txBody>
              <a:bodyPr/>
              <a:lstStyle/>
              <a:p>
                <a:endParaRPr lang="fr-FR"/>
              </a:p>
            </p:txBody>
          </p:sp>
          <p:sp>
            <p:nvSpPr>
              <p:cNvPr id="650807" name="Rectangle 567"/>
              <p:cNvSpPr>
                <a:spLocks noChangeArrowheads="1"/>
              </p:cNvSpPr>
              <p:nvPr/>
            </p:nvSpPr>
            <p:spPr bwMode="auto">
              <a:xfrm rot="16200000">
                <a:off x="2326" y="2061"/>
                <a:ext cx="34" cy="7"/>
              </a:xfrm>
              <a:prstGeom prst="rect">
                <a:avLst/>
              </a:prstGeom>
              <a:solidFill>
                <a:srgbClr val="000000"/>
              </a:solidFill>
              <a:ln w="9525">
                <a:noFill/>
                <a:miter lim="800000"/>
                <a:headEnd/>
                <a:tailEnd/>
              </a:ln>
            </p:spPr>
            <p:txBody>
              <a:bodyPr/>
              <a:lstStyle/>
              <a:p>
                <a:endParaRPr lang="fr-FR"/>
              </a:p>
            </p:txBody>
          </p:sp>
          <p:sp>
            <p:nvSpPr>
              <p:cNvPr id="650808" name="Rectangle 568"/>
              <p:cNvSpPr>
                <a:spLocks noChangeArrowheads="1"/>
              </p:cNvSpPr>
              <p:nvPr/>
            </p:nvSpPr>
            <p:spPr bwMode="auto">
              <a:xfrm rot="16200000">
                <a:off x="2326" y="2019"/>
                <a:ext cx="34" cy="7"/>
              </a:xfrm>
              <a:prstGeom prst="rect">
                <a:avLst/>
              </a:prstGeom>
              <a:solidFill>
                <a:srgbClr val="000000"/>
              </a:solidFill>
              <a:ln w="9525">
                <a:noFill/>
                <a:miter lim="800000"/>
                <a:headEnd/>
                <a:tailEnd/>
              </a:ln>
            </p:spPr>
            <p:txBody>
              <a:bodyPr/>
              <a:lstStyle/>
              <a:p>
                <a:endParaRPr lang="fr-FR"/>
              </a:p>
            </p:txBody>
          </p:sp>
          <p:sp>
            <p:nvSpPr>
              <p:cNvPr id="650809" name="Rectangle 569"/>
              <p:cNvSpPr>
                <a:spLocks noChangeArrowheads="1"/>
              </p:cNvSpPr>
              <p:nvPr/>
            </p:nvSpPr>
            <p:spPr bwMode="auto">
              <a:xfrm rot="16200000">
                <a:off x="2326" y="1978"/>
                <a:ext cx="34" cy="7"/>
              </a:xfrm>
              <a:prstGeom prst="rect">
                <a:avLst/>
              </a:prstGeom>
              <a:solidFill>
                <a:srgbClr val="000000"/>
              </a:solidFill>
              <a:ln w="9525">
                <a:noFill/>
                <a:miter lim="800000"/>
                <a:headEnd/>
                <a:tailEnd/>
              </a:ln>
            </p:spPr>
            <p:txBody>
              <a:bodyPr/>
              <a:lstStyle/>
              <a:p>
                <a:endParaRPr lang="fr-FR"/>
              </a:p>
            </p:txBody>
          </p:sp>
          <p:sp>
            <p:nvSpPr>
              <p:cNvPr id="650810" name="Rectangle 570"/>
              <p:cNvSpPr>
                <a:spLocks noChangeArrowheads="1"/>
              </p:cNvSpPr>
              <p:nvPr/>
            </p:nvSpPr>
            <p:spPr bwMode="auto">
              <a:xfrm rot="16200000">
                <a:off x="2326" y="1937"/>
                <a:ext cx="34" cy="7"/>
              </a:xfrm>
              <a:prstGeom prst="rect">
                <a:avLst/>
              </a:prstGeom>
              <a:solidFill>
                <a:srgbClr val="000000"/>
              </a:solidFill>
              <a:ln w="9525">
                <a:noFill/>
                <a:miter lim="800000"/>
                <a:headEnd/>
                <a:tailEnd/>
              </a:ln>
            </p:spPr>
            <p:txBody>
              <a:bodyPr/>
              <a:lstStyle/>
              <a:p>
                <a:endParaRPr lang="fr-FR"/>
              </a:p>
            </p:txBody>
          </p:sp>
          <p:sp>
            <p:nvSpPr>
              <p:cNvPr id="650811" name="Rectangle 571"/>
              <p:cNvSpPr>
                <a:spLocks noChangeArrowheads="1"/>
              </p:cNvSpPr>
              <p:nvPr/>
            </p:nvSpPr>
            <p:spPr bwMode="auto">
              <a:xfrm rot="16200000">
                <a:off x="2326" y="1896"/>
                <a:ext cx="34" cy="7"/>
              </a:xfrm>
              <a:prstGeom prst="rect">
                <a:avLst/>
              </a:prstGeom>
              <a:solidFill>
                <a:srgbClr val="000000"/>
              </a:solidFill>
              <a:ln w="9525">
                <a:noFill/>
                <a:miter lim="800000"/>
                <a:headEnd/>
                <a:tailEnd/>
              </a:ln>
            </p:spPr>
            <p:txBody>
              <a:bodyPr/>
              <a:lstStyle/>
              <a:p>
                <a:endParaRPr lang="fr-FR"/>
              </a:p>
            </p:txBody>
          </p:sp>
          <p:sp>
            <p:nvSpPr>
              <p:cNvPr id="650812" name="Rectangle 572"/>
              <p:cNvSpPr>
                <a:spLocks noChangeArrowheads="1"/>
              </p:cNvSpPr>
              <p:nvPr/>
            </p:nvSpPr>
            <p:spPr bwMode="auto">
              <a:xfrm rot="16200000">
                <a:off x="2325" y="1854"/>
                <a:ext cx="36" cy="7"/>
              </a:xfrm>
              <a:prstGeom prst="rect">
                <a:avLst/>
              </a:prstGeom>
              <a:solidFill>
                <a:srgbClr val="000000"/>
              </a:solidFill>
              <a:ln w="9525">
                <a:noFill/>
                <a:miter lim="800000"/>
                <a:headEnd/>
                <a:tailEnd/>
              </a:ln>
            </p:spPr>
            <p:txBody>
              <a:bodyPr/>
              <a:lstStyle/>
              <a:p>
                <a:endParaRPr lang="fr-FR"/>
              </a:p>
            </p:txBody>
          </p:sp>
          <p:sp>
            <p:nvSpPr>
              <p:cNvPr id="650813" name="Rectangle 573"/>
              <p:cNvSpPr>
                <a:spLocks noChangeArrowheads="1"/>
              </p:cNvSpPr>
              <p:nvPr/>
            </p:nvSpPr>
            <p:spPr bwMode="auto">
              <a:xfrm rot="16200000">
                <a:off x="2326" y="1812"/>
                <a:ext cx="34" cy="7"/>
              </a:xfrm>
              <a:prstGeom prst="rect">
                <a:avLst/>
              </a:prstGeom>
              <a:solidFill>
                <a:srgbClr val="000000"/>
              </a:solidFill>
              <a:ln w="9525">
                <a:noFill/>
                <a:miter lim="800000"/>
                <a:headEnd/>
                <a:tailEnd/>
              </a:ln>
            </p:spPr>
            <p:txBody>
              <a:bodyPr/>
              <a:lstStyle/>
              <a:p>
                <a:endParaRPr lang="fr-FR"/>
              </a:p>
            </p:txBody>
          </p:sp>
          <p:sp>
            <p:nvSpPr>
              <p:cNvPr id="650814" name="Rectangle 574"/>
              <p:cNvSpPr>
                <a:spLocks noChangeArrowheads="1"/>
              </p:cNvSpPr>
              <p:nvPr/>
            </p:nvSpPr>
            <p:spPr bwMode="auto">
              <a:xfrm rot="16200000">
                <a:off x="2326" y="1771"/>
                <a:ext cx="34" cy="7"/>
              </a:xfrm>
              <a:prstGeom prst="rect">
                <a:avLst/>
              </a:prstGeom>
              <a:solidFill>
                <a:srgbClr val="000000"/>
              </a:solidFill>
              <a:ln w="9525">
                <a:noFill/>
                <a:miter lim="800000"/>
                <a:headEnd/>
                <a:tailEnd/>
              </a:ln>
            </p:spPr>
            <p:txBody>
              <a:bodyPr/>
              <a:lstStyle/>
              <a:p>
                <a:endParaRPr lang="fr-FR"/>
              </a:p>
            </p:txBody>
          </p:sp>
          <p:sp>
            <p:nvSpPr>
              <p:cNvPr id="650815" name="Rectangle 575"/>
              <p:cNvSpPr>
                <a:spLocks noChangeArrowheads="1"/>
              </p:cNvSpPr>
              <p:nvPr/>
            </p:nvSpPr>
            <p:spPr bwMode="auto">
              <a:xfrm rot="16200000">
                <a:off x="2326" y="1730"/>
                <a:ext cx="34" cy="7"/>
              </a:xfrm>
              <a:prstGeom prst="rect">
                <a:avLst/>
              </a:prstGeom>
              <a:solidFill>
                <a:srgbClr val="000000"/>
              </a:solidFill>
              <a:ln w="9525">
                <a:noFill/>
                <a:miter lim="800000"/>
                <a:headEnd/>
                <a:tailEnd/>
              </a:ln>
            </p:spPr>
            <p:txBody>
              <a:bodyPr/>
              <a:lstStyle/>
              <a:p>
                <a:endParaRPr lang="fr-FR"/>
              </a:p>
            </p:txBody>
          </p:sp>
          <p:sp>
            <p:nvSpPr>
              <p:cNvPr id="650816" name="Rectangle 576"/>
              <p:cNvSpPr>
                <a:spLocks noChangeArrowheads="1"/>
              </p:cNvSpPr>
              <p:nvPr/>
            </p:nvSpPr>
            <p:spPr bwMode="auto">
              <a:xfrm rot="16200000">
                <a:off x="2329" y="1692"/>
                <a:ext cx="27" cy="7"/>
              </a:xfrm>
              <a:prstGeom prst="rect">
                <a:avLst/>
              </a:prstGeom>
              <a:solidFill>
                <a:srgbClr val="000000"/>
              </a:solidFill>
              <a:ln w="9525">
                <a:noFill/>
                <a:miter lim="800000"/>
                <a:headEnd/>
                <a:tailEnd/>
              </a:ln>
            </p:spPr>
            <p:txBody>
              <a:bodyPr/>
              <a:lstStyle/>
              <a:p>
                <a:endParaRPr lang="fr-FR"/>
              </a:p>
            </p:txBody>
          </p:sp>
          <p:sp>
            <p:nvSpPr>
              <p:cNvPr id="650817" name="Rectangle 577"/>
              <p:cNvSpPr>
                <a:spLocks noChangeArrowheads="1"/>
              </p:cNvSpPr>
              <p:nvPr/>
            </p:nvSpPr>
            <p:spPr bwMode="auto">
              <a:xfrm rot="16200000">
                <a:off x="2326" y="3005"/>
                <a:ext cx="34" cy="7"/>
              </a:xfrm>
              <a:prstGeom prst="rect">
                <a:avLst/>
              </a:prstGeom>
              <a:solidFill>
                <a:srgbClr val="000000"/>
              </a:solidFill>
              <a:ln w="9525">
                <a:noFill/>
                <a:miter lim="800000"/>
                <a:headEnd/>
                <a:tailEnd/>
              </a:ln>
            </p:spPr>
            <p:txBody>
              <a:bodyPr/>
              <a:lstStyle/>
              <a:p>
                <a:endParaRPr lang="fr-FR"/>
              </a:p>
            </p:txBody>
          </p:sp>
          <p:sp>
            <p:nvSpPr>
              <p:cNvPr id="650818" name="Rectangle 578"/>
              <p:cNvSpPr>
                <a:spLocks noChangeArrowheads="1"/>
              </p:cNvSpPr>
              <p:nvPr/>
            </p:nvSpPr>
            <p:spPr bwMode="auto">
              <a:xfrm rot="16200000">
                <a:off x="2326" y="2964"/>
                <a:ext cx="34" cy="7"/>
              </a:xfrm>
              <a:prstGeom prst="rect">
                <a:avLst/>
              </a:prstGeom>
              <a:solidFill>
                <a:srgbClr val="000000"/>
              </a:solidFill>
              <a:ln w="9525">
                <a:noFill/>
                <a:miter lim="800000"/>
                <a:headEnd/>
                <a:tailEnd/>
              </a:ln>
            </p:spPr>
            <p:txBody>
              <a:bodyPr/>
              <a:lstStyle/>
              <a:p>
                <a:endParaRPr lang="fr-FR"/>
              </a:p>
            </p:txBody>
          </p:sp>
          <p:sp>
            <p:nvSpPr>
              <p:cNvPr id="650819" name="Rectangle 579"/>
              <p:cNvSpPr>
                <a:spLocks noChangeArrowheads="1"/>
              </p:cNvSpPr>
              <p:nvPr/>
            </p:nvSpPr>
            <p:spPr bwMode="auto">
              <a:xfrm rot="16200000">
                <a:off x="2326" y="2923"/>
                <a:ext cx="34" cy="7"/>
              </a:xfrm>
              <a:prstGeom prst="rect">
                <a:avLst/>
              </a:prstGeom>
              <a:solidFill>
                <a:srgbClr val="000000"/>
              </a:solidFill>
              <a:ln w="9525">
                <a:noFill/>
                <a:miter lim="800000"/>
                <a:headEnd/>
                <a:tailEnd/>
              </a:ln>
            </p:spPr>
            <p:txBody>
              <a:bodyPr/>
              <a:lstStyle/>
              <a:p>
                <a:endParaRPr lang="fr-FR"/>
              </a:p>
            </p:txBody>
          </p:sp>
          <p:sp>
            <p:nvSpPr>
              <p:cNvPr id="650820" name="Rectangle 580"/>
              <p:cNvSpPr>
                <a:spLocks noChangeArrowheads="1"/>
              </p:cNvSpPr>
              <p:nvPr/>
            </p:nvSpPr>
            <p:spPr bwMode="auto">
              <a:xfrm rot="16200000">
                <a:off x="2326" y="2882"/>
                <a:ext cx="34" cy="7"/>
              </a:xfrm>
              <a:prstGeom prst="rect">
                <a:avLst/>
              </a:prstGeom>
              <a:solidFill>
                <a:srgbClr val="000000"/>
              </a:solidFill>
              <a:ln w="9525">
                <a:noFill/>
                <a:miter lim="800000"/>
                <a:headEnd/>
                <a:tailEnd/>
              </a:ln>
            </p:spPr>
            <p:txBody>
              <a:bodyPr/>
              <a:lstStyle/>
              <a:p>
                <a:endParaRPr lang="fr-FR"/>
              </a:p>
            </p:txBody>
          </p:sp>
          <p:sp>
            <p:nvSpPr>
              <p:cNvPr id="650821" name="Rectangle 581"/>
              <p:cNvSpPr>
                <a:spLocks noChangeArrowheads="1"/>
              </p:cNvSpPr>
              <p:nvPr/>
            </p:nvSpPr>
            <p:spPr bwMode="auto">
              <a:xfrm rot="16200000">
                <a:off x="2325" y="2840"/>
                <a:ext cx="36" cy="7"/>
              </a:xfrm>
              <a:prstGeom prst="rect">
                <a:avLst/>
              </a:prstGeom>
              <a:solidFill>
                <a:srgbClr val="000000"/>
              </a:solidFill>
              <a:ln w="9525">
                <a:noFill/>
                <a:miter lim="800000"/>
                <a:headEnd/>
                <a:tailEnd/>
              </a:ln>
            </p:spPr>
            <p:txBody>
              <a:bodyPr/>
              <a:lstStyle/>
              <a:p>
                <a:endParaRPr lang="fr-FR"/>
              </a:p>
            </p:txBody>
          </p:sp>
          <p:sp>
            <p:nvSpPr>
              <p:cNvPr id="650822" name="Rectangle 582"/>
              <p:cNvSpPr>
                <a:spLocks noChangeArrowheads="1"/>
              </p:cNvSpPr>
              <p:nvPr/>
            </p:nvSpPr>
            <p:spPr bwMode="auto">
              <a:xfrm rot="16200000">
                <a:off x="2326" y="2798"/>
                <a:ext cx="34" cy="7"/>
              </a:xfrm>
              <a:prstGeom prst="rect">
                <a:avLst/>
              </a:prstGeom>
              <a:solidFill>
                <a:srgbClr val="000000"/>
              </a:solidFill>
              <a:ln w="9525">
                <a:noFill/>
                <a:miter lim="800000"/>
                <a:headEnd/>
                <a:tailEnd/>
              </a:ln>
            </p:spPr>
            <p:txBody>
              <a:bodyPr/>
              <a:lstStyle/>
              <a:p>
                <a:endParaRPr lang="fr-FR"/>
              </a:p>
            </p:txBody>
          </p:sp>
          <p:sp>
            <p:nvSpPr>
              <p:cNvPr id="650823" name="Rectangle 583"/>
              <p:cNvSpPr>
                <a:spLocks noChangeArrowheads="1"/>
              </p:cNvSpPr>
              <p:nvPr/>
            </p:nvSpPr>
            <p:spPr bwMode="auto">
              <a:xfrm rot="16200000">
                <a:off x="2326" y="2757"/>
                <a:ext cx="34" cy="7"/>
              </a:xfrm>
              <a:prstGeom prst="rect">
                <a:avLst/>
              </a:prstGeom>
              <a:solidFill>
                <a:srgbClr val="000000"/>
              </a:solidFill>
              <a:ln w="9525">
                <a:noFill/>
                <a:miter lim="800000"/>
                <a:headEnd/>
                <a:tailEnd/>
              </a:ln>
            </p:spPr>
            <p:txBody>
              <a:bodyPr/>
              <a:lstStyle/>
              <a:p>
                <a:endParaRPr lang="fr-FR"/>
              </a:p>
            </p:txBody>
          </p:sp>
          <p:sp>
            <p:nvSpPr>
              <p:cNvPr id="650824" name="Rectangle 584"/>
              <p:cNvSpPr>
                <a:spLocks noChangeArrowheads="1"/>
              </p:cNvSpPr>
              <p:nvPr/>
            </p:nvSpPr>
            <p:spPr bwMode="auto">
              <a:xfrm rot="16200000">
                <a:off x="2326" y="2716"/>
                <a:ext cx="34" cy="7"/>
              </a:xfrm>
              <a:prstGeom prst="rect">
                <a:avLst/>
              </a:prstGeom>
              <a:solidFill>
                <a:srgbClr val="000000"/>
              </a:solidFill>
              <a:ln w="9525">
                <a:noFill/>
                <a:miter lim="800000"/>
                <a:headEnd/>
                <a:tailEnd/>
              </a:ln>
            </p:spPr>
            <p:txBody>
              <a:bodyPr/>
              <a:lstStyle/>
              <a:p>
                <a:endParaRPr lang="fr-FR"/>
              </a:p>
            </p:txBody>
          </p:sp>
          <p:sp>
            <p:nvSpPr>
              <p:cNvPr id="650825" name="Rectangle 585"/>
              <p:cNvSpPr>
                <a:spLocks noChangeArrowheads="1"/>
              </p:cNvSpPr>
              <p:nvPr/>
            </p:nvSpPr>
            <p:spPr bwMode="auto">
              <a:xfrm rot="16200000">
                <a:off x="2326" y="2675"/>
                <a:ext cx="34" cy="7"/>
              </a:xfrm>
              <a:prstGeom prst="rect">
                <a:avLst/>
              </a:prstGeom>
              <a:solidFill>
                <a:srgbClr val="000000"/>
              </a:solidFill>
              <a:ln w="9525">
                <a:noFill/>
                <a:miter lim="800000"/>
                <a:headEnd/>
                <a:tailEnd/>
              </a:ln>
            </p:spPr>
            <p:txBody>
              <a:bodyPr/>
              <a:lstStyle/>
              <a:p>
                <a:endParaRPr lang="fr-FR"/>
              </a:p>
            </p:txBody>
          </p:sp>
          <p:sp>
            <p:nvSpPr>
              <p:cNvPr id="650826" name="Rectangle 586"/>
              <p:cNvSpPr>
                <a:spLocks noChangeArrowheads="1"/>
              </p:cNvSpPr>
              <p:nvPr/>
            </p:nvSpPr>
            <p:spPr bwMode="auto">
              <a:xfrm rot="16200000">
                <a:off x="2326" y="2634"/>
                <a:ext cx="34" cy="7"/>
              </a:xfrm>
              <a:prstGeom prst="rect">
                <a:avLst/>
              </a:prstGeom>
              <a:solidFill>
                <a:srgbClr val="000000"/>
              </a:solidFill>
              <a:ln w="9525">
                <a:noFill/>
                <a:miter lim="800000"/>
                <a:headEnd/>
                <a:tailEnd/>
              </a:ln>
            </p:spPr>
            <p:txBody>
              <a:bodyPr/>
              <a:lstStyle/>
              <a:p>
                <a:endParaRPr lang="fr-FR"/>
              </a:p>
            </p:txBody>
          </p:sp>
          <p:sp>
            <p:nvSpPr>
              <p:cNvPr id="650827" name="Rectangle 587"/>
              <p:cNvSpPr>
                <a:spLocks noChangeArrowheads="1"/>
              </p:cNvSpPr>
              <p:nvPr/>
            </p:nvSpPr>
            <p:spPr bwMode="auto">
              <a:xfrm rot="16200000">
                <a:off x="2326" y="2593"/>
                <a:ext cx="34" cy="7"/>
              </a:xfrm>
              <a:prstGeom prst="rect">
                <a:avLst/>
              </a:prstGeom>
              <a:solidFill>
                <a:srgbClr val="000000"/>
              </a:solidFill>
              <a:ln w="9525">
                <a:noFill/>
                <a:miter lim="800000"/>
                <a:headEnd/>
                <a:tailEnd/>
              </a:ln>
            </p:spPr>
            <p:txBody>
              <a:bodyPr/>
              <a:lstStyle/>
              <a:p>
                <a:endParaRPr lang="fr-FR"/>
              </a:p>
            </p:txBody>
          </p:sp>
          <p:sp>
            <p:nvSpPr>
              <p:cNvPr id="650828" name="Rectangle 588"/>
              <p:cNvSpPr>
                <a:spLocks noChangeArrowheads="1"/>
              </p:cNvSpPr>
              <p:nvPr/>
            </p:nvSpPr>
            <p:spPr bwMode="auto">
              <a:xfrm rot="16200000">
                <a:off x="2326" y="2552"/>
                <a:ext cx="34" cy="7"/>
              </a:xfrm>
              <a:prstGeom prst="rect">
                <a:avLst/>
              </a:prstGeom>
              <a:solidFill>
                <a:srgbClr val="000000"/>
              </a:solidFill>
              <a:ln w="9525">
                <a:noFill/>
                <a:miter lim="800000"/>
                <a:headEnd/>
                <a:tailEnd/>
              </a:ln>
            </p:spPr>
            <p:txBody>
              <a:bodyPr/>
              <a:lstStyle/>
              <a:p>
                <a:endParaRPr lang="fr-FR"/>
              </a:p>
            </p:txBody>
          </p:sp>
          <p:sp>
            <p:nvSpPr>
              <p:cNvPr id="650829" name="Rectangle 589"/>
              <p:cNvSpPr>
                <a:spLocks noChangeArrowheads="1"/>
              </p:cNvSpPr>
              <p:nvPr/>
            </p:nvSpPr>
            <p:spPr bwMode="auto">
              <a:xfrm rot="16200000">
                <a:off x="2326" y="2511"/>
                <a:ext cx="34" cy="7"/>
              </a:xfrm>
              <a:prstGeom prst="rect">
                <a:avLst/>
              </a:prstGeom>
              <a:solidFill>
                <a:srgbClr val="000000"/>
              </a:solidFill>
              <a:ln w="9525">
                <a:noFill/>
                <a:miter lim="800000"/>
                <a:headEnd/>
                <a:tailEnd/>
              </a:ln>
            </p:spPr>
            <p:txBody>
              <a:bodyPr/>
              <a:lstStyle/>
              <a:p>
                <a:endParaRPr lang="fr-FR"/>
              </a:p>
            </p:txBody>
          </p:sp>
          <p:sp>
            <p:nvSpPr>
              <p:cNvPr id="650830" name="Rectangle 590"/>
              <p:cNvSpPr>
                <a:spLocks noChangeArrowheads="1"/>
              </p:cNvSpPr>
              <p:nvPr/>
            </p:nvSpPr>
            <p:spPr bwMode="auto">
              <a:xfrm rot="16200000">
                <a:off x="2326" y="2470"/>
                <a:ext cx="34" cy="7"/>
              </a:xfrm>
              <a:prstGeom prst="rect">
                <a:avLst/>
              </a:prstGeom>
              <a:solidFill>
                <a:srgbClr val="000000"/>
              </a:solidFill>
              <a:ln w="9525">
                <a:noFill/>
                <a:miter lim="800000"/>
                <a:headEnd/>
                <a:tailEnd/>
              </a:ln>
            </p:spPr>
            <p:txBody>
              <a:bodyPr/>
              <a:lstStyle/>
              <a:p>
                <a:endParaRPr lang="fr-FR"/>
              </a:p>
            </p:txBody>
          </p:sp>
          <p:sp>
            <p:nvSpPr>
              <p:cNvPr id="650831" name="Rectangle 591"/>
              <p:cNvSpPr>
                <a:spLocks noChangeArrowheads="1"/>
              </p:cNvSpPr>
              <p:nvPr/>
            </p:nvSpPr>
            <p:spPr bwMode="auto">
              <a:xfrm rot="16200000">
                <a:off x="2325" y="2429"/>
                <a:ext cx="35" cy="7"/>
              </a:xfrm>
              <a:prstGeom prst="rect">
                <a:avLst/>
              </a:prstGeom>
              <a:solidFill>
                <a:srgbClr val="000000"/>
              </a:solidFill>
              <a:ln w="9525">
                <a:noFill/>
                <a:miter lim="800000"/>
                <a:headEnd/>
                <a:tailEnd/>
              </a:ln>
            </p:spPr>
            <p:txBody>
              <a:bodyPr/>
              <a:lstStyle/>
              <a:p>
                <a:endParaRPr lang="fr-FR"/>
              </a:p>
            </p:txBody>
          </p:sp>
          <p:sp>
            <p:nvSpPr>
              <p:cNvPr id="650832" name="Rectangle 592"/>
              <p:cNvSpPr>
                <a:spLocks noChangeArrowheads="1"/>
              </p:cNvSpPr>
              <p:nvPr/>
            </p:nvSpPr>
            <p:spPr bwMode="auto">
              <a:xfrm rot="16200000">
                <a:off x="2325" y="2388"/>
                <a:ext cx="35" cy="7"/>
              </a:xfrm>
              <a:prstGeom prst="rect">
                <a:avLst/>
              </a:prstGeom>
              <a:solidFill>
                <a:srgbClr val="000000"/>
              </a:solidFill>
              <a:ln w="9525">
                <a:noFill/>
                <a:miter lim="800000"/>
                <a:headEnd/>
                <a:tailEnd/>
              </a:ln>
            </p:spPr>
            <p:txBody>
              <a:bodyPr/>
              <a:lstStyle/>
              <a:p>
                <a:endParaRPr lang="fr-FR"/>
              </a:p>
            </p:txBody>
          </p:sp>
          <p:sp>
            <p:nvSpPr>
              <p:cNvPr id="650833" name="Rectangle 593"/>
              <p:cNvSpPr>
                <a:spLocks noChangeArrowheads="1"/>
              </p:cNvSpPr>
              <p:nvPr/>
            </p:nvSpPr>
            <p:spPr bwMode="auto">
              <a:xfrm rot="16200000">
                <a:off x="2326" y="2348"/>
                <a:ext cx="34" cy="7"/>
              </a:xfrm>
              <a:prstGeom prst="rect">
                <a:avLst/>
              </a:prstGeom>
              <a:solidFill>
                <a:srgbClr val="000000"/>
              </a:solidFill>
              <a:ln w="9525">
                <a:noFill/>
                <a:miter lim="800000"/>
                <a:headEnd/>
                <a:tailEnd/>
              </a:ln>
            </p:spPr>
            <p:txBody>
              <a:bodyPr/>
              <a:lstStyle/>
              <a:p>
                <a:endParaRPr lang="fr-FR"/>
              </a:p>
            </p:txBody>
          </p:sp>
          <p:sp>
            <p:nvSpPr>
              <p:cNvPr id="650834" name="Rectangle 594"/>
              <p:cNvSpPr>
                <a:spLocks noChangeArrowheads="1"/>
              </p:cNvSpPr>
              <p:nvPr/>
            </p:nvSpPr>
            <p:spPr bwMode="auto">
              <a:xfrm rot="16200000">
                <a:off x="2326" y="2307"/>
                <a:ext cx="34" cy="7"/>
              </a:xfrm>
              <a:prstGeom prst="rect">
                <a:avLst/>
              </a:prstGeom>
              <a:solidFill>
                <a:srgbClr val="000000"/>
              </a:solidFill>
              <a:ln w="9525">
                <a:noFill/>
                <a:miter lim="800000"/>
                <a:headEnd/>
                <a:tailEnd/>
              </a:ln>
            </p:spPr>
            <p:txBody>
              <a:bodyPr/>
              <a:lstStyle/>
              <a:p>
                <a:endParaRPr lang="fr-FR"/>
              </a:p>
            </p:txBody>
          </p:sp>
          <p:sp>
            <p:nvSpPr>
              <p:cNvPr id="650835" name="Rectangle 595"/>
              <p:cNvSpPr>
                <a:spLocks noChangeArrowheads="1"/>
              </p:cNvSpPr>
              <p:nvPr/>
            </p:nvSpPr>
            <p:spPr bwMode="auto">
              <a:xfrm rot="16200000">
                <a:off x="2326" y="2266"/>
                <a:ext cx="34" cy="7"/>
              </a:xfrm>
              <a:prstGeom prst="rect">
                <a:avLst/>
              </a:prstGeom>
              <a:solidFill>
                <a:srgbClr val="000000"/>
              </a:solidFill>
              <a:ln w="9525">
                <a:noFill/>
                <a:miter lim="800000"/>
                <a:headEnd/>
                <a:tailEnd/>
              </a:ln>
            </p:spPr>
            <p:txBody>
              <a:bodyPr/>
              <a:lstStyle/>
              <a:p>
                <a:endParaRPr lang="fr-FR"/>
              </a:p>
            </p:txBody>
          </p:sp>
          <p:sp>
            <p:nvSpPr>
              <p:cNvPr id="650836" name="Rectangle 596"/>
              <p:cNvSpPr>
                <a:spLocks noChangeArrowheads="1"/>
              </p:cNvSpPr>
              <p:nvPr/>
            </p:nvSpPr>
            <p:spPr bwMode="auto">
              <a:xfrm rot="16200000">
                <a:off x="2326" y="2225"/>
                <a:ext cx="34" cy="7"/>
              </a:xfrm>
              <a:prstGeom prst="rect">
                <a:avLst/>
              </a:prstGeom>
              <a:solidFill>
                <a:srgbClr val="000000"/>
              </a:solidFill>
              <a:ln w="9525">
                <a:noFill/>
                <a:miter lim="800000"/>
                <a:headEnd/>
                <a:tailEnd/>
              </a:ln>
            </p:spPr>
            <p:txBody>
              <a:bodyPr/>
              <a:lstStyle/>
              <a:p>
                <a:endParaRPr lang="fr-FR"/>
              </a:p>
            </p:txBody>
          </p:sp>
          <p:sp>
            <p:nvSpPr>
              <p:cNvPr id="650837" name="Rectangle 597"/>
              <p:cNvSpPr>
                <a:spLocks noChangeArrowheads="1"/>
              </p:cNvSpPr>
              <p:nvPr/>
            </p:nvSpPr>
            <p:spPr bwMode="auto">
              <a:xfrm rot="16200000">
                <a:off x="2326" y="2184"/>
                <a:ext cx="34" cy="7"/>
              </a:xfrm>
              <a:prstGeom prst="rect">
                <a:avLst/>
              </a:prstGeom>
              <a:solidFill>
                <a:srgbClr val="000000"/>
              </a:solidFill>
              <a:ln w="9525">
                <a:noFill/>
                <a:miter lim="800000"/>
                <a:headEnd/>
                <a:tailEnd/>
              </a:ln>
            </p:spPr>
            <p:txBody>
              <a:bodyPr/>
              <a:lstStyle/>
              <a:p>
                <a:endParaRPr lang="fr-FR"/>
              </a:p>
            </p:txBody>
          </p:sp>
          <p:sp>
            <p:nvSpPr>
              <p:cNvPr id="650838" name="Rectangle 598"/>
              <p:cNvSpPr>
                <a:spLocks noChangeArrowheads="1"/>
              </p:cNvSpPr>
              <p:nvPr/>
            </p:nvSpPr>
            <p:spPr bwMode="auto">
              <a:xfrm rot="16200000">
                <a:off x="2326" y="2143"/>
                <a:ext cx="34" cy="7"/>
              </a:xfrm>
              <a:prstGeom prst="rect">
                <a:avLst/>
              </a:prstGeom>
              <a:solidFill>
                <a:srgbClr val="000000"/>
              </a:solidFill>
              <a:ln w="9525">
                <a:noFill/>
                <a:miter lim="800000"/>
                <a:headEnd/>
                <a:tailEnd/>
              </a:ln>
            </p:spPr>
            <p:txBody>
              <a:bodyPr/>
              <a:lstStyle/>
              <a:p>
                <a:endParaRPr lang="fr-FR"/>
              </a:p>
            </p:txBody>
          </p:sp>
          <p:sp>
            <p:nvSpPr>
              <p:cNvPr id="650839" name="Rectangle 599"/>
              <p:cNvSpPr>
                <a:spLocks noChangeArrowheads="1"/>
              </p:cNvSpPr>
              <p:nvPr/>
            </p:nvSpPr>
            <p:spPr bwMode="auto">
              <a:xfrm rot="16200000">
                <a:off x="2326" y="2102"/>
                <a:ext cx="34" cy="7"/>
              </a:xfrm>
              <a:prstGeom prst="rect">
                <a:avLst/>
              </a:prstGeom>
              <a:solidFill>
                <a:srgbClr val="000000"/>
              </a:solidFill>
              <a:ln w="9525">
                <a:noFill/>
                <a:miter lim="800000"/>
                <a:headEnd/>
                <a:tailEnd/>
              </a:ln>
            </p:spPr>
            <p:txBody>
              <a:bodyPr/>
              <a:lstStyle/>
              <a:p>
                <a:endParaRPr lang="fr-FR"/>
              </a:p>
            </p:txBody>
          </p:sp>
          <p:sp>
            <p:nvSpPr>
              <p:cNvPr id="650840" name="Rectangle 600"/>
              <p:cNvSpPr>
                <a:spLocks noChangeArrowheads="1"/>
              </p:cNvSpPr>
              <p:nvPr/>
            </p:nvSpPr>
            <p:spPr bwMode="auto">
              <a:xfrm rot="16200000">
                <a:off x="2326" y="2061"/>
                <a:ext cx="34" cy="7"/>
              </a:xfrm>
              <a:prstGeom prst="rect">
                <a:avLst/>
              </a:prstGeom>
              <a:solidFill>
                <a:srgbClr val="000000"/>
              </a:solidFill>
              <a:ln w="9525">
                <a:noFill/>
                <a:miter lim="800000"/>
                <a:headEnd/>
                <a:tailEnd/>
              </a:ln>
            </p:spPr>
            <p:txBody>
              <a:bodyPr/>
              <a:lstStyle/>
              <a:p>
                <a:endParaRPr lang="fr-FR"/>
              </a:p>
            </p:txBody>
          </p:sp>
          <p:sp>
            <p:nvSpPr>
              <p:cNvPr id="650841" name="Rectangle 601"/>
              <p:cNvSpPr>
                <a:spLocks noChangeArrowheads="1"/>
              </p:cNvSpPr>
              <p:nvPr/>
            </p:nvSpPr>
            <p:spPr bwMode="auto">
              <a:xfrm rot="16200000">
                <a:off x="2326" y="2019"/>
                <a:ext cx="34" cy="7"/>
              </a:xfrm>
              <a:prstGeom prst="rect">
                <a:avLst/>
              </a:prstGeom>
              <a:solidFill>
                <a:srgbClr val="000000"/>
              </a:solidFill>
              <a:ln w="9525">
                <a:noFill/>
                <a:miter lim="800000"/>
                <a:headEnd/>
                <a:tailEnd/>
              </a:ln>
            </p:spPr>
            <p:txBody>
              <a:bodyPr/>
              <a:lstStyle/>
              <a:p>
                <a:endParaRPr lang="fr-FR"/>
              </a:p>
            </p:txBody>
          </p:sp>
          <p:sp>
            <p:nvSpPr>
              <p:cNvPr id="650842" name="Rectangle 602"/>
              <p:cNvSpPr>
                <a:spLocks noChangeArrowheads="1"/>
              </p:cNvSpPr>
              <p:nvPr/>
            </p:nvSpPr>
            <p:spPr bwMode="auto">
              <a:xfrm rot="16200000">
                <a:off x="2326" y="1978"/>
                <a:ext cx="34" cy="7"/>
              </a:xfrm>
              <a:prstGeom prst="rect">
                <a:avLst/>
              </a:prstGeom>
              <a:solidFill>
                <a:srgbClr val="000000"/>
              </a:solidFill>
              <a:ln w="9525">
                <a:noFill/>
                <a:miter lim="800000"/>
                <a:headEnd/>
                <a:tailEnd/>
              </a:ln>
            </p:spPr>
            <p:txBody>
              <a:bodyPr/>
              <a:lstStyle/>
              <a:p>
                <a:endParaRPr lang="fr-FR"/>
              </a:p>
            </p:txBody>
          </p:sp>
          <p:sp>
            <p:nvSpPr>
              <p:cNvPr id="650843" name="Rectangle 603"/>
              <p:cNvSpPr>
                <a:spLocks noChangeArrowheads="1"/>
              </p:cNvSpPr>
              <p:nvPr/>
            </p:nvSpPr>
            <p:spPr bwMode="auto">
              <a:xfrm rot="16200000">
                <a:off x="2326" y="1937"/>
                <a:ext cx="34" cy="7"/>
              </a:xfrm>
              <a:prstGeom prst="rect">
                <a:avLst/>
              </a:prstGeom>
              <a:solidFill>
                <a:srgbClr val="000000"/>
              </a:solidFill>
              <a:ln w="9525">
                <a:noFill/>
                <a:miter lim="800000"/>
                <a:headEnd/>
                <a:tailEnd/>
              </a:ln>
            </p:spPr>
            <p:txBody>
              <a:bodyPr/>
              <a:lstStyle/>
              <a:p>
                <a:endParaRPr lang="fr-FR"/>
              </a:p>
            </p:txBody>
          </p:sp>
          <p:sp>
            <p:nvSpPr>
              <p:cNvPr id="650844" name="Rectangle 604"/>
              <p:cNvSpPr>
                <a:spLocks noChangeArrowheads="1"/>
              </p:cNvSpPr>
              <p:nvPr/>
            </p:nvSpPr>
            <p:spPr bwMode="auto">
              <a:xfrm rot="16200000">
                <a:off x="2326" y="1896"/>
                <a:ext cx="34" cy="7"/>
              </a:xfrm>
              <a:prstGeom prst="rect">
                <a:avLst/>
              </a:prstGeom>
              <a:solidFill>
                <a:srgbClr val="000000"/>
              </a:solidFill>
              <a:ln w="9525">
                <a:noFill/>
                <a:miter lim="800000"/>
                <a:headEnd/>
                <a:tailEnd/>
              </a:ln>
            </p:spPr>
            <p:txBody>
              <a:bodyPr/>
              <a:lstStyle/>
              <a:p>
                <a:endParaRPr lang="fr-FR"/>
              </a:p>
            </p:txBody>
          </p:sp>
          <p:sp>
            <p:nvSpPr>
              <p:cNvPr id="650845" name="Rectangle 605"/>
              <p:cNvSpPr>
                <a:spLocks noChangeArrowheads="1"/>
              </p:cNvSpPr>
              <p:nvPr/>
            </p:nvSpPr>
            <p:spPr bwMode="auto">
              <a:xfrm rot="16200000">
                <a:off x="2325" y="1854"/>
                <a:ext cx="36" cy="7"/>
              </a:xfrm>
              <a:prstGeom prst="rect">
                <a:avLst/>
              </a:prstGeom>
              <a:solidFill>
                <a:srgbClr val="000000"/>
              </a:solidFill>
              <a:ln w="9525">
                <a:noFill/>
                <a:miter lim="800000"/>
                <a:headEnd/>
                <a:tailEnd/>
              </a:ln>
            </p:spPr>
            <p:txBody>
              <a:bodyPr/>
              <a:lstStyle/>
              <a:p>
                <a:endParaRPr lang="fr-FR"/>
              </a:p>
            </p:txBody>
          </p:sp>
          <p:sp>
            <p:nvSpPr>
              <p:cNvPr id="650846" name="Rectangle 606"/>
              <p:cNvSpPr>
                <a:spLocks noChangeArrowheads="1"/>
              </p:cNvSpPr>
              <p:nvPr/>
            </p:nvSpPr>
            <p:spPr bwMode="auto">
              <a:xfrm rot="16200000">
                <a:off x="2326" y="1812"/>
                <a:ext cx="34" cy="7"/>
              </a:xfrm>
              <a:prstGeom prst="rect">
                <a:avLst/>
              </a:prstGeom>
              <a:solidFill>
                <a:srgbClr val="000000"/>
              </a:solidFill>
              <a:ln w="9525">
                <a:noFill/>
                <a:miter lim="800000"/>
                <a:headEnd/>
                <a:tailEnd/>
              </a:ln>
            </p:spPr>
            <p:txBody>
              <a:bodyPr/>
              <a:lstStyle/>
              <a:p>
                <a:endParaRPr lang="fr-FR"/>
              </a:p>
            </p:txBody>
          </p:sp>
          <p:sp>
            <p:nvSpPr>
              <p:cNvPr id="650847" name="Rectangle 607"/>
              <p:cNvSpPr>
                <a:spLocks noChangeArrowheads="1"/>
              </p:cNvSpPr>
              <p:nvPr/>
            </p:nvSpPr>
            <p:spPr bwMode="auto">
              <a:xfrm rot="16200000">
                <a:off x="2326" y="1771"/>
                <a:ext cx="34" cy="7"/>
              </a:xfrm>
              <a:prstGeom prst="rect">
                <a:avLst/>
              </a:prstGeom>
              <a:solidFill>
                <a:srgbClr val="000000"/>
              </a:solidFill>
              <a:ln w="9525">
                <a:noFill/>
                <a:miter lim="800000"/>
                <a:headEnd/>
                <a:tailEnd/>
              </a:ln>
            </p:spPr>
            <p:txBody>
              <a:bodyPr/>
              <a:lstStyle/>
              <a:p>
                <a:endParaRPr lang="fr-FR"/>
              </a:p>
            </p:txBody>
          </p:sp>
          <p:sp>
            <p:nvSpPr>
              <p:cNvPr id="650848" name="Rectangle 608"/>
              <p:cNvSpPr>
                <a:spLocks noChangeArrowheads="1"/>
              </p:cNvSpPr>
              <p:nvPr/>
            </p:nvSpPr>
            <p:spPr bwMode="auto">
              <a:xfrm rot="16200000">
                <a:off x="2326" y="1730"/>
                <a:ext cx="34" cy="7"/>
              </a:xfrm>
              <a:prstGeom prst="rect">
                <a:avLst/>
              </a:prstGeom>
              <a:solidFill>
                <a:srgbClr val="000000"/>
              </a:solidFill>
              <a:ln w="9525">
                <a:noFill/>
                <a:miter lim="800000"/>
                <a:headEnd/>
                <a:tailEnd/>
              </a:ln>
            </p:spPr>
            <p:txBody>
              <a:bodyPr/>
              <a:lstStyle/>
              <a:p>
                <a:endParaRPr lang="fr-FR"/>
              </a:p>
            </p:txBody>
          </p:sp>
          <p:sp>
            <p:nvSpPr>
              <p:cNvPr id="650849" name="Rectangle 609"/>
              <p:cNvSpPr>
                <a:spLocks noChangeArrowheads="1"/>
              </p:cNvSpPr>
              <p:nvPr/>
            </p:nvSpPr>
            <p:spPr bwMode="auto">
              <a:xfrm rot="16200000">
                <a:off x="2329" y="1692"/>
                <a:ext cx="27" cy="7"/>
              </a:xfrm>
              <a:prstGeom prst="rect">
                <a:avLst/>
              </a:prstGeom>
              <a:solidFill>
                <a:srgbClr val="000000"/>
              </a:solidFill>
              <a:ln w="9525">
                <a:noFill/>
                <a:miter lim="800000"/>
                <a:headEnd/>
                <a:tailEnd/>
              </a:ln>
            </p:spPr>
            <p:txBody>
              <a:bodyPr/>
              <a:lstStyle/>
              <a:p>
                <a:endParaRPr lang="fr-FR"/>
              </a:p>
            </p:txBody>
          </p:sp>
        </p:grpSp>
        <p:grpSp>
          <p:nvGrpSpPr>
            <p:cNvPr id="650850" name="Group 610"/>
            <p:cNvGrpSpPr>
              <a:grpSpLocks/>
            </p:cNvGrpSpPr>
            <p:nvPr/>
          </p:nvGrpSpPr>
          <p:grpSpPr bwMode="auto">
            <a:xfrm>
              <a:off x="4071" y="1493"/>
              <a:ext cx="1008" cy="400"/>
              <a:chOff x="3984" y="1908"/>
              <a:chExt cx="1008" cy="400"/>
            </a:xfrm>
          </p:grpSpPr>
          <p:sp>
            <p:nvSpPr>
              <p:cNvPr id="650851" name="Freeform 611"/>
              <p:cNvSpPr>
                <a:spLocks/>
              </p:cNvSpPr>
              <p:nvPr/>
            </p:nvSpPr>
            <p:spPr bwMode="auto">
              <a:xfrm rot="37800000">
                <a:off x="4040" y="2226"/>
                <a:ext cx="47" cy="47"/>
              </a:xfrm>
              <a:custGeom>
                <a:avLst/>
                <a:gdLst/>
                <a:ahLst/>
                <a:cxnLst>
                  <a:cxn ang="0">
                    <a:pos x="0" y="15"/>
                  </a:cxn>
                  <a:cxn ang="0">
                    <a:pos x="0" y="12"/>
                  </a:cxn>
                  <a:cxn ang="0">
                    <a:pos x="3" y="3"/>
                  </a:cxn>
                  <a:cxn ang="0">
                    <a:pos x="9" y="0"/>
                  </a:cxn>
                  <a:cxn ang="0">
                    <a:pos x="18" y="0"/>
                  </a:cxn>
                </a:cxnLst>
                <a:rect l="0" t="0" r="r" b="b"/>
                <a:pathLst>
                  <a:path w="18" h="15">
                    <a:moveTo>
                      <a:pt x="0" y="15"/>
                    </a:moveTo>
                    <a:lnTo>
                      <a:pt x="0" y="12"/>
                    </a:lnTo>
                    <a:lnTo>
                      <a:pt x="3" y="3"/>
                    </a:lnTo>
                    <a:lnTo>
                      <a:pt x="9" y="0"/>
                    </a:lnTo>
                    <a:lnTo>
                      <a:pt x="18" y="0"/>
                    </a:lnTo>
                  </a:path>
                </a:pathLst>
              </a:custGeom>
              <a:noFill/>
              <a:ln w="76200">
                <a:solidFill>
                  <a:srgbClr val="FFFF66"/>
                </a:solidFill>
                <a:prstDash val="solid"/>
                <a:round/>
                <a:headEnd/>
                <a:tailEnd/>
              </a:ln>
            </p:spPr>
            <p:txBody>
              <a:bodyPr/>
              <a:lstStyle/>
              <a:p>
                <a:endParaRPr lang="fr-FR"/>
              </a:p>
            </p:txBody>
          </p:sp>
          <p:sp>
            <p:nvSpPr>
              <p:cNvPr id="650852" name="Rectangle 612"/>
              <p:cNvSpPr>
                <a:spLocks noChangeArrowheads="1"/>
              </p:cNvSpPr>
              <p:nvPr/>
            </p:nvSpPr>
            <p:spPr bwMode="auto">
              <a:xfrm rot="21600000">
                <a:off x="4018" y="1908"/>
                <a:ext cx="47" cy="327"/>
              </a:xfrm>
              <a:prstGeom prst="rect">
                <a:avLst/>
              </a:prstGeom>
              <a:solidFill>
                <a:srgbClr val="FFFF66"/>
              </a:solidFill>
              <a:ln w="9525" algn="ctr">
                <a:noFill/>
                <a:miter lim="800000"/>
                <a:headEnd/>
                <a:tailEnd/>
              </a:ln>
              <a:effectLst/>
            </p:spPr>
            <p:txBody>
              <a:bodyPr anchor="ctr">
                <a:spAutoFit/>
              </a:bodyPr>
              <a:lstStyle/>
              <a:p>
                <a:endParaRPr lang="fr-FR"/>
              </a:p>
            </p:txBody>
          </p:sp>
          <p:sp>
            <p:nvSpPr>
              <p:cNvPr id="650853" name="Rectangle 613"/>
              <p:cNvSpPr>
                <a:spLocks noChangeArrowheads="1"/>
              </p:cNvSpPr>
              <p:nvPr/>
            </p:nvSpPr>
            <p:spPr bwMode="auto">
              <a:xfrm rot="21600000">
                <a:off x="4081" y="2250"/>
                <a:ext cx="614" cy="48"/>
              </a:xfrm>
              <a:prstGeom prst="rect">
                <a:avLst/>
              </a:prstGeom>
              <a:solidFill>
                <a:srgbClr val="FFFF66"/>
              </a:solidFill>
              <a:ln w="9525" algn="ctr">
                <a:noFill/>
                <a:miter lim="800000"/>
                <a:headEnd/>
                <a:tailEnd/>
              </a:ln>
              <a:effectLst/>
            </p:spPr>
            <p:txBody>
              <a:bodyPr anchor="ctr">
                <a:spAutoFit/>
              </a:bodyPr>
              <a:lstStyle/>
              <a:p>
                <a:endParaRPr lang="fr-FR"/>
              </a:p>
            </p:txBody>
          </p:sp>
          <p:sp>
            <p:nvSpPr>
              <p:cNvPr id="650854" name="AutoShape 614"/>
              <p:cNvSpPr>
                <a:spLocks noChangeArrowheads="1"/>
              </p:cNvSpPr>
              <p:nvPr/>
            </p:nvSpPr>
            <p:spPr bwMode="auto">
              <a:xfrm rot="21600000">
                <a:off x="4800" y="2099"/>
                <a:ext cx="64" cy="54"/>
              </a:xfrm>
              <a:prstGeom prst="triangle">
                <a:avLst>
                  <a:gd name="adj" fmla="val 50000"/>
                </a:avLst>
              </a:prstGeom>
              <a:solidFill>
                <a:srgbClr val="FFFF99"/>
              </a:solidFill>
              <a:ln w="9525" algn="ctr">
                <a:noFill/>
                <a:miter lim="800000"/>
                <a:headEnd/>
                <a:tailEnd/>
              </a:ln>
              <a:effectLst/>
            </p:spPr>
            <p:txBody>
              <a:bodyPr anchor="ctr">
                <a:spAutoFit/>
              </a:bodyPr>
              <a:lstStyle/>
              <a:p>
                <a:endParaRPr lang="fr-FR"/>
              </a:p>
            </p:txBody>
          </p:sp>
          <p:cxnSp>
            <p:nvCxnSpPr>
              <p:cNvPr id="650855" name="AutoShape 615"/>
              <p:cNvCxnSpPr>
                <a:cxnSpLocks noChangeShapeType="1"/>
                <a:stCxn id="650853" idx="3"/>
                <a:endCxn id="650854" idx="3"/>
              </p:cNvCxnSpPr>
              <p:nvPr/>
            </p:nvCxnSpPr>
            <p:spPr bwMode="auto">
              <a:xfrm flipV="1">
                <a:off x="4695" y="2153"/>
                <a:ext cx="137" cy="121"/>
              </a:xfrm>
              <a:prstGeom prst="bentConnector2">
                <a:avLst/>
              </a:prstGeom>
              <a:noFill/>
              <a:ln w="9525">
                <a:solidFill>
                  <a:srgbClr val="FFFF66"/>
                </a:solidFill>
                <a:miter lim="800000"/>
                <a:headEnd/>
                <a:tailEnd/>
              </a:ln>
              <a:effectLst/>
            </p:spPr>
          </p:cxnSp>
          <p:sp>
            <p:nvSpPr>
              <p:cNvPr id="650856" name="Text Box 616"/>
              <p:cNvSpPr txBox="1">
                <a:spLocks noChangeArrowheads="1"/>
              </p:cNvSpPr>
              <p:nvPr/>
            </p:nvSpPr>
            <p:spPr bwMode="auto">
              <a:xfrm>
                <a:off x="4656" y="1968"/>
                <a:ext cx="336" cy="173"/>
              </a:xfrm>
              <a:prstGeom prst="rect">
                <a:avLst/>
              </a:prstGeom>
              <a:noFill/>
              <a:ln w="9525" algn="ctr">
                <a:noFill/>
                <a:miter lim="800000"/>
                <a:headEnd/>
                <a:tailEnd/>
              </a:ln>
              <a:effectLst/>
            </p:spPr>
            <p:txBody>
              <a:bodyPr>
                <a:spAutoFit/>
              </a:bodyPr>
              <a:lstStyle/>
              <a:p>
                <a:pPr algn="ctr" eaLnBrk="0" hangingPunct="0">
                  <a:lnSpc>
                    <a:spcPct val="100000"/>
                  </a:lnSpc>
                  <a:spcBef>
                    <a:spcPct val="50000"/>
                  </a:spcBef>
                  <a:buClrTx/>
                  <a:buFont typeface="Wingdings" pitchFamily="2" charset="2"/>
                  <a:buNone/>
                </a:pPr>
                <a:r>
                  <a:rPr lang="en-US" sz="1200" b="1">
                    <a:solidFill>
                      <a:schemeClr val="tx1"/>
                    </a:solidFill>
                    <a:latin typeface="Times New Roman" pitchFamily="18" charset="0"/>
                  </a:rPr>
                  <a:t>OP 8</a:t>
                </a:r>
              </a:p>
            </p:txBody>
          </p:sp>
          <p:sp>
            <p:nvSpPr>
              <p:cNvPr id="650857" name="Line 617"/>
              <p:cNvSpPr>
                <a:spLocks noChangeShapeType="1"/>
              </p:cNvSpPr>
              <p:nvPr/>
            </p:nvSpPr>
            <p:spPr bwMode="auto">
              <a:xfrm rot="10800000" flipV="1">
                <a:off x="4081" y="2307"/>
                <a:ext cx="608" cy="1"/>
              </a:xfrm>
              <a:prstGeom prst="line">
                <a:avLst/>
              </a:prstGeom>
              <a:noFill/>
              <a:ln w="9525">
                <a:solidFill>
                  <a:srgbClr val="000000"/>
                </a:solidFill>
                <a:round/>
                <a:headEnd/>
                <a:tailEnd/>
              </a:ln>
              <a:effectLst/>
            </p:spPr>
            <p:txBody>
              <a:bodyPr anchor="ctr">
                <a:spAutoFit/>
              </a:bodyPr>
              <a:lstStyle/>
              <a:p>
                <a:endParaRPr lang="fr-FR"/>
              </a:p>
            </p:txBody>
          </p:sp>
          <p:sp>
            <p:nvSpPr>
              <p:cNvPr id="650858" name="Text Box 618"/>
              <p:cNvSpPr txBox="1">
                <a:spLocks noChangeArrowheads="1"/>
              </p:cNvSpPr>
              <p:nvPr/>
            </p:nvSpPr>
            <p:spPr bwMode="auto">
              <a:xfrm>
                <a:off x="3984" y="2019"/>
                <a:ext cx="768" cy="246"/>
              </a:xfrm>
              <a:prstGeom prst="rect">
                <a:avLst/>
              </a:prstGeom>
              <a:noFill/>
              <a:ln w="9525" algn="ctr">
                <a:noFill/>
                <a:miter lim="800000"/>
                <a:headEnd/>
                <a:tailEnd/>
              </a:ln>
              <a:effectLst/>
            </p:spPr>
            <p:txBody>
              <a:bodyPr>
                <a:spAutoFit/>
              </a:bodyPr>
              <a:lstStyle/>
              <a:p>
                <a:pPr algn="ctr" eaLnBrk="0" hangingPunct="0">
                  <a:lnSpc>
                    <a:spcPct val="70000"/>
                  </a:lnSpc>
                  <a:spcBef>
                    <a:spcPct val="0"/>
                  </a:spcBef>
                  <a:buClrTx/>
                  <a:buFont typeface="Wingdings" pitchFamily="2" charset="2"/>
                  <a:buNone/>
                </a:pPr>
                <a:r>
                  <a:rPr lang="en-US" sz="1400">
                    <a:solidFill>
                      <a:schemeClr val="tx1"/>
                    </a:solidFill>
                    <a:latin typeface="Times New Roman" pitchFamily="18" charset="0"/>
                  </a:rPr>
                  <a:t>Gain</a:t>
                </a:r>
              </a:p>
              <a:p>
                <a:pPr algn="ctr" eaLnBrk="0" hangingPunct="0">
                  <a:lnSpc>
                    <a:spcPct val="70000"/>
                  </a:lnSpc>
                  <a:spcBef>
                    <a:spcPct val="0"/>
                  </a:spcBef>
                  <a:buClrTx/>
                  <a:buFont typeface="Wingdings" pitchFamily="2" charset="2"/>
                  <a:buNone/>
                </a:pPr>
                <a:r>
                  <a:rPr lang="en-US" sz="1400">
                    <a:solidFill>
                      <a:schemeClr val="tx1"/>
                    </a:solidFill>
                    <a:latin typeface="Times New Roman" pitchFamily="18" charset="0"/>
                  </a:rPr>
                  <a:t>Registers</a:t>
                </a:r>
              </a:p>
            </p:txBody>
          </p:sp>
        </p:grpSp>
        <p:grpSp>
          <p:nvGrpSpPr>
            <p:cNvPr id="650859" name="Group 619"/>
            <p:cNvGrpSpPr>
              <a:grpSpLocks/>
            </p:cNvGrpSpPr>
            <p:nvPr/>
          </p:nvGrpSpPr>
          <p:grpSpPr bwMode="auto">
            <a:xfrm>
              <a:off x="4112" y="1892"/>
              <a:ext cx="988" cy="399"/>
              <a:chOff x="4025" y="2307"/>
              <a:chExt cx="988" cy="399"/>
            </a:xfrm>
          </p:grpSpPr>
          <p:sp>
            <p:nvSpPr>
              <p:cNvPr id="650860" name="Text Box 620"/>
              <p:cNvSpPr txBox="1">
                <a:spLocks noChangeArrowheads="1"/>
              </p:cNvSpPr>
              <p:nvPr/>
            </p:nvSpPr>
            <p:spPr bwMode="auto">
              <a:xfrm>
                <a:off x="4677" y="2469"/>
                <a:ext cx="336" cy="173"/>
              </a:xfrm>
              <a:prstGeom prst="rect">
                <a:avLst/>
              </a:prstGeom>
              <a:noFill/>
              <a:ln w="9525" algn="ctr">
                <a:noFill/>
                <a:miter lim="800000"/>
                <a:headEnd/>
                <a:tailEnd/>
              </a:ln>
              <a:effectLst/>
            </p:spPr>
            <p:txBody>
              <a:bodyPr>
                <a:spAutoFit/>
              </a:bodyPr>
              <a:lstStyle/>
              <a:p>
                <a:pPr algn="ctr" eaLnBrk="0" hangingPunct="0">
                  <a:lnSpc>
                    <a:spcPct val="100000"/>
                  </a:lnSpc>
                  <a:spcBef>
                    <a:spcPct val="50000"/>
                  </a:spcBef>
                  <a:buClrTx/>
                  <a:buFont typeface="Wingdings" pitchFamily="2" charset="2"/>
                  <a:buNone/>
                </a:pPr>
                <a:r>
                  <a:rPr lang="en-US" sz="1200" b="1">
                    <a:solidFill>
                      <a:schemeClr val="tx1"/>
                    </a:solidFill>
                    <a:latin typeface="Times New Roman" pitchFamily="18" charset="0"/>
                  </a:rPr>
                  <a:t>OP 7</a:t>
                </a:r>
              </a:p>
            </p:txBody>
          </p:sp>
          <p:grpSp>
            <p:nvGrpSpPr>
              <p:cNvPr id="650861" name="Group 621"/>
              <p:cNvGrpSpPr>
                <a:grpSpLocks/>
              </p:cNvGrpSpPr>
              <p:nvPr/>
            </p:nvGrpSpPr>
            <p:grpSpPr bwMode="auto">
              <a:xfrm>
                <a:off x="4025" y="2307"/>
                <a:ext cx="839" cy="399"/>
                <a:chOff x="4025" y="2307"/>
                <a:chExt cx="839" cy="399"/>
              </a:xfrm>
            </p:grpSpPr>
            <p:sp>
              <p:nvSpPr>
                <p:cNvPr id="650862" name="Freeform 622"/>
                <p:cNvSpPr>
                  <a:spLocks/>
                </p:cNvSpPr>
                <p:nvPr/>
              </p:nvSpPr>
              <p:spPr bwMode="auto">
                <a:xfrm rot="21600000">
                  <a:off x="4047" y="2331"/>
                  <a:ext cx="47" cy="47"/>
                </a:xfrm>
                <a:custGeom>
                  <a:avLst/>
                  <a:gdLst/>
                  <a:ahLst/>
                  <a:cxnLst>
                    <a:cxn ang="0">
                      <a:pos x="0" y="15"/>
                    </a:cxn>
                    <a:cxn ang="0">
                      <a:pos x="0" y="12"/>
                    </a:cxn>
                    <a:cxn ang="0">
                      <a:pos x="3" y="3"/>
                    </a:cxn>
                    <a:cxn ang="0">
                      <a:pos x="9" y="0"/>
                    </a:cxn>
                    <a:cxn ang="0">
                      <a:pos x="18" y="0"/>
                    </a:cxn>
                  </a:cxnLst>
                  <a:rect l="0" t="0" r="r" b="b"/>
                  <a:pathLst>
                    <a:path w="18" h="15">
                      <a:moveTo>
                        <a:pt x="0" y="15"/>
                      </a:moveTo>
                      <a:lnTo>
                        <a:pt x="0" y="12"/>
                      </a:lnTo>
                      <a:lnTo>
                        <a:pt x="3" y="3"/>
                      </a:lnTo>
                      <a:lnTo>
                        <a:pt x="9" y="0"/>
                      </a:lnTo>
                      <a:lnTo>
                        <a:pt x="18" y="0"/>
                      </a:lnTo>
                    </a:path>
                  </a:pathLst>
                </a:custGeom>
                <a:noFill/>
                <a:ln w="76200">
                  <a:solidFill>
                    <a:srgbClr val="FFFF66"/>
                  </a:solidFill>
                  <a:prstDash val="solid"/>
                  <a:round/>
                  <a:headEnd/>
                  <a:tailEnd/>
                </a:ln>
              </p:spPr>
              <p:txBody>
                <a:bodyPr/>
                <a:lstStyle/>
                <a:p>
                  <a:endParaRPr lang="fr-FR"/>
                </a:p>
              </p:txBody>
            </p:sp>
            <p:sp>
              <p:nvSpPr>
                <p:cNvPr id="650863" name="Rectangle 623"/>
                <p:cNvSpPr>
                  <a:spLocks noChangeArrowheads="1"/>
                </p:cNvSpPr>
                <p:nvPr/>
              </p:nvSpPr>
              <p:spPr bwMode="auto">
                <a:xfrm rot="21600000">
                  <a:off x="4080" y="2307"/>
                  <a:ext cx="614" cy="48"/>
                </a:xfrm>
                <a:prstGeom prst="rect">
                  <a:avLst/>
                </a:prstGeom>
                <a:solidFill>
                  <a:srgbClr val="FFFF66"/>
                </a:solidFill>
                <a:ln w="9525" algn="ctr">
                  <a:noFill/>
                  <a:miter lim="800000"/>
                  <a:headEnd/>
                  <a:tailEnd/>
                </a:ln>
                <a:effectLst/>
              </p:spPr>
              <p:txBody>
                <a:bodyPr anchor="ctr">
                  <a:spAutoFit/>
                </a:bodyPr>
                <a:lstStyle/>
                <a:p>
                  <a:endParaRPr lang="fr-FR"/>
                </a:p>
              </p:txBody>
            </p:sp>
            <p:sp>
              <p:nvSpPr>
                <p:cNvPr id="650864" name="AutoShape 624"/>
                <p:cNvSpPr>
                  <a:spLocks noChangeArrowheads="1"/>
                </p:cNvSpPr>
                <p:nvPr/>
              </p:nvSpPr>
              <p:spPr bwMode="auto">
                <a:xfrm rot="10800000">
                  <a:off x="4800" y="2448"/>
                  <a:ext cx="64" cy="54"/>
                </a:xfrm>
                <a:prstGeom prst="triangle">
                  <a:avLst>
                    <a:gd name="adj" fmla="val 50000"/>
                  </a:avLst>
                </a:prstGeom>
                <a:solidFill>
                  <a:srgbClr val="FFFF99"/>
                </a:solidFill>
                <a:ln w="9525" algn="ctr">
                  <a:noFill/>
                  <a:miter lim="800000"/>
                  <a:headEnd/>
                  <a:tailEnd/>
                </a:ln>
                <a:effectLst/>
              </p:spPr>
              <p:txBody>
                <a:bodyPr anchor="ctr">
                  <a:spAutoFit/>
                </a:bodyPr>
                <a:lstStyle/>
                <a:p>
                  <a:endParaRPr lang="fr-FR"/>
                </a:p>
              </p:txBody>
            </p:sp>
            <p:cxnSp>
              <p:nvCxnSpPr>
                <p:cNvPr id="650865" name="AutoShape 625"/>
                <p:cNvCxnSpPr>
                  <a:cxnSpLocks noChangeShapeType="1"/>
                  <a:stCxn id="650863" idx="3"/>
                  <a:endCxn id="650864" idx="3"/>
                </p:cNvCxnSpPr>
                <p:nvPr/>
              </p:nvCxnSpPr>
              <p:spPr bwMode="auto">
                <a:xfrm>
                  <a:off x="4694" y="2331"/>
                  <a:ext cx="138" cy="117"/>
                </a:xfrm>
                <a:prstGeom prst="bentConnector2">
                  <a:avLst/>
                </a:prstGeom>
                <a:noFill/>
                <a:ln w="9525">
                  <a:solidFill>
                    <a:srgbClr val="FFFF66"/>
                  </a:solidFill>
                  <a:miter lim="800000"/>
                  <a:headEnd/>
                  <a:tailEnd/>
                </a:ln>
                <a:effectLst/>
              </p:spPr>
            </p:cxnSp>
            <p:sp>
              <p:nvSpPr>
                <p:cNvPr id="650866" name="Rectangle 626"/>
                <p:cNvSpPr>
                  <a:spLocks noChangeArrowheads="1"/>
                </p:cNvSpPr>
                <p:nvPr/>
              </p:nvSpPr>
              <p:spPr bwMode="auto">
                <a:xfrm rot="21600000">
                  <a:off x="4025" y="2373"/>
                  <a:ext cx="50" cy="333"/>
                </a:xfrm>
                <a:prstGeom prst="rect">
                  <a:avLst/>
                </a:prstGeom>
                <a:solidFill>
                  <a:srgbClr val="FFFF66"/>
                </a:solidFill>
                <a:ln w="9525" algn="ctr">
                  <a:noFill/>
                  <a:miter lim="800000"/>
                  <a:headEnd/>
                  <a:tailEnd/>
                </a:ln>
                <a:effectLst/>
              </p:spPr>
              <p:txBody>
                <a:bodyPr anchor="ctr">
                  <a:spAutoFit/>
                </a:bodyPr>
                <a:lstStyle/>
                <a:p>
                  <a:endParaRPr lang="fr-FR"/>
                </a:p>
              </p:txBody>
            </p:sp>
          </p:grpSp>
        </p:grpSp>
        <p:grpSp>
          <p:nvGrpSpPr>
            <p:cNvPr id="650867" name="Group 627"/>
            <p:cNvGrpSpPr>
              <a:grpSpLocks/>
            </p:cNvGrpSpPr>
            <p:nvPr/>
          </p:nvGrpSpPr>
          <p:grpSpPr bwMode="auto">
            <a:xfrm>
              <a:off x="4080" y="2270"/>
              <a:ext cx="1008" cy="400"/>
              <a:chOff x="3984" y="1908"/>
              <a:chExt cx="1008" cy="400"/>
            </a:xfrm>
          </p:grpSpPr>
          <p:sp>
            <p:nvSpPr>
              <p:cNvPr id="650868" name="Freeform 628"/>
              <p:cNvSpPr>
                <a:spLocks/>
              </p:cNvSpPr>
              <p:nvPr/>
            </p:nvSpPr>
            <p:spPr bwMode="auto">
              <a:xfrm rot="37800000">
                <a:off x="4040" y="2226"/>
                <a:ext cx="47" cy="47"/>
              </a:xfrm>
              <a:custGeom>
                <a:avLst/>
                <a:gdLst/>
                <a:ahLst/>
                <a:cxnLst>
                  <a:cxn ang="0">
                    <a:pos x="0" y="15"/>
                  </a:cxn>
                  <a:cxn ang="0">
                    <a:pos x="0" y="12"/>
                  </a:cxn>
                  <a:cxn ang="0">
                    <a:pos x="3" y="3"/>
                  </a:cxn>
                  <a:cxn ang="0">
                    <a:pos x="9" y="0"/>
                  </a:cxn>
                  <a:cxn ang="0">
                    <a:pos x="18" y="0"/>
                  </a:cxn>
                </a:cxnLst>
                <a:rect l="0" t="0" r="r" b="b"/>
                <a:pathLst>
                  <a:path w="18" h="15">
                    <a:moveTo>
                      <a:pt x="0" y="15"/>
                    </a:moveTo>
                    <a:lnTo>
                      <a:pt x="0" y="12"/>
                    </a:lnTo>
                    <a:lnTo>
                      <a:pt x="3" y="3"/>
                    </a:lnTo>
                    <a:lnTo>
                      <a:pt x="9" y="0"/>
                    </a:lnTo>
                    <a:lnTo>
                      <a:pt x="18" y="0"/>
                    </a:lnTo>
                  </a:path>
                </a:pathLst>
              </a:custGeom>
              <a:noFill/>
              <a:ln w="76200">
                <a:solidFill>
                  <a:srgbClr val="FFFF66"/>
                </a:solidFill>
                <a:prstDash val="solid"/>
                <a:round/>
                <a:headEnd/>
                <a:tailEnd/>
              </a:ln>
            </p:spPr>
            <p:txBody>
              <a:bodyPr/>
              <a:lstStyle/>
              <a:p>
                <a:endParaRPr lang="fr-FR"/>
              </a:p>
            </p:txBody>
          </p:sp>
          <p:sp>
            <p:nvSpPr>
              <p:cNvPr id="650869" name="Rectangle 629"/>
              <p:cNvSpPr>
                <a:spLocks noChangeArrowheads="1"/>
              </p:cNvSpPr>
              <p:nvPr/>
            </p:nvSpPr>
            <p:spPr bwMode="auto">
              <a:xfrm rot="21600000">
                <a:off x="4018" y="1908"/>
                <a:ext cx="47" cy="327"/>
              </a:xfrm>
              <a:prstGeom prst="rect">
                <a:avLst/>
              </a:prstGeom>
              <a:solidFill>
                <a:srgbClr val="FFFF66"/>
              </a:solidFill>
              <a:ln w="9525" algn="ctr">
                <a:noFill/>
                <a:miter lim="800000"/>
                <a:headEnd/>
                <a:tailEnd/>
              </a:ln>
              <a:effectLst/>
            </p:spPr>
            <p:txBody>
              <a:bodyPr anchor="ctr">
                <a:spAutoFit/>
              </a:bodyPr>
              <a:lstStyle/>
              <a:p>
                <a:endParaRPr lang="fr-FR"/>
              </a:p>
            </p:txBody>
          </p:sp>
          <p:sp>
            <p:nvSpPr>
              <p:cNvPr id="650870" name="Rectangle 630"/>
              <p:cNvSpPr>
                <a:spLocks noChangeArrowheads="1"/>
              </p:cNvSpPr>
              <p:nvPr/>
            </p:nvSpPr>
            <p:spPr bwMode="auto">
              <a:xfrm rot="21600000">
                <a:off x="4081" y="2250"/>
                <a:ext cx="614" cy="48"/>
              </a:xfrm>
              <a:prstGeom prst="rect">
                <a:avLst/>
              </a:prstGeom>
              <a:solidFill>
                <a:srgbClr val="FFFF66"/>
              </a:solidFill>
              <a:ln w="9525" algn="ctr">
                <a:noFill/>
                <a:miter lim="800000"/>
                <a:headEnd/>
                <a:tailEnd/>
              </a:ln>
              <a:effectLst/>
            </p:spPr>
            <p:txBody>
              <a:bodyPr anchor="ctr">
                <a:spAutoFit/>
              </a:bodyPr>
              <a:lstStyle/>
              <a:p>
                <a:endParaRPr lang="fr-FR"/>
              </a:p>
            </p:txBody>
          </p:sp>
          <p:sp>
            <p:nvSpPr>
              <p:cNvPr id="650871" name="AutoShape 631"/>
              <p:cNvSpPr>
                <a:spLocks noChangeArrowheads="1"/>
              </p:cNvSpPr>
              <p:nvPr/>
            </p:nvSpPr>
            <p:spPr bwMode="auto">
              <a:xfrm rot="21600000">
                <a:off x="4800" y="2099"/>
                <a:ext cx="64" cy="54"/>
              </a:xfrm>
              <a:prstGeom prst="triangle">
                <a:avLst>
                  <a:gd name="adj" fmla="val 50000"/>
                </a:avLst>
              </a:prstGeom>
              <a:solidFill>
                <a:srgbClr val="FFFF99"/>
              </a:solidFill>
              <a:ln w="9525" algn="ctr">
                <a:noFill/>
                <a:miter lim="800000"/>
                <a:headEnd/>
                <a:tailEnd/>
              </a:ln>
              <a:effectLst/>
            </p:spPr>
            <p:txBody>
              <a:bodyPr anchor="ctr">
                <a:spAutoFit/>
              </a:bodyPr>
              <a:lstStyle/>
              <a:p>
                <a:endParaRPr lang="fr-FR"/>
              </a:p>
            </p:txBody>
          </p:sp>
          <p:cxnSp>
            <p:nvCxnSpPr>
              <p:cNvPr id="650872" name="AutoShape 632"/>
              <p:cNvCxnSpPr>
                <a:cxnSpLocks noChangeShapeType="1"/>
                <a:stCxn id="650870" idx="3"/>
                <a:endCxn id="650871" idx="3"/>
              </p:cNvCxnSpPr>
              <p:nvPr/>
            </p:nvCxnSpPr>
            <p:spPr bwMode="auto">
              <a:xfrm flipV="1">
                <a:off x="4695" y="2153"/>
                <a:ext cx="137" cy="121"/>
              </a:xfrm>
              <a:prstGeom prst="bentConnector2">
                <a:avLst/>
              </a:prstGeom>
              <a:noFill/>
              <a:ln w="9525">
                <a:solidFill>
                  <a:srgbClr val="FFFF66"/>
                </a:solidFill>
                <a:miter lim="800000"/>
                <a:headEnd/>
                <a:tailEnd/>
              </a:ln>
              <a:effectLst/>
            </p:spPr>
          </p:cxnSp>
          <p:sp>
            <p:nvSpPr>
              <p:cNvPr id="650873" name="Text Box 633"/>
              <p:cNvSpPr txBox="1">
                <a:spLocks noChangeArrowheads="1"/>
              </p:cNvSpPr>
              <p:nvPr/>
            </p:nvSpPr>
            <p:spPr bwMode="auto">
              <a:xfrm>
                <a:off x="4656" y="1968"/>
                <a:ext cx="336" cy="173"/>
              </a:xfrm>
              <a:prstGeom prst="rect">
                <a:avLst/>
              </a:prstGeom>
              <a:noFill/>
              <a:ln w="9525" algn="ctr">
                <a:noFill/>
                <a:miter lim="800000"/>
                <a:headEnd/>
                <a:tailEnd/>
              </a:ln>
              <a:effectLst/>
            </p:spPr>
            <p:txBody>
              <a:bodyPr>
                <a:spAutoFit/>
              </a:bodyPr>
              <a:lstStyle/>
              <a:p>
                <a:pPr algn="ctr" eaLnBrk="0" hangingPunct="0">
                  <a:lnSpc>
                    <a:spcPct val="100000"/>
                  </a:lnSpc>
                  <a:spcBef>
                    <a:spcPct val="50000"/>
                  </a:spcBef>
                  <a:buClrTx/>
                  <a:buFont typeface="Wingdings" pitchFamily="2" charset="2"/>
                  <a:buNone/>
                </a:pPr>
                <a:r>
                  <a:rPr lang="en-US" sz="1200" b="1">
                    <a:solidFill>
                      <a:schemeClr val="tx1"/>
                    </a:solidFill>
                    <a:latin typeface="Times New Roman" pitchFamily="18" charset="0"/>
                  </a:rPr>
                  <a:t>OP 6</a:t>
                </a:r>
              </a:p>
            </p:txBody>
          </p:sp>
          <p:sp>
            <p:nvSpPr>
              <p:cNvPr id="650874" name="Line 634"/>
              <p:cNvSpPr>
                <a:spLocks noChangeShapeType="1"/>
              </p:cNvSpPr>
              <p:nvPr/>
            </p:nvSpPr>
            <p:spPr bwMode="auto">
              <a:xfrm rot="10800000" flipV="1">
                <a:off x="4081" y="2307"/>
                <a:ext cx="608" cy="1"/>
              </a:xfrm>
              <a:prstGeom prst="line">
                <a:avLst/>
              </a:prstGeom>
              <a:noFill/>
              <a:ln w="9525">
                <a:solidFill>
                  <a:srgbClr val="000000"/>
                </a:solidFill>
                <a:round/>
                <a:headEnd/>
                <a:tailEnd/>
              </a:ln>
              <a:effectLst/>
            </p:spPr>
            <p:txBody>
              <a:bodyPr anchor="ctr">
                <a:spAutoFit/>
              </a:bodyPr>
              <a:lstStyle/>
              <a:p>
                <a:endParaRPr lang="fr-FR"/>
              </a:p>
            </p:txBody>
          </p:sp>
          <p:sp>
            <p:nvSpPr>
              <p:cNvPr id="650875" name="Text Box 635"/>
              <p:cNvSpPr txBox="1">
                <a:spLocks noChangeArrowheads="1"/>
              </p:cNvSpPr>
              <p:nvPr/>
            </p:nvSpPr>
            <p:spPr bwMode="auto">
              <a:xfrm>
                <a:off x="3984" y="2019"/>
                <a:ext cx="768" cy="246"/>
              </a:xfrm>
              <a:prstGeom prst="rect">
                <a:avLst/>
              </a:prstGeom>
              <a:noFill/>
              <a:ln w="9525" algn="ctr">
                <a:noFill/>
                <a:miter lim="800000"/>
                <a:headEnd/>
                <a:tailEnd/>
              </a:ln>
              <a:effectLst/>
            </p:spPr>
            <p:txBody>
              <a:bodyPr>
                <a:spAutoFit/>
              </a:bodyPr>
              <a:lstStyle/>
              <a:p>
                <a:pPr algn="ctr" eaLnBrk="0" hangingPunct="0">
                  <a:lnSpc>
                    <a:spcPct val="70000"/>
                  </a:lnSpc>
                  <a:spcBef>
                    <a:spcPct val="0"/>
                  </a:spcBef>
                  <a:buClrTx/>
                  <a:buFont typeface="Wingdings" pitchFamily="2" charset="2"/>
                  <a:buNone/>
                </a:pPr>
                <a:r>
                  <a:rPr lang="en-US" sz="1400">
                    <a:solidFill>
                      <a:schemeClr val="tx1"/>
                    </a:solidFill>
                    <a:latin typeface="Times New Roman" pitchFamily="18" charset="0"/>
                  </a:rPr>
                  <a:t>Gain</a:t>
                </a:r>
              </a:p>
              <a:p>
                <a:pPr algn="ctr" eaLnBrk="0" hangingPunct="0">
                  <a:lnSpc>
                    <a:spcPct val="70000"/>
                  </a:lnSpc>
                  <a:spcBef>
                    <a:spcPct val="0"/>
                  </a:spcBef>
                  <a:buClrTx/>
                  <a:buFont typeface="Wingdings" pitchFamily="2" charset="2"/>
                  <a:buNone/>
                </a:pPr>
                <a:r>
                  <a:rPr lang="en-US" sz="1400">
                    <a:solidFill>
                      <a:schemeClr val="tx1"/>
                    </a:solidFill>
                    <a:latin typeface="Times New Roman" pitchFamily="18" charset="0"/>
                  </a:rPr>
                  <a:t>Registers</a:t>
                </a:r>
              </a:p>
            </p:txBody>
          </p:sp>
        </p:grpSp>
        <p:grpSp>
          <p:nvGrpSpPr>
            <p:cNvPr id="650876" name="Group 636"/>
            <p:cNvGrpSpPr>
              <a:grpSpLocks/>
            </p:cNvGrpSpPr>
            <p:nvPr/>
          </p:nvGrpSpPr>
          <p:grpSpPr bwMode="auto">
            <a:xfrm>
              <a:off x="4121" y="2669"/>
              <a:ext cx="976" cy="399"/>
              <a:chOff x="4034" y="3084"/>
              <a:chExt cx="976" cy="399"/>
            </a:xfrm>
          </p:grpSpPr>
          <p:grpSp>
            <p:nvGrpSpPr>
              <p:cNvPr id="650877" name="Group 637"/>
              <p:cNvGrpSpPr>
                <a:grpSpLocks/>
              </p:cNvGrpSpPr>
              <p:nvPr/>
            </p:nvGrpSpPr>
            <p:grpSpPr bwMode="auto">
              <a:xfrm>
                <a:off x="4034" y="3084"/>
                <a:ext cx="839" cy="399"/>
                <a:chOff x="4025" y="2307"/>
                <a:chExt cx="839" cy="399"/>
              </a:xfrm>
            </p:grpSpPr>
            <p:sp>
              <p:nvSpPr>
                <p:cNvPr id="650878" name="Freeform 638"/>
                <p:cNvSpPr>
                  <a:spLocks/>
                </p:cNvSpPr>
                <p:nvPr/>
              </p:nvSpPr>
              <p:spPr bwMode="auto">
                <a:xfrm rot="21600000">
                  <a:off x="4047" y="2331"/>
                  <a:ext cx="47" cy="47"/>
                </a:xfrm>
                <a:custGeom>
                  <a:avLst/>
                  <a:gdLst/>
                  <a:ahLst/>
                  <a:cxnLst>
                    <a:cxn ang="0">
                      <a:pos x="0" y="15"/>
                    </a:cxn>
                    <a:cxn ang="0">
                      <a:pos x="0" y="12"/>
                    </a:cxn>
                    <a:cxn ang="0">
                      <a:pos x="3" y="3"/>
                    </a:cxn>
                    <a:cxn ang="0">
                      <a:pos x="9" y="0"/>
                    </a:cxn>
                    <a:cxn ang="0">
                      <a:pos x="18" y="0"/>
                    </a:cxn>
                  </a:cxnLst>
                  <a:rect l="0" t="0" r="r" b="b"/>
                  <a:pathLst>
                    <a:path w="18" h="15">
                      <a:moveTo>
                        <a:pt x="0" y="15"/>
                      </a:moveTo>
                      <a:lnTo>
                        <a:pt x="0" y="12"/>
                      </a:lnTo>
                      <a:lnTo>
                        <a:pt x="3" y="3"/>
                      </a:lnTo>
                      <a:lnTo>
                        <a:pt x="9" y="0"/>
                      </a:lnTo>
                      <a:lnTo>
                        <a:pt x="18" y="0"/>
                      </a:lnTo>
                    </a:path>
                  </a:pathLst>
                </a:custGeom>
                <a:noFill/>
                <a:ln w="76200">
                  <a:solidFill>
                    <a:srgbClr val="FFFF66"/>
                  </a:solidFill>
                  <a:prstDash val="solid"/>
                  <a:round/>
                  <a:headEnd/>
                  <a:tailEnd/>
                </a:ln>
              </p:spPr>
              <p:txBody>
                <a:bodyPr/>
                <a:lstStyle/>
                <a:p>
                  <a:endParaRPr lang="fr-FR"/>
                </a:p>
              </p:txBody>
            </p:sp>
            <p:sp>
              <p:nvSpPr>
                <p:cNvPr id="650879" name="Rectangle 639"/>
                <p:cNvSpPr>
                  <a:spLocks noChangeArrowheads="1"/>
                </p:cNvSpPr>
                <p:nvPr/>
              </p:nvSpPr>
              <p:spPr bwMode="auto">
                <a:xfrm rot="21600000">
                  <a:off x="4080" y="2307"/>
                  <a:ext cx="614" cy="48"/>
                </a:xfrm>
                <a:prstGeom prst="rect">
                  <a:avLst/>
                </a:prstGeom>
                <a:solidFill>
                  <a:srgbClr val="FFFF66"/>
                </a:solidFill>
                <a:ln w="9525" algn="ctr">
                  <a:noFill/>
                  <a:miter lim="800000"/>
                  <a:headEnd/>
                  <a:tailEnd/>
                </a:ln>
                <a:effectLst/>
              </p:spPr>
              <p:txBody>
                <a:bodyPr anchor="ctr">
                  <a:spAutoFit/>
                </a:bodyPr>
                <a:lstStyle/>
                <a:p>
                  <a:endParaRPr lang="fr-FR"/>
                </a:p>
              </p:txBody>
            </p:sp>
            <p:sp>
              <p:nvSpPr>
                <p:cNvPr id="650880" name="AutoShape 640"/>
                <p:cNvSpPr>
                  <a:spLocks noChangeArrowheads="1"/>
                </p:cNvSpPr>
                <p:nvPr/>
              </p:nvSpPr>
              <p:spPr bwMode="auto">
                <a:xfrm rot="10800000">
                  <a:off x="4800" y="2448"/>
                  <a:ext cx="64" cy="54"/>
                </a:xfrm>
                <a:prstGeom prst="triangle">
                  <a:avLst>
                    <a:gd name="adj" fmla="val 50000"/>
                  </a:avLst>
                </a:prstGeom>
                <a:solidFill>
                  <a:srgbClr val="FFFF99"/>
                </a:solidFill>
                <a:ln w="9525" algn="ctr">
                  <a:noFill/>
                  <a:miter lim="800000"/>
                  <a:headEnd/>
                  <a:tailEnd/>
                </a:ln>
                <a:effectLst/>
              </p:spPr>
              <p:txBody>
                <a:bodyPr anchor="ctr">
                  <a:spAutoFit/>
                </a:bodyPr>
                <a:lstStyle/>
                <a:p>
                  <a:endParaRPr lang="fr-FR"/>
                </a:p>
              </p:txBody>
            </p:sp>
            <p:cxnSp>
              <p:nvCxnSpPr>
                <p:cNvPr id="650881" name="AutoShape 641"/>
                <p:cNvCxnSpPr>
                  <a:cxnSpLocks noChangeShapeType="1"/>
                  <a:stCxn id="650879" idx="3"/>
                  <a:endCxn id="650880" idx="3"/>
                </p:cNvCxnSpPr>
                <p:nvPr/>
              </p:nvCxnSpPr>
              <p:spPr bwMode="auto">
                <a:xfrm>
                  <a:off x="4694" y="2331"/>
                  <a:ext cx="138" cy="117"/>
                </a:xfrm>
                <a:prstGeom prst="bentConnector2">
                  <a:avLst/>
                </a:prstGeom>
                <a:noFill/>
                <a:ln w="9525">
                  <a:solidFill>
                    <a:srgbClr val="FFFF66"/>
                  </a:solidFill>
                  <a:miter lim="800000"/>
                  <a:headEnd/>
                  <a:tailEnd/>
                </a:ln>
                <a:effectLst/>
              </p:spPr>
            </p:cxnSp>
            <p:sp>
              <p:nvSpPr>
                <p:cNvPr id="650882" name="Rectangle 642"/>
                <p:cNvSpPr>
                  <a:spLocks noChangeArrowheads="1"/>
                </p:cNvSpPr>
                <p:nvPr/>
              </p:nvSpPr>
              <p:spPr bwMode="auto">
                <a:xfrm rot="21600000">
                  <a:off x="4025" y="2373"/>
                  <a:ext cx="50" cy="333"/>
                </a:xfrm>
                <a:prstGeom prst="rect">
                  <a:avLst/>
                </a:prstGeom>
                <a:solidFill>
                  <a:srgbClr val="FFFF66"/>
                </a:solidFill>
                <a:ln w="9525" algn="ctr">
                  <a:noFill/>
                  <a:miter lim="800000"/>
                  <a:headEnd/>
                  <a:tailEnd/>
                </a:ln>
                <a:effectLst/>
              </p:spPr>
              <p:txBody>
                <a:bodyPr anchor="ctr">
                  <a:spAutoFit/>
                </a:bodyPr>
                <a:lstStyle/>
                <a:p>
                  <a:endParaRPr lang="fr-FR"/>
                </a:p>
              </p:txBody>
            </p:sp>
          </p:grpSp>
          <p:sp>
            <p:nvSpPr>
              <p:cNvPr id="650883" name="Text Box 643"/>
              <p:cNvSpPr txBox="1">
                <a:spLocks noChangeArrowheads="1"/>
              </p:cNvSpPr>
              <p:nvPr/>
            </p:nvSpPr>
            <p:spPr bwMode="auto">
              <a:xfrm>
                <a:off x="4674" y="3240"/>
                <a:ext cx="336" cy="173"/>
              </a:xfrm>
              <a:prstGeom prst="rect">
                <a:avLst/>
              </a:prstGeom>
              <a:noFill/>
              <a:ln w="9525" algn="ctr">
                <a:noFill/>
                <a:miter lim="800000"/>
                <a:headEnd/>
                <a:tailEnd/>
              </a:ln>
              <a:effectLst/>
            </p:spPr>
            <p:txBody>
              <a:bodyPr>
                <a:spAutoFit/>
              </a:bodyPr>
              <a:lstStyle/>
              <a:p>
                <a:pPr algn="ctr" eaLnBrk="0" hangingPunct="0">
                  <a:lnSpc>
                    <a:spcPct val="100000"/>
                  </a:lnSpc>
                  <a:spcBef>
                    <a:spcPct val="50000"/>
                  </a:spcBef>
                  <a:buClrTx/>
                  <a:buFont typeface="Wingdings" pitchFamily="2" charset="2"/>
                  <a:buNone/>
                </a:pPr>
                <a:r>
                  <a:rPr lang="en-US" sz="1200" b="1">
                    <a:solidFill>
                      <a:schemeClr val="tx1"/>
                    </a:solidFill>
                    <a:latin typeface="Times New Roman" pitchFamily="18" charset="0"/>
                  </a:rPr>
                  <a:t>OP 5</a:t>
                </a:r>
              </a:p>
            </p:txBody>
          </p:sp>
        </p:grpSp>
      </p:grpSp>
      <p:sp>
        <p:nvSpPr>
          <p:cNvPr id="650747" name="AutoShape 507"/>
          <p:cNvSpPr>
            <a:spLocks noChangeArrowheads="1"/>
          </p:cNvSpPr>
          <p:nvPr/>
        </p:nvSpPr>
        <p:spPr bwMode="auto">
          <a:xfrm rot="10800000">
            <a:off x="2898775" y="3379788"/>
            <a:ext cx="976313" cy="485775"/>
          </a:xfrm>
          <a:prstGeom prst="rightArrow">
            <a:avLst>
              <a:gd name="adj1" fmla="val 50000"/>
              <a:gd name="adj2" fmla="val 50245"/>
            </a:avLst>
          </a:prstGeom>
          <a:solidFill>
            <a:srgbClr val="FA3110"/>
          </a:solidFill>
          <a:ln w="9525" algn="ctr">
            <a:noFill/>
            <a:miter lim="800000"/>
            <a:headEnd/>
            <a:tailEnd/>
          </a:ln>
          <a:effectLst/>
        </p:spPr>
        <p:txBody>
          <a:bodyPr wrap="none" anchor="ctr">
            <a:spAutoFit/>
          </a:bodyPr>
          <a:lstStyle/>
          <a:p>
            <a:endParaRPr lang="fr-FR"/>
          </a:p>
        </p:txBody>
      </p:sp>
      <p:sp>
        <p:nvSpPr>
          <p:cNvPr id="650746" name="AutoShape 506"/>
          <p:cNvSpPr>
            <a:spLocks noChangeArrowheads="1"/>
          </p:cNvSpPr>
          <p:nvPr/>
        </p:nvSpPr>
        <p:spPr bwMode="auto">
          <a:xfrm>
            <a:off x="4956175" y="3379788"/>
            <a:ext cx="976313" cy="485775"/>
          </a:xfrm>
          <a:prstGeom prst="rightArrow">
            <a:avLst>
              <a:gd name="adj1" fmla="val 50000"/>
              <a:gd name="adj2" fmla="val 50245"/>
            </a:avLst>
          </a:prstGeom>
          <a:solidFill>
            <a:srgbClr val="FA3110"/>
          </a:solidFill>
          <a:ln w="9525" algn="ctr">
            <a:noFill/>
            <a:miter lim="800000"/>
            <a:headEnd/>
            <a:tailEnd/>
          </a:ln>
          <a:effectLst/>
        </p:spPr>
        <p:txBody>
          <a:bodyPr wrap="none" anchor="ctr">
            <a:spAutoFit/>
          </a:bodyPr>
          <a:lstStyle/>
          <a:p>
            <a:endParaRPr lang="fr-FR"/>
          </a:p>
        </p:txBody>
      </p:sp>
      <p:sp>
        <p:nvSpPr>
          <p:cNvPr id="650247" name="Rectangle 7"/>
          <p:cNvSpPr>
            <a:spLocks noGrp="1" noRot="1" noChangeArrowheads="1"/>
          </p:cNvSpPr>
          <p:nvPr>
            <p:ph type="title"/>
          </p:nvPr>
        </p:nvSpPr>
        <p:spPr>
          <a:xfrm>
            <a:off x="1295400" y="198438"/>
            <a:ext cx="5791200" cy="641350"/>
          </a:xfrm>
          <a:noFill/>
        </p:spPr>
        <p:txBody>
          <a:bodyPr/>
          <a:lstStyle/>
          <a:p>
            <a:r>
              <a:rPr lang="en-US" b="1"/>
              <a:t>The CCD220 Design</a:t>
            </a:r>
          </a:p>
        </p:txBody>
      </p:sp>
      <p:sp>
        <p:nvSpPr>
          <p:cNvPr id="650246" name="Rectangle 6"/>
          <p:cNvSpPr>
            <a:spLocks noChangeArrowheads="1"/>
          </p:cNvSpPr>
          <p:nvPr/>
        </p:nvSpPr>
        <p:spPr bwMode="auto">
          <a:xfrm>
            <a:off x="0" y="0"/>
            <a:ext cx="9144000" cy="0"/>
          </a:xfrm>
          <a:prstGeom prst="rect">
            <a:avLst/>
          </a:prstGeom>
          <a:noFill/>
          <a:ln w="9525" algn="ctr">
            <a:noFill/>
            <a:miter lim="800000"/>
            <a:headEnd/>
            <a:tailEnd/>
          </a:ln>
          <a:effectLst/>
        </p:spPr>
        <p:txBody>
          <a:bodyPr wrap="none" anchor="ctr">
            <a:spAutoFit/>
          </a:bodyPr>
          <a:lstStyle/>
          <a:p>
            <a:endParaRPr lang="fr-FR"/>
          </a:p>
        </p:txBody>
      </p:sp>
      <p:grpSp>
        <p:nvGrpSpPr>
          <p:cNvPr id="650888" name="Group 648"/>
          <p:cNvGrpSpPr>
            <a:grpSpLocks/>
          </p:cNvGrpSpPr>
          <p:nvPr/>
        </p:nvGrpSpPr>
        <p:grpSpPr bwMode="auto">
          <a:xfrm>
            <a:off x="4038600" y="1143000"/>
            <a:ext cx="2209800" cy="1627188"/>
            <a:chOff x="2544" y="720"/>
            <a:chExt cx="1392" cy="1025"/>
          </a:xfrm>
        </p:grpSpPr>
        <p:sp>
          <p:nvSpPr>
            <p:cNvPr id="650635" name="Text Box 395"/>
            <p:cNvSpPr txBox="1">
              <a:spLocks noChangeArrowheads="1"/>
            </p:cNvSpPr>
            <p:nvPr/>
          </p:nvSpPr>
          <p:spPr bwMode="auto">
            <a:xfrm>
              <a:off x="2544" y="720"/>
              <a:ext cx="1392" cy="610"/>
            </a:xfrm>
            <a:prstGeom prst="rect">
              <a:avLst/>
            </a:prstGeom>
            <a:solidFill>
              <a:srgbClr val="0066FF"/>
            </a:solidFill>
            <a:ln w="9525" algn="ctr">
              <a:noFill/>
              <a:miter lim="800000"/>
              <a:headEnd/>
              <a:tailEnd/>
            </a:ln>
            <a:effectLst/>
          </p:spPr>
          <p:txBody>
            <a:bodyPr>
              <a:spAutoFit/>
            </a:bodyPr>
            <a:lstStyle/>
            <a:p>
              <a:pPr algn="ctr" eaLnBrk="0" hangingPunct="0">
                <a:spcBef>
                  <a:spcPct val="0"/>
                </a:spcBef>
                <a:buClrTx/>
                <a:buFont typeface="Wingdings" pitchFamily="2" charset="2"/>
                <a:buNone/>
              </a:pPr>
              <a:r>
                <a:rPr lang="en-US" sz="1800" b="1">
                  <a:solidFill>
                    <a:srgbClr val="FFFF00"/>
                  </a:solidFill>
                  <a:effectLst>
                    <a:outerShdw blurRad="38100" dist="38100" dir="2700000" algn="tl">
                      <a:srgbClr val="000000"/>
                    </a:outerShdw>
                  </a:effectLst>
                  <a:latin typeface="Times New Roman" pitchFamily="18" charset="0"/>
                </a:rPr>
                <a:t>Metal Buttressed</a:t>
              </a:r>
            </a:p>
            <a:p>
              <a:pPr algn="ctr" eaLnBrk="0" hangingPunct="0">
                <a:spcBef>
                  <a:spcPct val="0"/>
                </a:spcBef>
                <a:buClrTx/>
                <a:buFont typeface="Wingdings" pitchFamily="2" charset="2"/>
                <a:buNone/>
              </a:pPr>
              <a:r>
                <a:rPr lang="en-US" sz="1800" b="1">
                  <a:solidFill>
                    <a:srgbClr val="FFFF00"/>
                  </a:solidFill>
                  <a:effectLst>
                    <a:outerShdw blurRad="38100" dist="38100" dir="2700000" algn="tl">
                      <a:srgbClr val="000000"/>
                    </a:outerShdw>
                  </a:effectLst>
                  <a:latin typeface="Times New Roman" pitchFamily="18" charset="0"/>
                </a:rPr>
                <a:t>2</a:t>
              </a:r>
              <a:r>
                <a:rPr lang="el-GR" sz="1800" b="1">
                  <a:solidFill>
                    <a:srgbClr val="FFFF00"/>
                  </a:solidFill>
                  <a:effectLst>
                    <a:outerShdw blurRad="38100" dist="38100" dir="2700000" algn="tl">
                      <a:srgbClr val="000000"/>
                    </a:outerShdw>
                  </a:effectLst>
                  <a:latin typeface="Times New Roman" pitchFamily="18" charset="0"/>
                </a:rPr>
                <a:t>Φ</a:t>
              </a:r>
              <a:r>
                <a:rPr lang="en-US" sz="1800" b="1">
                  <a:solidFill>
                    <a:srgbClr val="FFFF00"/>
                  </a:solidFill>
                  <a:effectLst>
                    <a:outerShdw blurRad="38100" dist="38100" dir="2700000" algn="tl">
                      <a:srgbClr val="000000"/>
                    </a:outerShdw>
                  </a:effectLst>
                  <a:latin typeface="Times New Roman" pitchFamily="18" charset="0"/>
                </a:rPr>
                <a:t> 10 Mhz Clocks</a:t>
              </a:r>
            </a:p>
            <a:p>
              <a:pPr algn="ctr" eaLnBrk="0" hangingPunct="0">
                <a:spcBef>
                  <a:spcPct val="0"/>
                </a:spcBef>
                <a:buClrTx/>
                <a:buFont typeface="Wingdings" pitchFamily="2" charset="2"/>
                <a:buNone/>
              </a:pPr>
              <a:r>
                <a:rPr lang="en-US" sz="1800">
                  <a:solidFill>
                    <a:srgbClr val="FFFF00"/>
                  </a:solidFill>
                  <a:effectLst>
                    <a:outerShdw blurRad="38100" dist="38100" dir="2700000" algn="tl">
                      <a:srgbClr val="000000"/>
                    </a:outerShdw>
                  </a:effectLst>
                  <a:latin typeface="Times New Roman" pitchFamily="18" charset="0"/>
                </a:rPr>
                <a:t>for fast image to store </a:t>
              </a:r>
              <a:r>
                <a:rPr lang="en-US" sz="1800">
                  <a:solidFill>
                    <a:srgbClr val="FFFF00"/>
                  </a:solidFill>
                  <a:effectLst>
                    <a:outerShdw blurRad="38100" dist="38100" dir="2700000" algn="tl">
                      <a:srgbClr val="000000"/>
                    </a:outerShdw>
                  </a:effectLst>
                  <a:latin typeface="Times New Roman" pitchFamily="18" charset="0"/>
                  <a:cs typeface="Times New Roman" pitchFamily="18" charset="0"/>
                </a:rPr>
                <a:t>transfer rates.</a:t>
              </a:r>
              <a:endParaRPr lang="el-GR" sz="1800">
                <a:solidFill>
                  <a:srgbClr val="FFFF00"/>
                </a:solidFill>
                <a:effectLst>
                  <a:outerShdw blurRad="38100" dist="38100" dir="2700000" algn="tl">
                    <a:srgbClr val="000000"/>
                  </a:outerShdw>
                </a:effectLst>
                <a:latin typeface="Times New Roman" pitchFamily="18" charset="0"/>
                <a:cs typeface="Times New Roman" pitchFamily="18" charset="0"/>
              </a:endParaRPr>
            </a:p>
          </p:txBody>
        </p:sp>
        <p:sp>
          <p:nvSpPr>
            <p:cNvPr id="650638" name="Line 398"/>
            <p:cNvSpPr>
              <a:spLocks noChangeShapeType="1"/>
            </p:cNvSpPr>
            <p:nvPr/>
          </p:nvSpPr>
          <p:spPr bwMode="auto">
            <a:xfrm flipH="1">
              <a:off x="3063" y="1313"/>
              <a:ext cx="144" cy="432"/>
            </a:xfrm>
            <a:prstGeom prst="line">
              <a:avLst/>
            </a:prstGeom>
            <a:noFill/>
            <a:ln w="38100">
              <a:solidFill>
                <a:schemeClr val="tx1"/>
              </a:solidFill>
              <a:round/>
              <a:headEnd/>
              <a:tailEnd type="triangle" w="med" len="med"/>
            </a:ln>
            <a:effectLst/>
          </p:spPr>
          <p:txBody>
            <a:bodyPr anchor="ctr">
              <a:spAutoFit/>
            </a:bodyPr>
            <a:lstStyle/>
            <a:p>
              <a:endParaRPr lang="fr-FR"/>
            </a:p>
          </p:txBody>
        </p:sp>
        <p:sp>
          <p:nvSpPr>
            <p:cNvPr id="650639" name="Line 399"/>
            <p:cNvSpPr>
              <a:spLocks noChangeShapeType="1"/>
            </p:cNvSpPr>
            <p:nvPr/>
          </p:nvSpPr>
          <p:spPr bwMode="auto">
            <a:xfrm>
              <a:off x="3447" y="1313"/>
              <a:ext cx="96" cy="432"/>
            </a:xfrm>
            <a:prstGeom prst="line">
              <a:avLst/>
            </a:prstGeom>
            <a:noFill/>
            <a:ln w="38100">
              <a:solidFill>
                <a:schemeClr val="tx1"/>
              </a:solidFill>
              <a:round/>
              <a:headEnd/>
              <a:tailEnd type="triangle" w="med" len="med"/>
            </a:ln>
            <a:effectLst/>
          </p:spPr>
          <p:txBody>
            <a:bodyPr anchor="ctr">
              <a:spAutoFit/>
            </a:bodyPr>
            <a:lstStyle/>
            <a:p>
              <a:endParaRPr lang="fr-FR"/>
            </a:p>
          </p:txBody>
        </p:sp>
      </p:grpSp>
      <p:grpSp>
        <p:nvGrpSpPr>
          <p:cNvPr id="650886" name="Group 646"/>
          <p:cNvGrpSpPr>
            <a:grpSpLocks/>
          </p:cNvGrpSpPr>
          <p:nvPr/>
        </p:nvGrpSpPr>
        <p:grpSpPr bwMode="auto">
          <a:xfrm>
            <a:off x="747713" y="1179513"/>
            <a:ext cx="2133600" cy="1362075"/>
            <a:chOff x="384" y="1158"/>
            <a:chExt cx="1344" cy="858"/>
          </a:xfrm>
        </p:grpSpPr>
        <p:sp>
          <p:nvSpPr>
            <p:cNvPr id="650649" name="Text Box 409"/>
            <p:cNvSpPr txBox="1">
              <a:spLocks noChangeArrowheads="1"/>
            </p:cNvSpPr>
            <p:nvPr/>
          </p:nvSpPr>
          <p:spPr bwMode="auto">
            <a:xfrm>
              <a:off x="384" y="1158"/>
              <a:ext cx="1296" cy="472"/>
            </a:xfrm>
            <a:prstGeom prst="rect">
              <a:avLst/>
            </a:prstGeom>
            <a:solidFill>
              <a:srgbClr val="0066FF"/>
            </a:solidFill>
            <a:ln w="9525" algn="ctr">
              <a:noFill/>
              <a:miter lim="800000"/>
              <a:headEnd/>
              <a:tailEnd/>
            </a:ln>
            <a:effectLst/>
          </p:spPr>
          <p:txBody>
            <a:bodyPr>
              <a:spAutoFit/>
            </a:bodyPr>
            <a:lstStyle/>
            <a:p>
              <a:pPr algn="ctr" eaLnBrk="0" hangingPunct="0">
                <a:spcBef>
                  <a:spcPct val="0"/>
                </a:spcBef>
                <a:buClrTx/>
                <a:buFont typeface="Wingdings" pitchFamily="2" charset="2"/>
                <a:buNone/>
              </a:pPr>
              <a:r>
                <a:rPr lang="en-US" sz="1800" b="1">
                  <a:solidFill>
                    <a:srgbClr val="FFFF00"/>
                  </a:solidFill>
                  <a:effectLst>
                    <a:outerShdw blurRad="38100" dist="38100" dir="2700000" algn="tl">
                      <a:srgbClr val="000000"/>
                    </a:outerShdw>
                  </a:effectLst>
                  <a:latin typeface="Times New Roman" pitchFamily="18" charset="0"/>
                </a:rPr>
                <a:t>Store slanted</a:t>
              </a:r>
              <a:r>
                <a:rPr lang="en-US" sz="1800">
                  <a:solidFill>
                    <a:srgbClr val="FFFF00"/>
                  </a:solidFill>
                  <a:effectLst>
                    <a:outerShdw blurRad="38100" dist="38100" dir="2700000" algn="tl">
                      <a:srgbClr val="000000"/>
                    </a:outerShdw>
                  </a:effectLst>
                  <a:latin typeface="Times New Roman" pitchFamily="18" charset="0"/>
                </a:rPr>
                <a:t> </a:t>
              </a:r>
            </a:p>
            <a:p>
              <a:pPr algn="ctr" eaLnBrk="0" hangingPunct="0">
                <a:spcBef>
                  <a:spcPct val="0"/>
                </a:spcBef>
                <a:buClrTx/>
                <a:buFont typeface="Wingdings" pitchFamily="2" charset="2"/>
                <a:buNone/>
              </a:pPr>
              <a:r>
                <a:rPr lang="en-US" sz="1800">
                  <a:solidFill>
                    <a:srgbClr val="FFFF00"/>
                  </a:solidFill>
                  <a:effectLst>
                    <a:outerShdw blurRad="38100" dist="38100" dir="2700000" algn="tl">
                      <a:srgbClr val="000000"/>
                    </a:outerShdw>
                  </a:effectLst>
                  <a:latin typeface="Times New Roman" pitchFamily="18" charset="0"/>
                </a:rPr>
                <a:t>to allow room for multiple outputs</a:t>
              </a:r>
              <a:r>
                <a:rPr lang="en-US" sz="1800">
                  <a:solidFill>
                    <a:srgbClr val="FFFF00"/>
                  </a:solidFill>
                  <a:effectLst>
                    <a:outerShdw blurRad="38100" dist="38100" dir="2700000" algn="tl">
                      <a:srgbClr val="000000"/>
                    </a:outerShdw>
                  </a:effectLst>
                  <a:latin typeface="Times New Roman" pitchFamily="18" charset="0"/>
                  <a:cs typeface="Times New Roman" pitchFamily="18" charset="0"/>
                </a:rPr>
                <a:t>.</a:t>
              </a:r>
              <a:endParaRPr lang="el-GR" sz="1800">
                <a:solidFill>
                  <a:srgbClr val="FFFF00"/>
                </a:solidFill>
                <a:effectLst>
                  <a:outerShdw blurRad="38100" dist="38100" dir="2700000" algn="tl">
                    <a:srgbClr val="000000"/>
                  </a:outerShdw>
                </a:effectLst>
                <a:latin typeface="Times New Roman" pitchFamily="18" charset="0"/>
                <a:cs typeface="Times New Roman" pitchFamily="18" charset="0"/>
              </a:endParaRPr>
            </a:p>
          </p:txBody>
        </p:sp>
        <p:sp>
          <p:nvSpPr>
            <p:cNvPr id="650650" name="Line 410"/>
            <p:cNvSpPr>
              <a:spLocks noChangeShapeType="1"/>
            </p:cNvSpPr>
            <p:nvPr/>
          </p:nvSpPr>
          <p:spPr bwMode="auto">
            <a:xfrm>
              <a:off x="1440" y="1632"/>
              <a:ext cx="288" cy="384"/>
            </a:xfrm>
            <a:prstGeom prst="line">
              <a:avLst/>
            </a:prstGeom>
            <a:noFill/>
            <a:ln w="38100">
              <a:solidFill>
                <a:schemeClr val="tx1"/>
              </a:solidFill>
              <a:round/>
              <a:headEnd/>
              <a:tailEnd type="triangle" w="med" len="med"/>
            </a:ln>
            <a:effectLst/>
          </p:spPr>
          <p:txBody>
            <a:bodyPr anchor="ctr">
              <a:spAutoFit/>
            </a:bodyPr>
            <a:lstStyle/>
            <a:p>
              <a:endParaRPr lang="fr-FR"/>
            </a:p>
          </p:txBody>
        </p:sp>
      </p:grpSp>
      <p:sp>
        <p:nvSpPr>
          <p:cNvPr id="650654" name="Rectangle 414"/>
          <p:cNvSpPr>
            <a:spLocks noRot="1" noChangeArrowheads="1"/>
          </p:cNvSpPr>
          <p:nvPr/>
        </p:nvSpPr>
        <p:spPr bwMode="auto">
          <a:xfrm>
            <a:off x="2057400" y="5410200"/>
            <a:ext cx="4953000" cy="762000"/>
          </a:xfrm>
          <a:prstGeom prst="rect">
            <a:avLst/>
          </a:prstGeom>
          <a:solidFill>
            <a:srgbClr val="0066FF"/>
          </a:solidFill>
          <a:ln w="9525">
            <a:noFill/>
            <a:miter lim="800000"/>
            <a:headEnd/>
            <a:tailEnd/>
          </a:ln>
          <a:effectLst/>
        </p:spPr>
        <p:txBody>
          <a:bodyPr/>
          <a:lstStyle/>
          <a:p>
            <a:pPr marL="342900" indent="-342900" algn="ctr">
              <a:lnSpc>
                <a:spcPct val="100000"/>
              </a:lnSpc>
              <a:spcBef>
                <a:spcPct val="0"/>
              </a:spcBef>
              <a:buClr>
                <a:schemeClr val="tx1"/>
              </a:buClr>
              <a:buFont typeface="Wingdings" pitchFamily="2" charset="2"/>
              <a:buNone/>
            </a:pPr>
            <a:r>
              <a:rPr lang="en-US" b="1" dirty="0">
                <a:solidFill>
                  <a:schemeClr val="tx1"/>
                </a:solidFill>
                <a:effectLst>
                  <a:outerShdw blurRad="38100" dist="38100" dir="2700000" algn="tl">
                    <a:srgbClr val="000000"/>
                  </a:outerShdw>
                </a:effectLst>
              </a:rPr>
              <a:t>Split frame transfer 8-output </a:t>
            </a:r>
          </a:p>
          <a:p>
            <a:pPr marL="342900" indent="-342900" algn="ctr">
              <a:lnSpc>
                <a:spcPct val="100000"/>
              </a:lnSpc>
              <a:spcBef>
                <a:spcPct val="0"/>
              </a:spcBef>
              <a:buClr>
                <a:schemeClr val="tx1"/>
              </a:buClr>
              <a:buFont typeface="Wingdings" pitchFamily="2" charset="2"/>
              <a:buNone/>
            </a:pPr>
            <a:r>
              <a:rPr lang="en-US" b="1" dirty="0">
                <a:solidFill>
                  <a:schemeClr val="tx1"/>
                </a:solidFill>
                <a:effectLst>
                  <a:outerShdw blurRad="38100" dist="38100" dir="2700000" algn="tl">
                    <a:srgbClr val="000000"/>
                  </a:outerShdw>
                </a:effectLst>
              </a:rPr>
              <a:t>back-illuminated e2v-L3Vision CCD.</a:t>
            </a:r>
          </a:p>
        </p:txBody>
      </p:sp>
      <p:grpSp>
        <p:nvGrpSpPr>
          <p:cNvPr id="650887" name="Group 647"/>
          <p:cNvGrpSpPr>
            <a:grpSpLocks/>
          </p:cNvGrpSpPr>
          <p:nvPr/>
        </p:nvGrpSpPr>
        <p:grpSpPr bwMode="auto">
          <a:xfrm>
            <a:off x="6781800" y="1219200"/>
            <a:ext cx="2209800" cy="1295400"/>
            <a:chOff x="4272" y="768"/>
            <a:chExt cx="1392" cy="816"/>
          </a:xfrm>
        </p:grpSpPr>
        <p:sp>
          <p:nvSpPr>
            <p:cNvPr id="650644" name="Text Box 404"/>
            <p:cNvSpPr txBox="1">
              <a:spLocks noChangeArrowheads="1"/>
            </p:cNvSpPr>
            <p:nvPr/>
          </p:nvSpPr>
          <p:spPr bwMode="auto">
            <a:xfrm>
              <a:off x="4272" y="768"/>
              <a:ext cx="1392" cy="526"/>
            </a:xfrm>
            <a:prstGeom prst="rect">
              <a:avLst/>
            </a:prstGeom>
            <a:solidFill>
              <a:srgbClr val="0066FF"/>
            </a:solidFill>
            <a:ln w="9525" algn="ctr">
              <a:noFill/>
              <a:miter lim="800000"/>
              <a:headEnd/>
              <a:tailEnd/>
            </a:ln>
            <a:effectLst/>
          </p:spPr>
          <p:txBody>
            <a:bodyPr>
              <a:spAutoFit/>
            </a:bodyPr>
            <a:lstStyle/>
            <a:p>
              <a:pPr algn="ctr" eaLnBrk="0" hangingPunct="0">
                <a:lnSpc>
                  <a:spcPct val="90000"/>
                </a:lnSpc>
                <a:spcBef>
                  <a:spcPct val="0"/>
                </a:spcBef>
                <a:buClrTx/>
                <a:buFont typeface="Wingdings" pitchFamily="2" charset="2"/>
                <a:buNone/>
              </a:pPr>
              <a:r>
                <a:rPr lang="en-US" sz="1800" b="1">
                  <a:solidFill>
                    <a:srgbClr val="FFFF00"/>
                  </a:solidFill>
                  <a:effectLst>
                    <a:outerShdw blurRad="38100" dist="38100" dir="2700000" algn="tl">
                      <a:srgbClr val="000000"/>
                    </a:outerShdw>
                  </a:effectLst>
                  <a:latin typeface="Times New Roman" pitchFamily="18" charset="0"/>
                </a:rPr>
                <a:t>8 L3Vision Gain Registers/Outputs</a:t>
              </a:r>
              <a:r>
                <a:rPr lang="en-US" sz="1800">
                  <a:solidFill>
                    <a:srgbClr val="FFFF00"/>
                  </a:solidFill>
                  <a:effectLst>
                    <a:outerShdw blurRad="38100" dist="38100" dir="2700000" algn="tl">
                      <a:srgbClr val="000000"/>
                    </a:outerShdw>
                  </a:effectLst>
                  <a:latin typeface="Times New Roman" pitchFamily="18" charset="0"/>
                </a:rPr>
                <a:t>.</a:t>
              </a:r>
            </a:p>
            <a:p>
              <a:pPr algn="ctr" eaLnBrk="0" hangingPunct="0">
                <a:lnSpc>
                  <a:spcPct val="90000"/>
                </a:lnSpc>
                <a:spcBef>
                  <a:spcPct val="0"/>
                </a:spcBef>
                <a:buClrTx/>
                <a:buFont typeface="Wingdings" pitchFamily="2" charset="2"/>
                <a:buNone/>
              </a:pPr>
              <a:r>
                <a:rPr lang="en-US" sz="1800">
                  <a:solidFill>
                    <a:srgbClr val="FFFF00"/>
                  </a:solidFill>
                  <a:effectLst>
                    <a:outerShdw blurRad="38100" dist="38100" dir="2700000" algn="tl">
                      <a:srgbClr val="000000"/>
                    </a:outerShdw>
                  </a:effectLst>
                  <a:latin typeface="Times New Roman" pitchFamily="18" charset="0"/>
                </a:rPr>
                <a:t>Each 15Mpix./s.</a:t>
              </a:r>
            </a:p>
          </p:txBody>
        </p:sp>
        <p:sp>
          <p:nvSpPr>
            <p:cNvPr id="650645" name="Line 405"/>
            <p:cNvSpPr>
              <a:spLocks noChangeShapeType="1"/>
            </p:cNvSpPr>
            <p:nvPr/>
          </p:nvSpPr>
          <p:spPr bwMode="auto">
            <a:xfrm flipH="1">
              <a:off x="4752" y="1248"/>
              <a:ext cx="48" cy="336"/>
            </a:xfrm>
            <a:prstGeom prst="line">
              <a:avLst/>
            </a:prstGeom>
            <a:noFill/>
            <a:ln w="38100">
              <a:solidFill>
                <a:schemeClr val="tx1"/>
              </a:solidFill>
              <a:round/>
              <a:headEnd/>
              <a:tailEnd type="triangle" w="med" len="med"/>
            </a:ln>
            <a:effectLst/>
          </p:spPr>
          <p:txBody>
            <a:bodyPr anchor="ctr">
              <a:spAutoFit/>
            </a:bodyPr>
            <a:lstStyle/>
            <a:p>
              <a:endParaRPr lang="fr-FR"/>
            </a:p>
          </p:txBody>
        </p:sp>
      </p:grpSp>
      <p:pic>
        <p:nvPicPr>
          <p:cNvPr id="650891" name="Picture 651" descr="2 col landscape_presn"/>
          <p:cNvPicPr>
            <a:picLocks noChangeAspect="1" noChangeArrowheads="1"/>
          </p:cNvPicPr>
          <p:nvPr/>
        </p:nvPicPr>
        <p:blipFill>
          <a:blip r:embed="rId2"/>
          <a:srcRect l="36099" t="7454" r="36128" b="3105"/>
          <a:stretch>
            <a:fillRect/>
          </a:stretch>
        </p:blipFill>
        <p:spPr bwMode="auto">
          <a:xfrm>
            <a:off x="533400" y="5105400"/>
            <a:ext cx="1219200" cy="985838"/>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50888"/>
                                        </p:tgtEl>
                                        <p:attrNameLst>
                                          <p:attrName>style.visibility</p:attrName>
                                        </p:attrNameLst>
                                      </p:cBhvr>
                                      <p:to>
                                        <p:strVal val="visible"/>
                                      </p:to>
                                    </p:set>
                                    <p:animEffect transition="in" filter="dissolve">
                                      <p:cBhvr>
                                        <p:cTn id="7" dur="500"/>
                                        <p:tgtEl>
                                          <p:spTgt spid="650888"/>
                                        </p:tgtEl>
                                      </p:cBhvr>
                                    </p:animEffect>
                                  </p:childTnLst>
                                </p:cTn>
                              </p:par>
                              <p:par>
                                <p:cTn id="8" presetID="22" presetClass="entr" presetSubtype="8" fill="hold" grpId="0" nodeType="withEffect">
                                  <p:stCondLst>
                                    <p:cond delay="2000"/>
                                  </p:stCondLst>
                                  <p:childTnLst>
                                    <p:set>
                                      <p:cBhvr>
                                        <p:cTn id="9" dur="1" fill="hold">
                                          <p:stCondLst>
                                            <p:cond delay="0"/>
                                          </p:stCondLst>
                                        </p:cTn>
                                        <p:tgtEl>
                                          <p:spTgt spid="650746"/>
                                        </p:tgtEl>
                                        <p:attrNameLst>
                                          <p:attrName>style.visibility</p:attrName>
                                        </p:attrNameLst>
                                      </p:cBhvr>
                                      <p:to>
                                        <p:strVal val="visible"/>
                                      </p:to>
                                    </p:set>
                                    <p:animEffect transition="in" filter="wipe(left)">
                                      <p:cBhvr>
                                        <p:cTn id="10" dur="500"/>
                                        <p:tgtEl>
                                          <p:spTgt spid="650746"/>
                                        </p:tgtEl>
                                      </p:cBhvr>
                                    </p:animEffect>
                                  </p:childTnLst>
                                </p:cTn>
                              </p:par>
                              <p:par>
                                <p:cTn id="11" presetID="22" presetClass="entr" presetSubtype="2" fill="hold" grpId="0" nodeType="withEffect">
                                  <p:stCondLst>
                                    <p:cond delay="2000"/>
                                  </p:stCondLst>
                                  <p:childTnLst>
                                    <p:set>
                                      <p:cBhvr>
                                        <p:cTn id="12" dur="1" fill="hold">
                                          <p:stCondLst>
                                            <p:cond delay="0"/>
                                          </p:stCondLst>
                                        </p:cTn>
                                        <p:tgtEl>
                                          <p:spTgt spid="650747"/>
                                        </p:tgtEl>
                                        <p:attrNameLst>
                                          <p:attrName>style.visibility</p:attrName>
                                        </p:attrNameLst>
                                      </p:cBhvr>
                                      <p:to>
                                        <p:strVal val="visible"/>
                                      </p:to>
                                    </p:set>
                                    <p:animEffect transition="in" filter="wipe(right)">
                                      <p:cBhvr>
                                        <p:cTn id="13" dur="500"/>
                                        <p:tgtEl>
                                          <p:spTgt spid="650747"/>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nodeType="clickEffect">
                                  <p:stCondLst>
                                    <p:cond delay="0"/>
                                  </p:stCondLst>
                                  <p:childTnLst>
                                    <p:set>
                                      <p:cBhvr>
                                        <p:cTn id="17" dur="1" fill="hold">
                                          <p:stCondLst>
                                            <p:cond delay="0"/>
                                          </p:stCondLst>
                                        </p:cTn>
                                        <p:tgtEl>
                                          <p:spTgt spid="650886"/>
                                        </p:tgtEl>
                                        <p:attrNameLst>
                                          <p:attrName>style.visibility</p:attrName>
                                        </p:attrNameLst>
                                      </p:cBhvr>
                                      <p:to>
                                        <p:strVal val="visible"/>
                                      </p:to>
                                    </p:set>
                                    <p:animEffect transition="in" filter="dissolve">
                                      <p:cBhvr>
                                        <p:cTn id="18" dur="500"/>
                                        <p:tgtEl>
                                          <p:spTgt spid="650886"/>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650887"/>
                                        </p:tgtEl>
                                        <p:attrNameLst>
                                          <p:attrName>style.visibility</p:attrName>
                                        </p:attrNameLst>
                                      </p:cBhvr>
                                      <p:to>
                                        <p:strVal val="visible"/>
                                      </p:to>
                                    </p:set>
                                    <p:animEffect transition="in" filter="dissolve">
                                      <p:cBhvr>
                                        <p:cTn id="23" dur="500"/>
                                        <p:tgtEl>
                                          <p:spTgt spid="6508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0747" grpId="0" animBg="1"/>
      <p:bldP spid="65074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amma/>
                <a:shade val="46275"/>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15" name="Espace réservé de la date 3"/>
          <p:cNvSpPr>
            <a:spLocks noGrp="1"/>
          </p:cNvSpPr>
          <p:nvPr>
            <p:ph type="dt" sz="half" idx="10"/>
          </p:nvPr>
        </p:nvSpPr>
        <p:spPr>
          <a:xfrm>
            <a:off x="304800" y="6245225"/>
            <a:ext cx="1524000" cy="476250"/>
          </a:xfrm>
        </p:spPr>
        <p:txBody>
          <a:bodyPr/>
          <a:lstStyle/>
          <a:p>
            <a:r>
              <a:rPr lang="fr-FR" smtClean="0"/>
              <a:t>14 Oct 2009</a:t>
            </a:r>
            <a:endParaRPr lang="en-GB"/>
          </a:p>
        </p:txBody>
      </p:sp>
      <p:sp>
        <p:nvSpPr>
          <p:cNvPr id="16" name="Espace réservé du pied de page 4"/>
          <p:cNvSpPr>
            <a:spLocks noGrp="1"/>
          </p:cNvSpPr>
          <p:nvPr>
            <p:ph type="ftr" sz="quarter" idx="12"/>
          </p:nvPr>
        </p:nvSpPr>
        <p:spPr>
          <a:xfrm>
            <a:off x="1905000" y="6245225"/>
            <a:ext cx="6019800" cy="476250"/>
          </a:xfrm>
        </p:spPr>
        <p:txBody>
          <a:bodyPr/>
          <a:lstStyle/>
          <a:p>
            <a:r>
              <a:rPr lang="en-GB" smtClean="0"/>
              <a:t>DFA 2009  - P. Feautrier</a:t>
            </a:r>
            <a:endParaRPr lang="en-GB"/>
          </a:p>
        </p:txBody>
      </p:sp>
      <p:sp>
        <p:nvSpPr>
          <p:cNvPr id="17" name="Espace réservé du numéro de diapositive 5"/>
          <p:cNvSpPr>
            <a:spLocks noGrp="1"/>
          </p:cNvSpPr>
          <p:nvPr>
            <p:ph type="sldNum" sz="quarter" idx="11"/>
          </p:nvPr>
        </p:nvSpPr>
        <p:spPr>
          <a:xfrm>
            <a:off x="8001000" y="6245225"/>
            <a:ext cx="838200" cy="476250"/>
          </a:xfrm>
        </p:spPr>
        <p:txBody>
          <a:bodyPr/>
          <a:lstStyle/>
          <a:p>
            <a:fld id="{59E293F1-38D4-424B-8F6C-10E633E032A2}" type="slidenum">
              <a:rPr lang="en-GB"/>
              <a:pPr/>
              <a:t>6</a:t>
            </a:fld>
            <a:endParaRPr lang="en-GB"/>
          </a:p>
        </p:txBody>
      </p:sp>
      <p:sp>
        <p:nvSpPr>
          <p:cNvPr id="717826" name="Rectangle 2"/>
          <p:cNvSpPr>
            <a:spLocks noGrp="1" noRot="1" noChangeArrowheads="1"/>
          </p:cNvSpPr>
          <p:nvPr>
            <p:ph type="title"/>
          </p:nvPr>
        </p:nvSpPr>
        <p:spPr>
          <a:xfrm>
            <a:off x="2008188" y="223838"/>
            <a:ext cx="4876800" cy="641350"/>
          </a:xfrm>
          <a:noFill/>
        </p:spPr>
        <p:txBody>
          <a:bodyPr/>
          <a:lstStyle/>
          <a:p>
            <a:r>
              <a:rPr lang="en-US" b="1"/>
              <a:t>Improve Red QE</a:t>
            </a:r>
          </a:p>
        </p:txBody>
      </p:sp>
      <p:sp>
        <p:nvSpPr>
          <p:cNvPr id="717827" name="Rectangle 3"/>
          <p:cNvSpPr>
            <a:spLocks noGrp="1" noRot="1" noChangeArrowheads="1"/>
          </p:cNvSpPr>
          <p:nvPr>
            <p:ph type="body" sz="half" idx="4294967295"/>
          </p:nvPr>
        </p:nvSpPr>
        <p:spPr>
          <a:xfrm>
            <a:off x="609600" y="5029200"/>
            <a:ext cx="7848600" cy="1295400"/>
          </a:xfrm>
          <a:solidFill>
            <a:srgbClr val="0066FF"/>
          </a:solidFill>
        </p:spPr>
        <p:txBody>
          <a:bodyPr/>
          <a:lstStyle/>
          <a:p>
            <a:pPr>
              <a:lnSpc>
                <a:spcPct val="110000"/>
              </a:lnSpc>
            </a:pPr>
            <a:r>
              <a:rPr lang="en-US" sz="2000"/>
              <a:t>Good red QE important for red natural Guide Star</a:t>
            </a:r>
          </a:p>
          <a:p>
            <a:pPr>
              <a:lnSpc>
                <a:spcPct val="110000"/>
              </a:lnSpc>
            </a:pPr>
            <a:r>
              <a:rPr lang="en-US" sz="2000"/>
              <a:t>Have split wafer run in std Si and deep depletion.</a:t>
            </a:r>
          </a:p>
          <a:p>
            <a:pPr>
              <a:lnSpc>
                <a:spcPct val="110000"/>
              </a:lnSpc>
            </a:pPr>
            <a:r>
              <a:rPr lang="en-US" sz="2000"/>
              <a:t>First time L3CCD produced in deep depletion Silicon.</a:t>
            </a:r>
          </a:p>
        </p:txBody>
      </p:sp>
      <p:pic>
        <p:nvPicPr>
          <p:cNvPr id="717830" name="Picture 6"/>
          <p:cNvPicPr>
            <a:picLocks noGrp="1" noChangeAspect="1" noChangeArrowheads="1"/>
          </p:cNvPicPr>
          <p:nvPr>
            <p:ph idx="1"/>
          </p:nvPr>
        </p:nvPicPr>
        <p:blipFill>
          <a:blip r:embed="rId2"/>
          <a:srcRect t="9990" r="20178"/>
          <a:stretch>
            <a:fillRect/>
          </a:stretch>
        </p:blipFill>
        <p:spPr>
          <a:xfrm>
            <a:off x="1905000" y="1447800"/>
            <a:ext cx="4953000" cy="3429000"/>
          </a:xfrm>
          <a:solidFill>
            <a:schemeClr val="tx1"/>
          </a:solidFill>
          <a:ln/>
        </p:spPr>
      </p:pic>
      <p:grpSp>
        <p:nvGrpSpPr>
          <p:cNvPr id="717845" name="Group 21"/>
          <p:cNvGrpSpPr>
            <a:grpSpLocks/>
          </p:cNvGrpSpPr>
          <p:nvPr/>
        </p:nvGrpSpPr>
        <p:grpSpPr bwMode="auto">
          <a:xfrm>
            <a:off x="5638800" y="2209800"/>
            <a:ext cx="1524000" cy="581025"/>
            <a:chOff x="3552" y="1392"/>
            <a:chExt cx="960" cy="366"/>
          </a:xfrm>
        </p:grpSpPr>
        <p:sp>
          <p:nvSpPr>
            <p:cNvPr id="717836" name="Text Box 12"/>
            <p:cNvSpPr txBox="1">
              <a:spLocks noChangeArrowheads="1"/>
            </p:cNvSpPr>
            <p:nvPr/>
          </p:nvSpPr>
          <p:spPr bwMode="auto">
            <a:xfrm>
              <a:off x="3696" y="1392"/>
              <a:ext cx="816" cy="366"/>
            </a:xfrm>
            <a:prstGeom prst="rect">
              <a:avLst/>
            </a:prstGeom>
            <a:solidFill>
              <a:srgbClr val="0066FF"/>
            </a:solidFill>
            <a:ln w="9525" algn="ctr">
              <a:noFill/>
              <a:miter lim="800000"/>
              <a:headEnd/>
              <a:tailEnd/>
            </a:ln>
            <a:effectLst/>
          </p:spPr>
          <p:txBody>
            <a:bodyPr>
              <a:spAutoFit/>
            </a:bodyPr>
            <a:lstStyle/>
            <a:p>
              <a:pPr algn="ctr" eaLnBrk="0" hangingPunct="0">
                <a:spcBef>
                  <a:spcPct val="0"/>
                </a:spcBef>
                <a:buClrTx/>
                <a:buFont typeface="Wingdings" pitchFamily="2" charset="2"/>
                <a:buNone/>
              </a:pPr>
              <a:r>
                <a:rPr lang="en-US" b="1">
                  <a:solidFill>
                    <a:srgbClr val="FFFF00"/>
                  </a:solidFill>
                  <a:latin typeface="Times New Roman" pitchFamily="18" charset="0"/>
                </a:rPr>
                <a:t>e2v Deep Depletion</a:t>
              </a:r>
            </a:p>
          </p:txBody>
        </p:sp>
        <p:sp>
          <p:nvSpPr>
            <p:cNvPr id="717837" name="Line 13"/>
            <p:cNvSpPr>
              <a:spLocks noChangeShapeType="1"/>
            </p:cNvSpPr>
            <p:nvPr/>
          </p:nvSpPr>
          <p:spPr bwMode="auto">
            <a:xfrm flipH="1">
              <a:off x="3552" y="1536"/>
              <a:ext cx="192" cy="48"/>
            </a:xfrm>
            <a:prstGeom prst="line">
              <a:avLst/>
            </a:prstGeom>
            <a:noFill/>
            <a:ln w="38100">
              <a:solidFill>
                <a:srgbClr val="000000"/>
              </a:solidFill>
              <a:round/>
              <a:headEnd/>
              <a:tailEnd type="triangle" w="med" len="med"/>
            </a:ln>
            <a:effectLst/>
          </p:spPr>
          <p:txBody>
            <a:bodyPr anchor="ctr">
              <a:spAutoFit/>
            </a:bodyPr>
            <a:lstStyle/>
            <a:p>
              <a:endParaRPr lang="fr-FR"/>
            </a:p>
          </p:txBody>
        </p:sp>
      </p:grpSp>
      <p:sp>
        <p:nvSpPr>
          <p:cNvPr id="717839" name="Text Box 15"/>
          <p:cNvSpPr txBox="1">
            <a:spLocks noChangeArrowheads="1"/>
          </p:cNvSpPr>
          <p:nvPr/>
        </p:nvSpPr>
        <p:spPr bwMode="auto">
          <a:xfrm>
            <a:off x="1905000" y="1524000"/>
            <a:ext cx="609600" cy="338554"/>
          </a:xfrm>
          <a:prstGeom prst="rect">
            <a:avLst/>
          </a:prstGeom>
          <a:noFill/>
          <a:ln w="9525" algn="ctr">
            <a:noFill/>
            <a:miter lim="800000"/>
            <a:headEnd/>
            <a:tailEnd/>
          </a:ln>
          <a:effectLst/>
        </p:spPr>
        <p:txBody>
          <a:bodyPr wrap="square">
            <a:spAutoFit/>
          </a:bodyPr>
          <a:lstStyle/>
          <a:p>
            <a:pPr>
              <a:spcBef>
                <a:spcPct val="50000"/>
              </a:spcBef>
              <a:buFont typeface="Wingdings" pitchFamily="2" charset="2"/>
              <a:buNone/>
            </a:pPr>
            <a:r>
              <a:rPr lang="en-US" b="1" dirty="0"/>
              <a:t>QE</a:t>
            </a:r>
          </a:p>
        </p:txBody>
      </p:sp>
      <p:sp>
        <p:nvSpPr>
          <p:cNvPr id="717841" name="Text Box 17"/>
          <p:cNvSpPr txBox="1">
            <a:spLocks noChangeArrowheads="1"/>
          </p:cNvSpPr>
          <p:nvPr/>
        </p:nvSpPr>
        <p:spPr bwMode="auto">
          <a:xfrm>
            <a:off x="5105400" y="4540250"/>
            <a:ext cx="1676400" cy="336550"/>
          </a:xfrm>
          <a:prstGeom prst="rect">
            <a:avLst/>
          </a:prstGeom>
          <a:noFill/>
          <a:ln w="9525" algn="ctr">
            <a:noFill/>
            <a:miter lim="800000"/>
            <a:headEnd/>
            <a:tailEnd/>
          </a:ln>
          <a:effectLst/>
        </p:spPr>
        <p:txBody>
          <a:bodyPr>
            <a:spAutoFit/>
          </a:bodyPr>
          <a:lstStyle/>
          <a:p>
            <a:pPr>
              <a:spcBef>
                <a:spcPct val="50000"/>
              </a:spcBef>
              <a:buFont typeface="Wingdings" pitchFamily="2" charset="2"/>
              <a:buNone/>
            </a:pPr>
            <a:r>
              <a:rPr lang="en-US" b="1" dirty="0">
                <a:cs typeface="Arial" pitchFamily="34" charset="0"/>
              </a:rPr>
              <a:t>Wavelength</a:t>
            </a:r>
            <a:endParaRPr lang="el-GR" b="1" dirty="0">
              <a:cs typeface="Arial" pitchFamily="34" charset="0"/>
            </a:endParaRPr>
          </a:p>
        </p:txBody>
      </p:sp>
      <p:grpSp>
        <p:nvGrpSpPr>
          <p:cNvPr id="717846" name="Group 22"/>
          <p:cNvGrpSpPr>
            <a:grpSpLocks/>
          </p:cNvGrpSpPr>
          <p:nvPr/>
        </p:nvGrpSpPr>
        <p:grpSpPr bwMode="auto">
          <a:xfrm>
            <a:off x="2667000" y="1990725"/>
            <a:ext cx="1649413" cy="996950"/>
            <a:chOff x="1680" y="1254"/>
            <a:chExt cx="1039" cy="628"/>
          </a:xfrm>
        </p:grpSpPr>
        <p:sp>
          <p:nvSpPr>
            <p:cNvPr id="717834" name="Line 10"/>
            <p:cNvSpPr>
              <a:spLocks noChangeShapeType="1"/>
            </p:cNvSpPr>
            <p:nvPr/>
          </p:nvSpPr>
          <p:spPr bwMode="auto">
            <a:xfrm flipV="1">
              <a:off x="2496" y="1254"/>
              <a:ext cx="223" cy="186"/>
            </a:xfrm>
            <a:prstGeom prst="line">
              <a:avLst/>
            </a:prstGeom>
            <a:noFill/>
            <a:ln w="38100">
              <a:solidFill>
                <a:srgbClr val="000000"/>
              </a:solidFill>
              <a:round/>
              <a:headEnd/>
              <a:tailEnd type="triangle" w="med" len="med"/>
            </a:ln>
            <a:effectLst/>
          </p:spPr>
          <p:txBody>
            <a:bodyPr anchor="ctr">
              <a:spAutoFit/>
            </a:bodyPr>
            <a:lstStyle/>
            <a:p>
              <a:endParaRPr lang="fr-FR"/>
            </a:p>
          </p:txBody>
        </p:sp>
        <p:sp>
          <p:nvSpPr>
            <p:cNvPr id="717838" name="Text Box 14"/>
            <p:cNvSpPr txBox="1">
              <a:spLocks noChangeArrowheads="1"/>
            </p:cNvSpPr>
            <p:nvPr/>
          </p:nvSpPr>
          <p:spPr bwMode="auto">
            <a:xfrm>
              <a:off x="1680" y="1440"/>
              <a:ext cx="816" cy="442"/>
            </a:xfrm>
            <a:prstGeom prst="rect">
              <a:avLst/>
            </a:prstGeom>
            <a:solidFill>
              <a:srgbClr val="0066FF"/>
            </a:solidFill>
            <a:ln w="9525" algn="ctr">
              <a:noFill/>
              <a:miter lim="800000"/>
              <a:headEnd/>
              <a:tailEnd/>
            </a:ln>
            <a:effectLst/>
          </p:spPr>
          <p:txBody>
            <a:bodyPr>
              <a:spAutoFit/>
            </a:bodyPr>
            <a:lstStyle/>
            <a:p>
              <a:pPr algn="ctr" eaLnBrk="0" hangingPunct="0">
                <a:lnSpc>
                  <a:spcPct val="100000"/>
                </a:lnSpc>
                <a:spcBef>
                  <a:spcPct val="50000"/>
                </a:spcBef>
                <a:buClrTx/>
                <a:buFont typeface="Wingdings" pitchFamily="2" charset="2"/>
                <a:buNone/>
              </a:pPr>
              <a:r>
                <a:rPr lang="en-US" b="1">
                  <a:solidFill>
                    <a:srgbClr val="FFFF00"/>
                  </a:solidFill>
                  <a:latin typeface="Times New Roman" pitchFamily="18" charset="0"/>
                </a:rPr>
                <a:t>Std L3Vision</a:t>
              </a:r>
            </a:p>
          </p:txBody>
        </p:sp>
      </p:gr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gamma/>
                <a:shade val="46275"/>
                <a:invGamma/>
              </a:schemeClr>
            </a:gs>
            <a:gs pos="100000">
              <a:schemeClr val="bg1"/>
            </a:gs>
          </a:gsLst>
          <a:lin ang="5400000" scaled="1"/>
        </a:gradFill>
        <a:effectLst/>
      </p:bgPr>
    </p:bg>
    <p:spTree>
      <p:nvGrpSpPr>
        <p:cNvPr id="1" name=""/>
        <p:cNvGrpSpPr/>
        <p:nvPr/>
      </p:nvGrpSpPr>
      <p:grpSpPr>
        <a:xfrm>
          <a:off x="0" y="0"/>
          <a:ext cx="0" cy="0"/>
          <a:chOff x="0" y="0"/>
          <a:chExt cx="0" cy="0"/>
        </a:xfrm>
      </p:grpSpPr>
      <p:sp>
        <p:nvSpPr>
          <p:cNvPr id="26" name="Espace réservé de la date 4"/>
          <p:cNvSpPr>
            <a:spLocks noGrp="1"/>
          </p:cNvSpPr>
          <p:nvPr>
            <p:ph type="dt" sz="half" idx="10"/>
          </p:nvPr>
        </p:nvSpPr>
        <p:spPr/>
        <p:txBody>
          <a:bodyPr/>
          <a:lstStyle/>
          <a:p>
            <a:r>
              <a:rPr lang="fr-FR" smtClean="0"/>
              <a:t>14 Oct 2009</a:t>
            </a:r>
            <a:endParaRPr lang="en-GB"/>
          </a:p>
        </p:txBody>
      </p:sp>
      <p:sp>
        <p:nvSpPr>
          <p:cNvPr id="27" name="Espace réservé du pied de page 5"/>
          <p:cNvSpPr>
            <a:spLocks noGrp="1"/>
          </p:cNvSpPr>
          <p:nvPr>
            <p:ph type="ftr" sz="quarter" idx="11"/>
          </p:nvPr>
        </p:nvSpPr>
        <p:spPr/>
        <p:txBody>
          <a:bodyPr/>
          <a:lstStyle/>
          <a:p>
            <a:r>
              <a:rPr lang="en-GB" smtClean="0"/>
              <a:t>DFA 2009  - P. Feautrier</a:t>
            </a:r>
            <a:endParaRPr lang="en-GB"/>
          </a:p>
        </p:txBody>
      </p:sp>
      <p:sp>
        <p:nvSpPr>
          <p:cNvPr id="28" name="Espace réservé du numéro de diapositive 6"/>
          <p:cNvSpPr>
            <a:spLocks noGrp="1"/>
          </p:cNvSpPr>
          <p:nvPr>
            <p:ph type="sldNum" sz="quarter" idx="12"/>
          </p:nvPr>
        </p:nvSpPr>
        <p:spPr/>
        <p:txBody>
          <a:bodyPr/>
          <a:lstStyle/>
          <a:p>
            <a:fld id="{B46A6749-1B52-40F8-9B1C-4AD1AEC13C68}" type="slidenum">
              <a:rPr lang="en-GB"/>
              <a:pPr/>
              <a:t>7</a:t>
            </a:fld>
            <a:endParaRPr lang="en-GB"/>
          </a:p>
        </p:txBody>
      </p:sp>
      <p:sp>
        <p:nvSpPr>
          <p:cNvPr id="673794" name="Rectangle 2"/>
          <p:cNvSpPr>
            <a:spLocks noGrp="1" noRot="1" noChangeArrowheads="1"/>
          </p:cNvSpPr>
          <p:nvPr>
            <p:ph type="title"/>
          </p:nvPr>
        </p:nvSpPr>
        <p:spPr>
          <a:xfrm>
            <a:off x="2667000" y="228600"/>
            <a:ext cx="6477000" cy="641350"/>
          </a:xfrm>
          <a:noFill/>
        </p:spPr>
        <p:txBody>
          <a:bodyPr/>
          <a:lstStyle/>
          <a:p>
            <a:r>
              <a:rPr lang="en-US" b="1"/>
              <a:t>CCD Package</a:t>
            </a:r>
          </a:p>
        </p:txBody>
      </p:sp>
      <p:sp>
        <p:nvSpPr>
          <p:cNvPr id="673795" name="Rectangle 3"/>
          <p:cNvSpPr>
            <a:spLocks noGrp="1" noRot="1" noChangeArrowheads="1"/>
          </p:cNvSpPr>
          <p:nvPr>
            <p:ph type="body" sz="half" idx="1"/>
          </p:nvPr>
        </p:nvSpPr>
        <p:spPr>
          <a:xfrm>
            <a:off x="4572000" y="990600"/>
            <a:ext cx="4191000" cy="2590800"/>
          </a:xfrm>
          <a:solidFill>
            <a:srgbClr val="0066FF"/>
          </a:solidFill>
        </p:spPr>
        <p:txBody>
          <a:bodyPr/>
          <a:lstStyle/>
          <a:p>
            <a:pPr>
              <a:lnSpc>
                <a:spcPct val="90000"/>
              </a:lnSpc>
            </a:pPr>
            <a:r>
              <a:rPr lang="en-US" sz="1800" b="1" dirty="0">
                <a:latin typeface="Arial Narrow" pitchFamily="34" charset="0"/>
                <a:cs typeface="Times New Roman" pitchFamily="18" charset="0"/>
              </a:rPr>
              <a:t>Integral custom </a:t>
            </a:r>
            <a:r>
              <a:rPr lang="en-US" sz="1800" b="1" dirty="0" err="1">
                <a:latin typeface="Arial Narrow" pitchFamily="34" charset="0"/>
                <a:cs typeface="Times New Roman" pitchFamily="18" charset="0"/>
              </a:rPr>
              <a:t>Peltier</a:t>
            </a:r>
            <a:r>
              <a:rPr lang="en-US" sz="1800" b="1" dirty="0">
                <a:latin typeface="Arial Narrow" pitchFamily="34" charset="0"/>
                <a:cs typeface="Times New Roman" pitchFamily="18" charset="0"/>
              </a:rPr>
              <a:t> cooled package</a:t>
            </a:r>
            <a:r>
              <a:rPr lang="en-US" sz="1800" dirty="0">
                <a:latin typeface="Arial Narrow" pitchFamily="34" charset="0"/>
                <a:cs typeface="Times New Roman" pitchFamily="18" charset="0"/>
              </a:rPr>
              <a:t>.</a:t>
            </a:r>
          </a:p>
          <a:p>
            <a:pPr lvl="1">
              <a:lnSpc>
                <a:spcPct val="90000"/>
              </a:lnSpc>
            </a:pPr>
            <a:r>
              <a:rPr lang="en-US" sz="1800" dirty="0">
                <a:latin typeface="Arial Narrow" pitchFamily="34" charset="0"/>
                <a:cs typeface="Times New Roman" pitchFamily="18" charset="0"/>
              </a:rPr>
              <a:t>For compactness.</a:t>
            </a:r>
          </a:p>
          <a:p>
            <a:pPr lvl="1">
              <a:lnSpc>
                <a:spcPct val="90000"/>
              </a:lnSpc>
            </a:pPr>
            <a:r>
              <a:rPr lang="en-US" sz="1800" dirty="0">
                <a:latin typeface="Arial Narrow" pitchFamily="34" charset="0"/>
                <a:cs typeface="Times New Roman" pitchFamily="18" charset="0"/>
              </a:rPr>
              <a:t>Ease of use - minimal support equipment – no LN2, no </a:t>
            </a:r>
            <a:r>
              <a:rPr lang="en-US" sz="1800" dirty="0" err="1">
                <a:latin typeface="Arial Narrow" pitchFamily="34" charset="0"/>
                <a:cs typeface="Times New Roman" pitchFamily="18" charset="0"/>
              </a:rPr>
              <a:t>cryocoolers</a:t>
            </a:r>
            <a:r>
              <a:rPr lang="en-US" sz="1800" dirty="0">
                <a:latin typeface="Arial Narrow" pitchFamily="34" charset="0"/>
                <a:cs typeface="Times New Roman" pitchFamily="18" charset="0"/>
              </a:rPr>
              <a:t> etc.</a:t>
            </a:r>
          </a:p>
          <a:p>
            <a:pPr>
              <a:lnSpc>
                <a:spcPct val="90000"/>
              </a:lnSpc>
            </a:pPr>
            <a:r>
              <a:rPr lang="en-US" sz="1800" dirty="0">
                <a:latin typeface="Arial Narrow" pitchFamily="34" charset="0"/>
                <a:cs typeface="Times New Roman" pitchFamily="18" charset="0"/>
              </a:rPr>
              <a:t>Design shows that the CCD can be cooled in excess of 45 </a:t>
            </a:r>
            <a:r>
              <a:rPr lang="en-US" sz="1800" dirty="0">
                <a:latin typeface="Times New Roman" pitchFamily="18" charset="0"/>
                <a:cs typeface="Times New Roman" pitchFamily="18" charset="0"/>
              </a:rPr>
              <a:t>°</a:t>
            </a:r>
            <a:r>
              <a:rPr lang="en-US" sz="1800" dirty="0">
                <a:latin typeface="Arial Narrow" pitchFamily="34" charset="0"/>
                <a:cs typeface="Times New Roman" pitchFamily="18" charset="0"/>
              </a:rPr>
              <a:t>C.</a:t>
            </a:r>
          </a:p>
          <a:p>
            <a:pPr>
              <a:lnSpc>
                <a:spcPct val="90000"/>
              </a:lnSpc>
            </a:pPr>
            <a:r>
              <a:rPr lang="en-US" sz="1800" dirty="0">
                <a:latin typeface="Arial Narrow" pitchFamily="34" charset="0"/>
                <a:cs typeface="Times New Roman" pitchFamily="18" charset="0"/>
              </a:rPr>
              <a:t>Which enables minimum dark current spec of 0.01 e/pixel/frame to be meet</a:t>
            </a:r>
          </a:p>
        </p:txBody>
      </p:sp>
      <p:pic>
        <p:nvPicPr>
          <p:cNvPr id="673885" name="Picture 93" descr="meshing"/>
          <p:cNvPicPr>
            <a:picLocks noChangeAspect="1" noChangeArrowheads="1"/>
          </p:cNvPicPr>
          <p:nvPr/>
        </p:nvPicPr>
        <p:blipFill>
          <a:blip r:embed="rId2"/>
          <a:srcRect/>
          <a:stretch>
            <a:fillRect/>
          </a:stretch>
        </p:blipFill>
        <p:spPr bwMode="auto">
          <a:xfrm>
            <a:off x="457200" y="3962400"/>
            <a:ext cx="3228975" cy="2286000"/>
          </a:xfrm>
          <a:prstGeom prst="rect">
            <a:avLst/>
          </a:prstGeom>
          <a:noFill/>
          <a:ln w="9525">
            <a:noFill/>
            <a:miter lim="800000"/>
            <a:headEnd/>
            <a:tailEnd/>
          </a:ln>
        </p:spPr>
      </p:pic>
      <p:pic>
        <p:nvPicPr>
          <p:cNvPr id="673886" name="Picture 94" descr="package"/>
          <p:cNvPicPr>
            <a:picLocks noChangeAspect="1" noChangeArrowheads="1"/>
          </p:cNvPicPr>
          <p:nvPr/>
        </p:nvPicPr>
        <p:blipFill>
          <a:blip r:embed="rId3"/>
          <a:srcRect/>
          <a:stretch>
            <a:fillRect/>
          </a:stretch>
        </p:blipFill>
        <p:spPr bwMode="auto">
          <a:xfrm>
            <a:off x="4876800" y="3733800"/>
            <a:ext cx="3810000" cy="2738438"/>
          </a:xfrm>
          <a:prstGeom prst="rect">
            <a:avLst/>
          </a:prstGeom>
          <a:noFill/>
          <a:ln w="9525">
            <a:noFill/>
            <a:miter lim="800000"/>
            <a:headEnd/>
            <a:tailEnd/>
          </a:ln>
        </p:spPr>
      </p:pic>
      <p:pic>
        <p:nvPicPr>
          <p:cNvPr id="772214" name="Picture 3190"/>
          <p:cNvPicPr>
            <a:picLocks noChangeAspect="1" noChangeArrowheads="1"/>
          </p:cNvPicPr>
          <p:nvPr/>
        </p:nvPicPr>
        <p:blipFill>
          <a:blip r:embed="rId4"/>
          <a:srcRect/>
          <a:stretch>
            <a:fillRect/>
          </a:stretch>
        </p:blipFill>
        <p:spPr bwMode="auto">
          <a:xfrm>
            <a:off x="228600" y="-152400"/>
            <a:ext cx="3962400" cy="3913188"/>
          </a:xfrm>
          <a:prstGeom prst="rect">
            <a:avLst/>
          </a:prstGeom>
          <a:solidFill>
            <a:schemeClr val="tx1"/>
          </a:solidFill>
          <a:ln w="9525" algn="ctr">
            <a:noFill/>
            <a:miter lim="800000"/>
            <a:headEnd/>
            <a:tailEnd/>
          </a:ln>
          <a:effectLst/>
        </p:spPr>
      </p:pic>
      <p:grpSp>
        <p:nvGrpSpPr>
          <p:cNvPr id="29" name="Group 3184"/>
          <p:cNvGrpSpPr>
            <a:grpSpLocks/>
          </p:cNvGrpSpPr>
          <p:nvPr/>
        </p:nvGrpSpPr>
        <p:grpSpPr bwMode="auto">
          <a:xfrm>
            <a:off x="381000" y="3581400"/>
            <a:ext cx="3810000" cy="3048000"/>
            <a:chOff x="2880" y="528"/>
            <a:chExt cx="2400" cy="1920"/>
          </a:xfrm>
        </p:grpSpPr>
        <p:sp>
          <p:nvSpPr>
            <p:cNvPr id="30" name="Rectangle 3167"/>
            <p:cNvSpPr>
              <a:spLocks noChangeArrowheads="1"/>
            </p:cNvSpPr>
            <p:nvPr/>
          </p:nvSpPr>
          <p:spPr bwMode="auto">
            <a:xfrm>
              <a:off x="2880" y="528"/>
              <a:ext cx="2256" cy="1920"/>
            </a:xfrm>
            <a:prstGeom prst="rect">
              <a:avLst/>
            </a:prstGeom>
            <a:solidFill>
              <a:schemeClr val="tx1"/>
            </a:solidFill>
            <a:ln w="9525" algn="ctr">
              <a:noFill/>
              <a:miter lim="800000"/>
              <a:headEnd/>
              <a:tailEnd/>
            </a:ln>
            <a:effectLst/>
          </p:spPr>
          <p:txBody>
            <a:bodyPr wrap="none" anchor="ctr"/>
            <a:lstStyle/>
            <a:p>
              <a:endParaRPr lang="fr-FR"/>
            </a:p>
          </p:txBody>
        </p:sp>
        <p:sp>
          <p:nvSpPr>
            <p:cNvPr id="31" name="Rectangle 3168"/>
            <p:cNvSpPr>
              <a:spLocks noChangeArrowheads="1"/>
            </p:cNvSpPr>
            <p:nvPr/>
          </p:nvSpPr>
          <p:spPr bwMode="auto">
            <a:xfrm>
              <a:off x="4193" y="1375"/>
              <a:ext cx="388" cy="179"/>
            </a:xfrm>
            <a:prstGeom prst="rect">
              <a:avLst/>
            </a:prstGeom>
            <a:solidFill>
              <a:srgbClr val="FFFFFF"/>
            </a:solidFill>
            <a:ln w="9525">
              <a:solidFill>
                <a:srgbClr val="000000"/>
              </a:solidFill>
              <a:miter lim="800000"/>
              <a:headEnd/>
              <a:tailEnd/>
            </a:ln>
          </p:spPr>
          <p:txBody>
            <a:bodyPr/>
            <a:lstStyle/>
            <a:p>
              <a:endParaRPr lang="fr-FR"/>
            </a:p>
          </p:txBody>
        </p:sp>
        <p:pic>
          <p:nvPicPr>
            <p:cNvPr id="32" name="Picture 3169"/>
            <p:cNvPicPr>
              <a:picLocks noChangeAspect="1" noChangeArrowheads="1"/>
            </p:cNvPicPr>
            <p:nvPr/>
          </p:nvPicPr>
          <p:blipFill>
            <a:blip r:embed="rId5"/>
            <a:srcRect l="5751" t="23199" r="32532" b="7692"/>
            <a:stretch>
              <a:fillRect/>
            </a:stretch>
          </p:blipFill>
          <p:spPr bwMode="auto">
            <a:xfrm>
              <a:off x="2959" y="658"/>
              <a:ext cx="2081" cy="1656"/>
            </a:xfrm>
            <a:prstGeom prst="rect">
              <a:avLst/>
            </a:prstGeom>
            <a:noFill/>
            <a:ln w="12700">
              <a:noFill/>
              <a:miter lim="800000"/>
              <a:headEnd/>
              <a:tailEnd/>
            </a:ln>
            <a:effectLst/>
          </p:spPr>
        </p:pic>
        <p:sp>
          <p:nvSpPr>
            <p:cNvPr id="33" name="Line 3170"/>
            <p:cNvSpPr>
              <a:spLocks noChangeShapeType="1"/>
            </p:cNvSpPr>
            <p:nvPr/>
          </p:nvSpPr>
          <p:spPr bwMode="auto">
            <a:xfrm>
              <a:off x="3408" y="1104"/>
              <a:ext cx="0" cy="576"/>
            </a:xfrm>
            <a:prstGeom prst="line">
              <a:avLst/>
            </a:prstGeom>
            <a:noFill/>
            <a:ln w="28575">
              <a:solidFill>
                <a:srgbClr val="FA3110"/>
              </a:solidFill>
              <a:prstDash val="sysDot"/>
              <a:round/>
              <a:headEnd/>
              <a:tailEnd/>
            </a:ln>
          </p:spPr>
          <p:txBody>
            <a:bodyPr/>
            <a:lstStyle/>
            <a:p>
              <a:endParaRPr lang="fr-FR"/>
            </a:p>
          </p:txBody>
        </p:sp>
        <p:sp>
          <p:nvSpPr>
            <p:cNvPr id="34" name="Line 3171"/>
            <p:cNvSpPr>
              <a:spLocks noChangeShapeType="1"/>
            </p:cNvSpPr>
            <p:nvPr/>
          </p:nvSpPr>
          <p:spPr bwMode="auto">
            <a:xfrm flipH="1">
              <a:off x="4368" y="1296"/>
              <a:ext cx="133" cy="0"/>
            </a:xfrm>
            <a:prstGeom prst="line">
              <a:avLst/>
            </a:prstGeom>
            <a:noFill/>
            <a:ln w="38100">
              <a:solidFill>
                <a:srgbClr val="000000"/>
              </a:solidFill>
              <a:round/>
              <a:headEnd/>
              <a:tailEnd type="triangle" w="med" len="med"/>
            </a:ln>
          </p:spPr>
          <p:txBody>
            <a:bodyPr/>
            <a:lstStyle/>
            <a:p>
              <a:endParaRPr lang="fr-FR"/>
            </a:p>
          </p:txBody>
        </p:sp>
        <p:sp>
          <p:nvSpPr>
            <p:cNvPr id="35" name="Text Box 3172"/>
            <p:cNvSpPr txBox="1">
              <a:spLocks noChangeArrowheads="1"/>
            </p:cNvSpPr>
            <p:nvPr/>
          </p:nvSpPr>
          <p:spPr bwMode="auto">
            <a:xfrm>
              <a:off x="4560" y="1008"/>
              <a:ext cx="528" cy="225"/>
            </a:xfrm>
            <a:prstGeom prst="rect">
              <a:avLst/>
            </a:prstGeom>
            <a:noFill/>
            <a:ln w="9525">
              <a:noFill/>
              <a:miter lim="800000"/>
              <a:headEnd/>
              <a:tailEnd/>
            </a:ln>
          </p:spPr>
          <p:txBody>
            <a:bodyPr/>
            <a:lstStyle/>
            <a:p>
              <a:pPr>
                <a:buFont typeface="Wingdings" pitchFamily="2" charset="2"/>
                <a:buNone/>
              </a:pPr>
              <a:r>
                <a:rPr lang="en-US" sz="1000" b="1"/>
                <a:t>Gain=1000</a:t>
              </a:r>
              <a:endParaRPr lang="en-US" sz="1000"/>
            </a:p>
          </p:txBody>
        </p:sp>
        <p:sp>
          <p:nvSpPr>
            <p:cNvPr id="36" name="Text Box 3173"/>
            <p:cNvSpPr txBox="1">
              <a:spLocks noChangeArrowheads="1"/>
            </p:cNvSpPr>
            <p:nvPr/>
          </p:nvSpPr>
          <p:spPr bwMode="auto">
            <a:xfrm>
              <a:off x="4320" y="768"/>
              <a:ext cx="528" cy="144"/>
            </a:xfrm>
            <a:prstGeom prst="rect">
              <a:avLst/>
            </a:prstGeom>
            <a:noFill/>
            <a:ln w="9525">
              <a:noFill/>
              <a:miter lim="800000"/>
              <a:headEnd/>
              <a:tailEnd/>
            </a:ln>
          </p:spPr>
          <p:txBody>
            <a:bodyPr/>
            <a:lstStyle/>
            <a:p>
              <a:pPr>
                <a:buFont typeface="Wingdings" pitchFamily="2" charset="2"/>
                <a:buNone/>
              </a:pPr>
              <a:r>
                <a:rPr lang="en-US" sz="1000" b="1"/>
                <a:t>Gain=10</a:t>
              </a:r>
              <a:endParaRPr lang="en-US" sz="1000"/>
            </a:p>
          </p:txBody>
        </p:sp>
        <p:sp>
          <p:nvSpPr>
            <p:cNvPr id="37" name="Line 3174"/>
            <p:cNvSpPr>
              <a:spLocks noChangeShapeType="1"/>
            </p:cNvSpPr>
            <p:nvPr/>
          </p:nvSpPr>
          <p:spPr bwMode="auto">
            <a:xfrm>
              <a:off x="3168" y="1296"/>
              <a:ext cx="1152" cy="0"/>
            </a:xfrm>
            <a:prstGeom prst="line">
              <a:avLst/>
            </a:prstGeom>
            <a:noFill/>
            <a:ln w="28575">
              <a:solidFill>
                <a:srgbClr val="FA3110"/>
              </a:solidFill>
              <a:prstDash val="sysDot"/>
              <a:round/>
              <a:headEnd/>
              <a:tailEnd/>
            </a:ln>
          </p:spPr>
          <p:txBody>
            <a:bodyPr/>
            <a:lstStyle/>
            <a:p>
              <a:endParaRPr lang="fr-FR"/>
            </a:p>
          </p:txBody>
        </p:sp>
        <p:sp>
          <p:nvSpPr>
            <p:cNvPr id="38" name="Text Box 3175"/>
            <p:cNvSpPr txBox="1">
              <a:spLocks noChangeArrowheads="1"/>
            </p:cNvSpPr>
            <p:nvPr/>
          </p:nvSpPr>
          <p:spPr bwMode="auto">
            <a:xfrm>
              <a:off x="3264" y="1872"/>
              <a:ext cx="480" cy="181"/>
            </a:xfrm>
            <a:prstGeom prst="rect">
              <a:avLst/>
            </a:prstGeom>
            <a:noFill/>
            <a:ln w="9525" algn="ctr">
              <a:noFill/>
              <a:miter lim="800000"/>
              <a:headEnd/>
              <a:tailEnd/>
            </a:ln>
            <a:effectLst/>
          </p:spPr>
          <p:txBody>
            <a:bodyPr>
              <a:spAutoFit/>
            </a:bodyPr>
            <a:lstStyle/>
            <a:p>
              <a:pPr>
                <a:spcBef>
                  <a:spcPct val="50000"/>
                </a:spcBef>
                <a:buFont typeface="Wingdings" pitchFamily="2" charset="2"/>
                <a:buNone/>
              </a:pPr>
              <a:r>
                <a:rPr lang="en-US" sz="1600" b="1">
                  <a:effectLst>
                    <a:outerShdw blurRad="38100" dist="38100" dir="2700000" algn="tl">
                      <a:srgbClr val="FFFFFF"/>
                    </a:outerShdw>
                  </a:effectLst>
                </a:rPr>
                <a:t>- 45</a:t>
              </a:r>
              <a:r>
                <a:rPr lang="en-US" sz="1600" b="1">
                  <a:effectLst>
                    <a:outerShdw blurRad="38100" dist="38100" dir="2700000" algn="tl">
                      <a:srgbClr val="FFFFFF"/>
                    </a:outerShdw>
                  </a:effectLst>
                  <a:latin typeface=""/>
                </a:rPr>
                <a:t>°C</a:t>
              </a:r>
            </a:p>
          </p:txBody>
        </p:sp>
        <p:grpSp>
          <p:nvGrpSpPr>
            <p:cNvPr id="39" name="Group 3176"/>
            <p:cNvGrpSpPr>
              <a:grpSpLocks/>
            </p:cNvGrpSpPr>
            <p:nvPr/>
          </p:nvGrpSpPr>
          <p:grpSpPr bwMode="auto">
            <a:xfrm>
              <a:off x="4464" y="1200"/>
              <a:ext cx="816" cy="357"/>
              <a:chOff x="3840" y="1056"/>
              <a:chExt cx="816" cy="357"/>
            </a:xfrm>
          </p:grpSpPr>
          <p:sp>
            <p:nvSpPr>
              <p:cNvPr id="45" name="Rectangle 3177"/>
              <p:cNvSpPr>
                <a:spLocks noChangeArrowheads="1"/>
              </p:cNvSpPr>
              <p:nvPr/>
            </p:nvSpPr>
            <p:spPr bwMode="auto">
              <a:xfrm>
                <a:off x="3888" y="1056"/>
                <a:ext cx="624" cy="240"/>
              </a:xfrm>
              <a:prstGeom prst="rect">
                <a:avLst/>
              </a:prstGeom>
              <a:solidFill>
                <a:srgbClr val="FFFFFF"/>
              </a:solidFill>
              <a:ln w="9525">
                <a:noFill/>
                <a:miter lim="800000"/>
                <a:headEnd/>
                <a:tailEnd/>
              </a:ln>
            </p:spPr>
            <p:txBody>
              <a:bodyPr/>
              <a:lstStyle/>
              <a:p>
                <a:pPr>
                  <a:buFont typeface="Wingdings" pitchFamily="2" charset="2"/>
                  <a:buNone/>
                </a:pPr>
                <a:endParaRPr lang="fr-FR" sz="1600"/>
              </a:p>
            </p:txBody>
          </p:sp>
          <p:sp>
            <p:nvSpPr>
              <p:cNvPr id="46" name="Text Box 3178"/>
              <p:cNvSpPr txBox="1">
                <a:spLocks noChangeArrowheads="1"/>
              </p:cNvSpPr>
              <p:nvPr/>
            </p:nvSpPr>
            <p:spPr bwMode="auto">
              <a:xfrm>
                <a:off x="3840" y="1056"/>
                <a:ext cx="816" cy="357"/>
              </a:xfrm>
              <a:prstGeom prst="rect">
                <a:avLst/>
              </a:prstGeom>
              <a:noFill/>
              <a:ln w="9525">
                <a:noFill/>
                <a:miter lim="800000"/>
                <a:headEnd/>
                <a:tailEnd/>
              </a:ln>
            </p:spPr>
            <p:txBody>
              <a:bodyPr/>
              <a:lstStyle/>
              <a:p>
                <a:pPr>
                  <a:buFont typeface="Wingdings" pitchFamily="2" charset="2"/>
                  <a:buNone/>
                </a:pPr>
                <a:r>
                  <a:rPr lang="en-US" sz="1200" b="1"/>
                  <a:t>Minimum specification</a:t>
                </a:r>
              </a:p>
            </p:txBody>
          </p:sp>
        </p:grpSp>
        <p:sp>
          <p:nvSpPr>
            <p:cNvPr id="40" name="Line 3179"/>
            <p:cNvSpPr>
              <a:spLocks noChangeShapeType="1"/>
            </p:cNvSpPr>
            <p:nvPr/>
          </p:nvSpPr>
          <p:spPr bwMode="auto">
            <a:xfrm flipV="1">
              <a:off x="3408" y="1680"/>
              <a:ext cx="0" cy="192"/>
            </a:xfrm>
            <a:prstGeom prst="line">
              <a:avLst/>
            </a:prstGeom>
            <a:noFill/>
            <a:ln w="38100">
              <a:solidFill>
                <a:srgbClr val="000000"/>
              </a:solidFill>
              <a:round/>
              <a:headEnd/>
              <a:tailEnd type="triangle" w="med" len="med"/>
            </a:ln>
          </p:spPr>
          <p:txBody>
            <a:bodyPr/>
            <a:lstStyle/>
            <a:p>
              <a:endParaRPr lang="fr-FR"/>
            </a:p>
          </p:txBody>
        </p:sp>
        <p:sp>
          <p:nvSpPr>
            <p:cNvPr id="41" name="Text Box 3180"/>
            <p:cNvSpPr txBox="1">
              <a:spLocks noChangeArrowheads="1"/>
            </p:cNvSpPr>
            <p:nvPr/>
          </p:nvSpPr>
          <p:spPr bwMode="auto">
            <a:xfrm>
              <a:off x="3504" y="2304"/>
              <a:ext cx="1200" cy="144"/>
            </a:xfrm>
            <a:prstGeom prst="rect">
              <a:avLst/>
            </a:prstGeom>
            <a:noFill/>
            <a:ln w="9525">
              <a:noFill/>
              <a:miter lim="800000"/>
              <a:headEnd/>
              <a:tailEnd/>
            </a:ln>
          </p:spPr>
          <p:txBody>
            <a:bodyPr/>
            <a:lstStyle/>
            <a:p>
              <a:pPr>
                <a:buFont typeface="Wingdings" pitchFamily="2" charset="2"/>
                <a:buNone/>
              </a:pPr>
              <a:r>
                <a:rPr lang="en-US" sz="1400" b="1"/>
                <a:t>Temperature (°C)</a:t>
              </a:r>
            </a:p>
          </p:txBody>
        </p:sp>
        <p:grpSp>
          <p:nvGrpSpPr>
            <p:cNvPr id="42" name="Group 3181"/>
            <p:cNvGrpSpPr>
              <a:grpSpLocks/>
            </p:cNvGrpSpPr>
            <p:nvPr/>
          </p:nvGrpSpPr>
          <p:grpSpPr bwMode="auto">
            <a:xfrm>
              <a:off x="2928" y="528"/>
              <a:ext cx="912" cy="288"/>
              <a:chOff x="1440" y="336"/>
              <a:chExt cx="912" cy="288"/>
            </a:xfrm>
          </p:grpSpPr>
          <p:sp>
            <p:nvSpPr>
              <p:cNvPr id="43" name="Rectangle 3182"/>
              <p:cNvSpPr>
                <a:spLocks noChangeArrowheads="1"/>
              </p:cNvSpPr>
              <p:nvPr/>
            </p:nvSpPr>
            <p:spPr bwMode="auto">
              <a:xfrm>
                <a:off x="1488" y="336"/>
                <a:ext cx="816" cy="288"/>
              </a:xfrm>
              <a:prstGeom prst="rect">
                <a:avLst/>
              </a:prstGeom>
              <a:solidFill>
                <a:schemeClr val="tx1"/>
              </a:solidFill>
              <a:ln w="9525" algn="ctr">
                <a:noFill/>
                <a:miter lim="800000"/>
                <a:headEnd/>
                <a:tailEnd/>
              </a:ln>
              <a:effectLst/>
            </p:spPr>
            <p:txBody>
              <a:bodyPr wrap="none" anchor="ctr"/>
              <a:lstStyle/>
              <a:p>
                <a:endParaRPr lang="fr-FR"/>
              </a:p>
            </p:txBody>
          </p:sp>
          <p:sp>
            <p:nvSpPr>
              <p:cNvPr id="44" name="Text Box 3183"/>
              <p:cNvSpPr txBox="1">
                <a:spLocks noChangeArrowheads="1"/>
              </p:cNvSpPr>
              <p:nvPr/>
            </p:nvSpPr>
            <p:spPr bwMode="auto">
              <a:xfrm>
                <a:off x="1440" y="336"/>
                <a:ext cx="912" cy="288"/>
              </a:xfrm>
              <a:prstGeom prst="rect">
                <a:avLst/>
              </a:prstGeom>
              <a:noFill/>
              <a:ln w="9525">
                <a:noFill/>
                <a:miter lim="800000"/>
                <a:headEnd/>
                <a:tailEnd/>
              </a:ln>
            </p:spPr>
            <p:txBody>
              <a:bodyPr/>
              <a:lstStyle/>
              <a:p>
                <a:pPr algn="ctr">
                  <a:buFont typeface="Wingdings" pitchFamily="2" charset="2"/>
                  <a:buNone/>
                </a:pPr>
                <a:r>
                  <a:rPr lang="en-US" sz="1400" b="1"/>
                  <a:t>Dark Current</a:t>
                </a:r>
              </a:p>
              <a:p>
                <a:pPr algn="ctr">
                  <a:buFont typeface="Wingdings" pitchFamily="2" charset="2"/>
                  <a:buNone/>
                </a:pPr>
                <a:r>
                  <a:rPr lang="en-US" sz="1400" b="1"/>
                  <a:t>(e/pixel/frame)</a:t>
                </a:r>
              </a:p>
            </p:txBody>
          </p:sp>
        </p:gr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7379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73795">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73795">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73795">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73886"/>
                                        </p:tgtEl>
                                        <p:attrNameLst>
                                          <p:attrName>style.visibility</p:attrName>
                                        </p:attrNameLst>
                                      </p:cBhvr>
                                      <p:to>
                                        <p:strVal val="visible"/>
                                      </p:to>
                                    </p:set>
                                  </p:childTnLst>
                                </p:cTn>
                              </p:par>
                              <p:par>
                                <p:cTn id="15" presetID="9" presetClass="entr" presetSubtype="0" fill="hold" nodeType="withEffect">
                                  <p:stCondLst>
                                    <p:cond delay="2000"/>
                                  </p:stCondLst>
                                  <p:childTnLst>
                                    <p:set>
                                      <p:cBhvr>
                                        <p:cTn id="16" dur="1" fill="hold">
                                          <p:stCondLst>
                                            <p:cond delay="0"/>
                                          </p:stCondLst>
                                        </p:cTn>
                                        <p:tgtEl>
                                          <p:spTgt spid="673885"/>
                                        </p:tgtEl>
                                        <p:attrNameLst>
                                          <p:attrName>style.visibility</p:attrName>
                                        </p:attrNameLst>
                                      </p:cBhvr>
                                      <p:to>
                                        <p:strVal val="visible"/>
                                      </p:to>
                                    </p:set>
                                    <p:animEffect transition="in" filter="dissolve">
                                      <p:cBhvr>
                                        <p:cTn id="17" dur="500"/>
                                        <p:tgtEl>
                                          <p:spTgt spid="673885"/>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673795">
                                            <p:txEl>
                                              <p:pRg st="3" end="3"/>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673795">
                                            <p:txEl>
                                              <p:pRg st="4" end="4"/>
                                            </p:txEl>
                                          </p:spTgt>
                                        </p:tgtEl>
                                        <p:attrNameLst>
                                          <p:attrName>style.visibility</p:attrName>
                                        </p:attrNameLst>
                                      </p:cBhvr>
                                      <p:to>
                                        <p:strVal val="visible"/>
                                      </p:to>
                                    </p:set>
                                  </p:childTnLst>
                                </p:cTn>
                              </p:par>
                              <p:par>
                                <p:cTn id="26" presetID="9" presetClass="entr" presetSubtype="0" fill="hold"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dissolve">
                                      <p:cBhvr>
                                        <p:cTn id="2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3795" grpId="0" uiExpand="1"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a:spLocks noGrp="1" noChangeArrowheads="1"/>
          </p:cNvSpPr>
          <p:nvPr>
            <p:ph type="dt" sz="quarter" idx="2"/>
          </p:nvPr>
        </p:nvSpPr>
        <p:spPr/>
        <p:txBody>
          <a:bodyPr/>
          <a:lstStyle/>
          <a:p>
            <a:r>
              <a:rPr lang="fr-FR" smtClean="0"/>
              <a:t>14 Oct 2009</a:t>
            </a:r>
            <a:endParaRPr lang="en-GB"/>
          </a:p>
        </p:txBody>
      </p:sp>
      <p:sp>
        <p:nvSpPr>
          <p:cNvPr id="4" name="Rectangle 5"/>
          <p:cNvSpPr>
            <a:spLocks noGrp="1" noChangeArrowheads="1"/>
          </p:cNvSpPr>
          <p:nvPr>
            <p:ph type="ftr" sz="quarter" idx="3"/>
          </p:nvPr>
        </p:nvSpPr>
        <p:spPr/>
        <p:txBody>
          <a:bodyPr/>
          <a:lstStyle/>
          <a:p>
            <a:r>
              <a:rPr lang="en-GB" smtClean="0"/>
              <a:t>DFA 2009  - P. Feautrier</a:t>
            </a:r>
            <a:endParaRPr lang="en-GB"/>
          </a:p>
        </p:txBody>
      </p:sp>
      <p:sp>
        <p:nvSpPr>
          <p:cNvPr id="5" name="Rectangle 6"/>
          <p:cNvSpPr>
            <a:spLocks noGrp="1" noChangeArrowheads="1"/>
          </p:cNvSpPr>
          <p:nvPr>
            <p:ph type="sldNum" sz="quarter" idx="4"/>
          </p:nvPr>
        </p:nvSpPr>
        <p:spPr/>
        <p:txBody>
          <a:bodyPr/>
          <a:lstStyle/>
          <a:p>
            <a:fld id="{55081763-CBF1-451F-9A76-103F3E4760F3}" type="slidenum">
              <a:rPr lang="en-GB"/>
              <a:pPr/>
              <a:t>8</a:t>
            </a:fld>
            <a:endParaRPr lang="en-GB"/>
          </a:p>
        </p:txBody>
      </p:sp>
      <p:sp>
        <p:nvSpPr>
          <p:cNvPr id="918532" name="Rectangle 4"/>
          <p:cNvSpPr>
            <a:spLocks noGrp="1" noRot="1" noChangeArrowheads="1"/>
          </p:cNvSpPr>
          <p:nvPr>
            <p:ph type="ctrTitle"/>
          </p:nvPr>
        </p:nvSpPr>
        <p:spPr/>
        <p:txBody>
          <a:bodyPr/>
          <a:lstStyle/>
          <a:p>
            <a:r>
              <a:rPr lang="fr-FR"/>
              <a:t>From design to reality</a:t>
            </a:r>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85786" y="-285776"/>
            <a:ext cx="7772400" cy="1143000"/>
          </a:xfrm>
        </p:spPr>
        <p:txBody>
          <a:bodyPr/>
          <a:lstStyle/>
          <a:p>
            <a:r>
              <a:rPr lang="fr-FR" dirty="0" err="1" smtClean="0"/>
              <a:t>Opticon</a:t>
            </a:r>
            <a:r>
              <a:rPr lang="fr-FR" dirty="0" smtClean="0"/>
              <a:t> JRA2</a:t>
            </a:r>
            <a:endParaRPr lang="fr-FR" dirty="0"/>
          </a:p>
        </p:txBody>
      </p:sp>
      <p:sp>
        <p:nvSpPr>
          <p:cNvPr id="6" name="Espace réservé du numéro de diapositive 5"/>
          <p:cNvSpPr>
            <a:spLocks noGrp="1"/>
          </p:cNvSpPr>
          <p:nvPr>
            <p:ph type="sldNum" sz="quarter" idx="11"/>
          </p:nvPr>
        </p:nvSpPr>
        <p:spPr>
          <a:xfrm>
            <a:off x="8001000" y="6245225"/>
            <a:ext cx="838200" cy="476250"/>
          </a:xfrm>
        </p:spPr>
        <p:txBody>
          <a:bodyPr/>
          <a:lstStyle/>
          <a:p>
            <a:pPr>
              <a:defRPr/>
            </a:pPr>
            <a:fld id="{31AA28C5-4845-42B0-8BC8-52B0987D5B84}" type="slidenum">
              <a:rPr lang="fr-FR" smtClean="0"/>
              <a:pPr>
                <a:defRPr/>
              </a:pPr>
              <a:t>9</a:t>
            </a:fld>
            <a:endParaRPr lang="fr-FR"/>
          </a:p>
        </p:txBody>
      </p:sp>
      <p:pic>
        <p:nvPicPr>
          <p:cNvPr id="8" name="Picture 5"/>
          <p:cNvPicPr>
            <a:picLocks noChangeAspect="1" noChangeArrowheads="1"/>
          </p:cNvPicPr>
          <p:nvPr/>
        </p:nvPicPr>
        <p:blipFill>
          <a:blip r:embed="rId5"/>
          <a:srcRect/>
          <a:stretch>
            <a:fillRect/>
          </a:stretch>
        </p:blipFill>
        <p:spPr bwMode="auto">
          <a:xfrm>
            <a:off x="5286380" y="3500438"/>
            <a:ext cx="3619809" cy="2722964"/>
          </a:xfrm>
          <a:prstGeom prst="rect">
            <a:avLst/>
          </a:prstGeom>
          <a:noFill/>
        </p:spPr>
      </p:pic>
      <p:pic>
        <p:nvPicPr>
          <p:cNvPr id="10" name="Picture 3" descr="WFS sensors"/>
          <p:cNvPicPr>
            <a:picLocks noChangeAspect="1" noChangeArrowheads="1"/>
          </p:cNvPicPr>
          <p:nvPr/>
        </p:nvPicPr>
        <p:blipFill>
          <a:blip r:embed="rId6" cstate="print"/>
          <a:srcRect/>
          <a:stretch>
            <a:fillRect/>
          </a:stretch>
        </p:blipFill>
        <p:spPr bwMode="auto">
          <a:xfrm>
            <a:off x="285720" y="428604"/>
            <a:ext cx="2508958" cy="2857520"/>
          </a:xfrm>
          <a:prstGeom prst="rect">
            <a:avLst/>
          </a:prstGeom>
          <a:noFill/>
          <a:ln w="9525">
            <a:noFill/>
            <a:miter lim="800000"/>
            <a:headEnd/>
            <a:tailEnd/>
          </a:ln>
        </p:spPr>
      </p:pic>
      <p:pic>
        <p:nvPicPr>
          <p:cNvPr id="15" name="Feautrier_7021-14_movie.wmv">
            <a:hlinkClick r:id="" action="ppaction://media"/>
          </p:cNvPr>
          <p:cNvPicPr>
            <a:picLocks noRot="1" noChangeAspect="1"/>
          </p:cNvPicPr>
          <p:nvPr>
            <a:videoFile r:link="rId2"/>
          </p:nvPr>
        </p:nvPicPr>
        <p:blipFill>
          <a:blip r:embed="rId7"/>
          <a:stretch>
            <a:fillRect/>
          </a:stretch>
        </p:blipFill>
        <p:spPr>
          <a:xfrm>
            <a:off x="76200" y="3505200"/>
            <a:ext cx="5105400" cy="2871788"/>
          </a:xfrm>
          <a:prstGeom prst="rect">
            <a:avLst/>
          </a:prstGeom>
        </p:spPr>
      </p:pic>
      <p:sp>
        <p:nvSpPr>
          <p:cNvPr id="16" name="Espace réservé de la date 15"/>
          <p:cNvSpPr>
            <a:spLocks noGrp="1"/>
          </p:cNvSpPr>
          <p:nvPr>
            <p:ph type="dt" sz="half" idx="10"/>
          </p:nvPr>
        </p:nvSpPr>
        <p:spPr>
          <a:xfrm>
            <a:off x="304800" y="6245225"/>
            <a:ext cx="1524000" cy="476250"/>
          </a:xfrm>
        </p:spPr>
        <p:txBody>
          <a:bodyPr/>
          <a:lstStyle/>
          <a:p>
            <a:r>
              <a:rPr lang="fr-FR" smtClean="0"/>
              <a:t>14 Oct 2009</a:t>
            </a:r>
            <a:endParaRPr lang="en-GB" dirty="0"/>
          </a:p>
        </p:txBody>
      </p:sp>
      <p:sp>
        <p:nvSpPr>
          <p:cNvPr id="17" name="Espace réservé du pied de page 16"/>
          <p:cNvSpPr>
            <a:spLocks noGrp="1"/>
          </p:cNvSpPr>
          <p:nvPr>
            <p:ph type="ftr" sz="quarter" idx="12"/>
          </p:nvPr>
        </p:nvSpPr>
        <p:spPr>
          <a:xfrm>
            <a:off x="1905000" y="6245225"/>
            <a:ext cx="6019800" cy="476250"/>
          </a:xfrm>
        </p:spPr>
        <p:txBody>
          <a:bodyPr/>
          <a:lstStyle/>
          <a:p>
            <a:r>
              <a:rPr lang="en-US" smtClean="0"/>
              <a:t>DFA 2009  - P. Feautrier</a:t>
            </a:r>
            <a:endParaRPr lang="en-GB" dirty="0"/>
          </a:p>
        </p:txBody>
      </p:sp>
      <p:pic>
        <p:nvPicPr>
          <p:cNvPr id="3074" name="Picture 2"/>
          <p:cNvPicPr>
            <a:picLocks noChangeAspect="1" noChangeArrowheads="1"/>
          </p:cNvPicPr>
          <p:nvPr/>
        </p:nvPicPr>
        <p:blipFill>
          <a:blip r:embed="rId8"/>
          <a:srcRect/>
          <a:stretch>
            <a:fillRect/>
          </a:stretch>
        </p:blipFill>
        <p:spPr bwMode="auto">
          <a:xfrm>
            <a:off x="5181600" y="609600"/>
            <a:ext cx="3704432" cy="2781300"/>
          </a:xfrm>
          <a:prstGeom prst="rect">
            <a:avLst/>
          </a:prstGeom>
          <a:noFill/>
          <a:ln w="9525">
            <a:noFill/>
            <a:miter lim="800000"/>
            <a:headEnd/>
            <a:tailEnd/>
          </a:ln>
        </p:spPr>
      </p:pic>
      <p:cxnSp>
        <p:nvCxnSpPr>
          <p:cNvPr id="13" name="Connecteur droit avec flèche 12"/>
          <p:cNvCxnSpPr/>
          <p:nvPr/>
        </p:nvCxnSpPr>
        <p:spPr bwMode="auto">
          <a:xfrm rot="10800000">
            <a:off x="2857488" y="2071678"/>
            <a:ext cx="4643470" cy="642942"/>
          </a:xfrm>
          <a:prstGeom prst="straightConnector1">
            <a:avLst/>
          </a:prstGeom>
          <a:solidFill>
            <a:schemeClr val="accent1"/>
          </a:solidFill>
          <a:ln w="44450" cap="flat" cmpd="sng" algn="ctr">
            <a:solidFill>
              <a:schemeClr val="tx1"/>
            </a:solidFill>
            <a:prstDash val="solid"/>
            <a:round/>
            <a:headEnd type="none" w="med" len="med"/>
            <a:tailEnd type="arrow"/>
          </a:ln>
          <a:effectLst/>
        </p:spPr>
      </p:cxnSp>
    </p:spTree>
    <p:custDataLst>
      <p:tags r:id="rId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18120"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15"/>
                </p:tgtEl>
              </p:cMediaNode>
            </p:vide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36.4"/>
</p:tagLst>
</file>

<file path=ppt/theme/theme1.xml><?xml version="1.0" encoding="utf-8"?>
<a:theme xmlns:a="http://schemas.openxmlformats.org/drawingml/2006/main" name="1_Clouds">
  <a:themeElements>
    <a:clrScheme name="1_Clouds 1">
      <a:dk1>
        <a:srgbClr val="4D4D4D"/>
      </a:dk1>
      <a:lt1>
        <a:srgbClr val="FFFFFF"/>
      </a:lt1>
      <a:dk2>
        <a:srgbClr val="0000A4"/>
      </a:dk2>
      <a:lt2>
        <a:srgbClr val="B7E7FF"/>
      </a:lt2>
      <a:accent1>
        <a:srgbClr val="0099CC"/>
      </a:accent1>
      <a:accent2>
        <a:srgbClr val="00CC99"/>
      </a:accent2>
      <a:accent3>
        <a:srgbClr val="AAAACF"/>
      </a:accent3>
      <a:accent4>
        <a:srgbClr val="DADADA"/>
      </a:accent4>
      <a:accent5>
        <a:srgbClr val="AACAE2"/>
      </a:accent5>
      <a:accent6>
        <a:srgbClr val="00B98A"/>
      </a:accent6>
      <a:hlink>
        <a:srgbClr val="FFCC00"/>
      </a:hlink>
      <a:folHlink>
        <a:srgbClr val="EE941C"/>
      </a:folHlink>
    </a:clrScheme>
    <a:fontScheme name="1_Clouds">
      <a:majorFont>
        <a:latin typeface="Comic Sans MS"/>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80000"/>
          </a:lnSpc>
          <a:spcBef>
            <a:spcPct val="20000"/>
          </a:spcBef>
          <a:spcAft>
            <a:spcPct val="0"/>
          </a:spcAft>
          <a:buClr>
            <a:schemeClr val="accent2"/>
          </a:buClr>
          <a:buSzTx/>
          <a:buFont typeface="Wingdings" pitchFamily="2" charset="2"/>
          <a:buChar char="Ø"/>
          <a:tabLst/>
          <a:defRPr kumimoji="0" lang="en-US" sz="2000" b="0" i="0" u="none" strike="noStrike" cap="none" normalizeH="0" baseline="0" smtClean="0">
            <a:ln>
              <a:noFill/>
            </a:ln>
            <a:solidFill>
              <a:srgbClr val="000000"/>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80000"/>
          </a:lnSpc>
          <a:spcBef>
            <a:spcPct val="20000"/>
          </a:spcBef>
          <a:spcAft>
            <a:spcPct val="0"/>
          </a:spcAft>
          <a:buClr>
            <a:schemeClr val="accent2"/>
          </a:buClr>
          <a:buSzTx/>
          <a:buFont typeface="Wingdings" pitchFamily="2" charset="2"/>
          <a:buChar char="Ø"/>
          <a:tabLst/>
          <a:defRPr kumimoji="0" lang="en-US" sz="2000" b="0" i="0" u="none" strike="noStrike" cap="none" normalizeH="0" baseline="0" smtClean="0">
            <a:ln>
              <a:noFill/>
            </a:ln>
            <a:solidFill>
              <a:srgbClr val="000000"/>
            </a:solidFill>
            <a:effectLst/>
            <a:latin typeface="Arial" pitchFamily="34" charset="0"/>
          </a:defRPr>
        </a:defPPr>
      </a:lstStyle>
    </a:lnDef>
  </a:objectDefaults>
  <a:extraClrSchemeLst>
    <a:extraClrScheme>
      <a:clrScheme name="1_Clouds 1">
        <a:dk1>
          <a:srgbClr val="4D4D4D"/>
        </a:dk1>
        <a:lt1>
          <a:srgbClr val="FFFFFF"/>
        </a:lt1>
        <a:dk2>
          <a:srgbClr val="0000A4"/>
        </a:dk2>
        <a:lt2>
          <a:srgbClr val="B7E7FF"/>
        </a:lt2>
        <a:accent1>
          <a:srgbClr val="0099CC"/>
        </a:accent1>
        <a:accent2>
          <a:srgbClr val="00CC99"/>
        </a:accent2>
        <a:accent3>
          <a:srgbClr val="AAAACF"/>
        </a:accent3>
        <a:accent4>
          <a:srgbClr val="DADADA"/>
        </a:accent4>
        <a:accent5>
          <a:srgbClr val="AACAE2"/>
        </a:accent5>
        <a:accent6>
          <a:srgbClr val="00B98A"/>
        </a:accent6>
        <a:hlink>
          <a:srgbClr val="FFCC00"/>
        </a:hlink>
        <a:folHlink>
          <a:srgbClr val="EE941C"/>
        </a:folHlink>
      </a:clrScheme>
      <a:clrMap bg1="dk2" tx1="lt1" bg2="dk1" tx2="lt2" accent1="accent1" accent2="accent2" accent3="accent3" accent4="accent4" accent5="accent5" accent6="accent6" hlink="hlink" folHlink="folHlink"/>
    </a:extraClrScheme>
    <a:extraClrScheme>
      <a:clrScheme name="1_Clouds 2">
        <a:dk1>
          <a:srgbClr val="000066"/>
        </a:dk1>
        <a:lt1>
          <a:srgbClr val="FFFFFF"/>
        </a:lt1>
        <a:dk2>
          <a:srgbClr val="00A2DC"/>
        </a:dk2>
        <a:lt2>
          <a:srgbClr val="FFFFFF"/>
        </a:lt2>
        <a:accent1>
          <a:srgbClr val="0079A4"/>
        </a:accent1>
        <a:accent2>
          <a:srgbClr val="33CCCC"/>
        </a:accent2>
        <a:accent3>
          <a:srgbClr val="AACEEB"/>
        </a:accent3>
        <a:accent4>
          <a:srgbClr val="DADADA"/>
        </a:accent4>
        <a:accent5>
          <a:srgbClr val="AABECF"/>
        </a:accent5>
        <a:accent6>
          <a:srgbClr val="2DB9B9"/>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1_Clouds 3">
        <a:dk1>
          <a:srgbClr val="010199"/>
        </a:dk1>
        <a:lt1>
          <a:srgbClr val="FFFFFF"/>
        </a:lt1>
        <a:dk2>
          <a:srgbClr val="000092"/>
        </a:dk2>
        <a:lt2>
          <a:srgbClr val="CCFFFF"/>
        </a:lt2>
        <a:accent1>
          <a:srgbClr val="66CCFF"/>
        </a:accent1>
        <a:accent2>
          <a:srgbClr val="2EBDBA"/>
        </a:accent2>
        <a:accent3>
          <a:srgbClr val="AAAAC7"/>
        </a:accent3>
        <a:accent4>
          <a:srgbClr val="DADADA"/>
        </a:accent4>
        <a:accent5>
          <a:srgbClr val="B8E2FF"/>
        </a:accent5>
        <a:accent6>
          <a:srgbClr val="29ABA8"/>
        </a:accent6>
        <a:hlink>
          <a:srgbClr val="66FFFF"/>
        </a:hlink>
        <a:folHlink>
          <a:srgbClr val="CC99FF"/>
        </a:folHlink>
      </a:clrScheme>
      <a:clrMap bg1="dk2" tx1="lt1" bg2="dk1" tx2="lt2" accent1="accent1" accent2="accent2" accent3="accent3" accent4="accent4" accent5="accent5" accent6="accent6" hlink="hlink" folHlink="folHlink"/>
    </a:extraClrScheme>
    <a:extraClrScheme>
      <a:clrScheme name="1_Clouds 4">
        <a:dk1>
          <a:srgbClr val="000000"/>
        </a:dk1>
        <a:lt1>
          <a:srgbClr val="FFFFFF"/>
        </a:lt1>
        <a:dk2>
          <a:srgbClr val="006A67"/>
        </a:dk2>
        <a:lt2>
          <a:srgbClr val="FFFFCC"/>
        </a:lt2>
        <a:accent1>
          <a:srgbClr val="33CCCC"/>
        </a:accent1>
        <a:accent2>
          <a:srgbClr val="6D6FC7"/>
        </a:accent2>
        <a:accent3>
          <a:srgbClr val="AAB9B8"/>
        </a:accent3>
        <a:accent4>
          <a:srgbClr val="DADADA"/>
        </a:accent4>
        <a:accent5>
          <a:srgbClr val="ADE2E2"/>
        </a:accent5>
        <a:accent6>
          <a:srgbClr val="6264B4"/>
        </a:accent6>
        <a:hlink>
          <a:srgbClr val="00FFFF"/>
        </a:hlink>
        <a:folHlink>
          <a:srgbClr val="00CC66"/>
        </a:folHlink>
      </a:clrScheme>
      <a:clrMap bg1="dk2" tx1="lt1" bg2="dk1" tx2="lt2" accent1="accent1" accent2="accent2" accent3="accent3" accent4="accent4" accent5="accent5" accent6="accent6" hlink="hlink" folHlink="folHlink"/>
    </a:extraClrScheme>
    <a:extraClrScheme>
      <a:clrScheme name="1_Clouds 5">
        <a:dk1>
          <a:srgbClr val="4D4D4D"/>
        </a:dk1>
        <a:lt1>
          <a:srgbClr val="FFFFFF"/>
        </a:lt1>
        <a:dk2>
          <a:srgbClr val="650BB7"/>
        </a:dk2>
        <a:lt2>
          <a:srgbClr val="FFFFFF"/>
        </a:lt2>
        <a:accent1>
          <a:srgbClr val="FF66FF"/>
        </a:accent1>
        <a:accent2>
          <a:srgbClr val="666699"/>
        </a:accent2>
        <a:accent3>
          <a:srgbClr val="B8AAD8"/>
        </a:accent3>
        <a:accent4>
          <a:srgbClr val="DADADA"/>
        </a:accent4>
        <a:accent5>
          <a:srgbClr val="FFB8FF"/>
        </a:accent5>
        <a:accent6>
          <a:srgbClr val="5C5C8A"/>
        </a:accent6>
        <a:hlink>
          <a:srgbClr val="E9E9FF"/>
        </a:hlink>
        <a:folHlink>
          <a:srgbClr val="CCECFF"/>
        </a:folHlink>
      </a:clrScheme>
      <a:clrMap bg1="dk2" tx1="lt1" bg2="dk1" tx2="lt2" accent1="accent1" accent2="accent2" accent3="accent3" accent4="accent4" accent5="accent5" accent6="accent6" hlink="hlink" folHlink="folHlink"/>
    </a:extraClrScheme>
    <a:extraClrScheme>
      <a:clrScheme name="1_Clouds 6">
        <a:dk1>
          <a:srgbClr val="FFFFFF"/>
        </a:dk1>
        <a:lt1>
          <a:srgbClr val="FFFFFF"/>
        </a:lt1>
        <a:dk2>
          <a:srgbClr val="005000"/>
        </a:dk2>
        <a:lt2>
          <a:srgbClr val="DCEAAE"/>
        </a:lt2>
        <a:accent1>
          <a:srgbClr val="99CC00"/>
        </a:accent1>
        <a:accent2>
          <a:srgbClr val="6F801A"/>
        </a:accent2>
        <a:accent3>
          <a:srgbClr val="AAB3AA"/>
        </a:accent3>
        <a:accent4>
          <a:srgbClr val="DADADA"/>
        </a:accent4>
        <a:accent5>
          <a:srgbClr val="CAE2AA"/>
        </a:accent5>
        <a:accent6>
          <a:srgbClr val="647316"/>
        </a:accent6>
        <a:hlink>
          <a:srgbClr val="FFFFCC"/>
        </a:hlink>
        <a:folHlink>
          <a:srgbClr val="CCCC00"/>
        </a:folHlink>
      </a:clrScheme>
      <a:clrMap bg1="dk2" tx1="lt1" bg2="dk1" tx2="lt2" accent1="accent1" accent2="accent2" accent3="accent3" accent4="accent4" accent5="accent5" accent6="accent6" hlink="hlink" folHlink="folHlink"/>
    </a:extraClrScheme>
    <a:extraClrScheme>
      <a:clrScheme name="1_Clouds 7">
        <a:dk1>
          <a:srgbClr val="4F4F77"/>
        </a:dk1>
        <a:lt1>
          <a:srgbClr val="FFFFFF"/>
        </a:lt1>
        <a:dk2>
          <a:srgbClr val="7979A5"/>
        </a:dk2>
        <a:lt2>
          <a:srgbClr val="F3F3FF"/>
        </a:lt2>
        <a:accent1>
          <a:srgbClr val="5D5D8B"/>
        </a:accent1>
        <a:accent2>
          <a:srgbClr val="66CCFF"/>
        </a:accent2>
        <a:accent3>
          <a:srgbClr val="BEBECF"/>
        </a:accent3>
        <a:accent4>
          <a:srgbClr val="DADADA"/>
        </a:accent4>
        <a:accent5>
          <a:srgbClr val="B6B6C4"/>
        </a:accent5>
        <a:accent6>
          <a:srgbClr val="5CB9E7"/>
        </a:accent6>
        <a:hlink>
          <a:srgbClr val="CCECFF"/>
        </a:hlink>
        <a:folHlink>
          <a:srgbClr val="FFFFCC"/>
        </a:folHlink>
      </a:clrScheme>
      <a:clrMap bg1="dk2" tx1="lt1" bg2="dk1" tx2="lt2" accent1="accent1" accent2="accent2" accent3="accent3" accent4="accent4" accent5="accent5" accent6="accent6" hlink="hlink" folHlink="folHlink"/>
    </a:extraClrScheme>
    <a:extraClrScheme>
      <a:clrScheme name="1_Clouds 8">
        <a:dk1>
          <a:srgbClr val="000000"/>
        </a:dk1>
        <a:lt1>
          <a:srgbClr val="B9B9B9"/>
        </a:lt1>
        <a:dk2>
          <a:srgbClr val="8A8472"/>
        </a:dk2>
        <a:lt2>
          <a:srgbClr val="4D4D4D"/>
        </a:lt2>
        <a:accent1>
          <a:srgbClr val="EDEEE2"/>
        </a:accent1>
        <a:accent2>
          <a:srgbClr val="7FAA7E"/>
        </a:accent2>
        <a:accent3>
          <a:srgbClr val="D9D9D9"/>
        </a:accent3>
        <a:accent4>
          <a:srgbClr val="000000"/>
        </a:accent4>
        <a:accent5>
          <a:srgbClr val="F4F5EE"/>
        </a:accent5>
        <a:accent6>
          <a:srgbClr val="729A72"/>
        </a:accent6>
        <a:hlink>
          <a:srgbClr val="008000"/>
        </a:hlink>
        <a:folHlink>
          <a:srgbClr val="989400"/>
        </a:folHlink>
      </a:clrScheme>
      <a:clrMap bg1="lt1" tx1="dk1" bg2="lt2" tx2="dk2" accent1="accent1" accent2="accent2" accent3="accent3" accent4="accent4" accent5="accent5" accent6="accent6" hlink="hlink" folHlink="folHlink"/>
    </a:extraClrScheme>
    <a:extraClrScheme>
      <a:clrScheme name="1_Clouds 9">
        <a:dk1>
          <a:srgbClr val="000000"/>
        </a:dk1>
        <a:lt1>
          <a:srgbClr val="FEA24E"/>
        </a:lt1>
        <a:dk2>
          <a:srgbClr val="CC6600"/>
        </a:dk2>
        <a:lt2>
          <a:srgbClr val="808080"/>
        </a:lt2>
        <a:accent1>
          <a:srgbClr val="FBEECD"/>
        </a:accent1>
        <a:accent2>
          <a:srgbClr val="ECD044"/>
        </a:accent2>
        <a:accent3>
          <a:srgbClr val="FECEB2"/>
        </a:accent3>
        <a:accent4>
          <a:srgbClr val="000000"/>
        </a:accent4>
        <a:accent5>
          <a:srgbClr val="FDF5E3"/>
        </a:accent5>
        <a:accent6>
          <a:srgbClr val="D6BC3D"/>
        </a:accent6>
        <a:hlink>
          <a:srgbClr val="E42B00"/>
        </a:hlink>
        <a:folHlink>
          <a:srgbClr val="996633"/>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Clouds">
  <a:themeElements>
    <a:clrScheme name="2_Clouds 1">
      <a:dk1>
        <a:srgbClr val="4D4D4D"/>
      </a:dk1>
      <a:lt1>
        <a:srgbClr val="FFFFFF"/>
      </a:lt1>
      <a:dk2>
        <a:srgbClr val="0000A4"/>
      </a:dk2>
      <a:lt2>
        <a:srgbClr val="B7E7FF"/>
      </a:lt2>
      <a:accent1>
        <a:srgbClr val="0099CC"/>
      </a:accent1>
      <a:accent2>
        <a:srgbClr val="00CC99"/>
      </a:accent2>
      <a:accent3>
        <a:srgbClr val="AAAACF"/>
      </a:accent3>
      <a:accent4>
        <a:srgbClr val="DADADA"/>
      </a:accent4>
      <a:accent5>
        <a:srgbClr val="AACAE2"/>
      </a:accent5>
      <a:accent6>
        <a:srgbClr val="00B98A"/>
      </a:accent6>
      <a:hlink>
        <a:srgbClr val="FFCC00"/>
      </a:hlink>
      <a:folHlink>
        <a:srgbClr val="EE941C"/>
      </a:folHlink>
    </a:clrScheme>
    <a:fontScheme name="2_Clouds">
      <a:majorFont>
        <a:latin typeface="Comic Sans MS"/>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80000"/>
          </a:lnSpc>
          <a:spcBef>
            <a:spcPct val="20000"/>
          </a:spcBef>
          <a:spcAft>
            <a:spcPct val="0"/>
          </a:spcAft>
          <a:buClr>
            <a:schemeClr val="accent2"/>
          </a:buClr>
          <a:buSzTx/>
          <a:buFont typeface="Wingdings" pitchFamily="2" charset="2"/>
          <a:buChar char="Ø"/>
          <a:tabLst/>
          <a:defRPr kumimoji="0" lang="en-US" sz="2000" b="0" i="0" u="none" strike="noStrike" cap="none" normalizeH="0" baseline="0" smtClean="0">
            <a:ln>
              <a:noFill/>
            </a:ln>
            <a:solidFill>
              <a:srgbClr val="000000"/>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80000"/>
          </a:lnSpc>
          <a:spcBef>
            <a:spcPct val="20000"/>
          </a:spcBef>
          <a:spcAft>
            <a:spcPct val="0"/>
          </a:spcAft>
          <a:buClr>
            <a:schemeClr val="accent2"/>
          </a:buClr>
          <a:buSzTx/>
          <a:buFont typeface="Wingdings" pitchFamily="2" charset="2"/>
          <a:buChar char="Ø"/>
          <a:tabLst/>
          <a:defRPr kumimoji="0" lang="en-US" sz="2000" b="0" i="0" u="none" strike="noStrike" cap="none" normalizeH="0" baseline="0" smtClean="0">
            <a:ln>
              <a:noFill/>
            </a:ln>
            <a:solidFill>
              <a:srgbClr val="000000"/>
            </a:solidFill>
            <a:effectLst/>
            <a:latin typeface="Arial" pitchFamily="34" charset="0"/>
          </a:defRPr>
        </a:defPPr>
      </a:lstStyle>
    </a:lnDef>
  </a:objectDefaults>
  <a:extraClrSchemeLst>
    <a:extraClrScheme>
      <a:clrScheme name="2_Clouds 1">
        <a:dk1>
          <a:srgbClr val="4D4D4D"/>
        </a:dk1>
        <a:lt1>
          <a:srgbClr val="FFFFFF"/>
        </a:lt1>
        <a:dk2>
          <a:srgbClr val="0000A4"/>
        </a:dk2>
        <a:lt2>
          <a:srgbClr val="B7E7FF"/>
        </a:lt2>
        <a:accent1>
          <a:srgbClr val="0099CC"/>
        </a:accent1>
        <a:accent2>
          <a:srgbClr val="00CC99"/>
        </a:accent2>
        <a:accent3>
          <a:srgbClr val="AAAACF"/>
        </a:accent3>
        <a:accent4>
          <a:srgbClr val="DADADA"/>
        </a:accent4>
        <a:accent5>
          <a:srgbClr val="AACAE2"/>
        </a:accent5>
        <a:accent6>
          <a:srgbClr val="00B98A"/>
        </a:accent6>
        <a:hlink>
          <a:srgbClr val="FFCC00"/>
        </a:hlink>
        <a:folHlink>
          <a:srgbClr val="EE941C"/>
        </a:folHlink>
      </a:clrScheme>
      <a:clrMap bg1="dk2" tx1="lt1" bg2="dk1" tx2="lt2" accent1="accent1" accent2="accent2" accent3="accent3" accent4="accent4" accent5="accent5" accent6="accent6" hlink="hlink" folHlink="folHlink"/>
    </a:extraClrScheme>
    <a:extraClrScheme>
      <a:clrScheme name="2_Clouds 2">
        <a:dk1>
          <a:srgbClr val="000066"/>
        </a:dk1>
        <a:lt1>
          <a:srgbClr val="FFFFFF"/>
        </a:lt1>
        <a:dk2>
          <a:srgbClr val="00A2DC"/>
        </a:dk2>
        <a:lt2>
          <a:srgbClr val="FFFFFF"/>
        </a:lt2>
        <a:accent1>
          <a:srgbClr val="0079A4"/>
        </a:accent1>
        <a:accent2>
          <a:srgbClr val="33CCCC"/>
        </a:accent2>
        <a:accent3>
          <a:srgbClr val="AACEEB"/>
        </a:accent3>
        <a:accent4>
          <a:srgbClr val="DADADA"/>
        </a:accent4>
        <a:accent5>
          <a:srgbClr val="AABECF"/>
        </a:accent5>
        <a:accent6>
          <a:srgbClr val="2DB9B9"/>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2_Clouds 3">
        <a:dk1>
          <a:srgbClr val="010199"/>
        </a:dk1>
        <a:lt1>
          <a:srgbClr val="FFFFFF"/>
        </a:lt1>
        <a:dk2>
          <a:srgbClr val="000092"/>
        </a:dk2>
        <a:lt2>
          <a:srgbClr val="CCFFFF"/>
        </a:lt2>
        <a:accent1>
          <a:srgbClr val="66CCFF"/>
        </a:accent1>
        <a:accent2>
          <a:srgbClr val="2EBDBA"/>
        </a:accent2>
        <a:accent3>
          <a:srgbClr val="AAAAC7"/>
        </a:accent3>
        <a:accent4>
          <a:srgbClr val="DADADA"/>
        </a:accent4>
        <a:accent5>
          <a:srgbClr val="B8E2FF"/>
        </a:accent5>
        <a:accent6>
          <a:srgbClr val="29ABA8"/>
        </a:accent6>
        <a:hlink>
          <a:srgbClr val="66FFFF"/>
        </a:hlink>
        <a:folHlink>
          <a:srgbClr val="CC99FF"/>
        </a:folHlink>
      </a:clrScheme>
      <a:clrMap bg1="dk2" tx1="lt1" bg2="dk1" tx2="lt2" accent1="accent1" accent2="accent2" accent3="accent3" accent4="accent4" accent5="accent5" accent6="accent6" hlink="hlink" folHlink="folHlink"/>
    </a:extraClrScheme>
    <a:extraClrScheme>
      <a:clrScheme name="2_Clouds 4">
        <a:dk1>
          <a:srgbClr val="000000"/>
        </a:dk1>
        <a:lt1>
          <a:srgbClr val="FFFFFF"/>
        </a:lt1>
        <a:dk2>
          <a:srgbClr val="006A67"/>
        </a:dk2>
        <a:lt2>
          <a:srgbClr val="FFFFCC"/>
        </a:lt2>
        <a:accent1>
          <a:srgbClr val="33CCCC"/>
        </a:accent1>
        <a:accent2>
          <a:srgbClr val="6D6FC7"/>
        </a:accent2>
        <a:accent3>
          <a:srgbClr val="AAB9B8"/>
        </a:accent3>
        <a:accent4>
          <a:srgbClr val="DADADA"/>
        </a:accent4>
        <a:accent5>
          <a:srgbClr val="ADE2E2"/>
        </a:accent5>
        <a:accent6>
          <a:srgbClr val="6264B4"/>
        </a:accent6>
        <a:hlink>
          <a:srgbClr val="00FFFF"/>
        </a:hlink>
        <a:folHlink>
          <a:srgbClr val="00CC66"/>
        </a:folHlink>
      </a:clrScheme>
      <a:clrMap bg1="dk2" tx1="lt1" bg2="dk1" tx2="lt2" accent1="accent1" accent2="accent2" accent3="accent3" accent4="accent4" accent5="accent5" accent6="accent6" hlink="hlink" folHlink="folHlink"/>
    </a:extraClrScheme>
    <a:extraClrScheme>
      <a:clrScheme name="2_Clouds 5">
        <a:dk1>
          <a:srgbClr val="4D4D4D"/>
        </a:dk1>
        <a:lt1>
          <a:srgbClr val="FFFFFF"/>
        </a:lt1>
        <a:dk2>
          <a:srgbClr val="650BB7"/>
        </a:dk2>
        <a:lt2>
          <a:srgbClr val="FFFFFF"/>
        </a:lt2>
        <a:accent1>
          <a:srgbClr val="FF66FF"/>
        </a:accent1>
        <a:accent2>
          <a:srgbClr val="666699"/>
        </a:accent2>
        <a:accent3>
          <a:srgbClr val="B8AAD8"/>
        </a:accent3>
        <a:accent4>
          <a:srgbClr val="DADADA"/>
        </a:accent4>
        <a:accent5>
          <a:srgbClr val="FFB8FF"/>
        </a:accent5>
        <a:accent6>
          <a:srgbClr val="5C5C8A"/>
        </a:accent6>
        <a:hlink>
          <a:srgbClr val="E9E9FF"/>
        </a:hlink>
        <a:folHlink>
          <a:srgbClr val="CCECFF"/>
        </a:folHlink>
      </a:clrScheme>
      <a:clrMap bg1="dk2" tx1="lt1" bg2="dk1" tx2="lt2" accent1="accent1" accent2="accent2" accent3="accent3" accent4="accent4" accent5="accent5" accent6="accent6" hlink="hlink" folHlink="folHlink"/>
    </a:extraClrScheme>
    <a:extraClrScheme>
      <a:clrScheme name="2_Clouds 6">
        <a:dk1>
          <a:srgbClr val="FFFFFF"/>
        </a:dk1>
        <a:lt1>
          <a:srgbClr val="FFFFFF"/>
        </a:lt1>
        <a:dk2>
          <a:srgbClr val="005000"/>
        </a:dk2>
        <a:lt2>
          <a:srgbClr val="DCEAAE"/>
        </a:lt2>
        <a:accent1>
          <a:srgbClr val="99CC00"/>
        </a:accent1>
        <a:accent2>
          <a:srgbClr val="6F801A"/>
        </a:accent2>
        <a:accent3>
          <a:srgbClr val="AAB3AA"/>
        </a:accent3>
        <a:accent4>
          <a:srgbClr val="DADADA"/>
        </a:accent4>
        <a:accent5>
          <a:srgbClr val="CAE2AA"/>
        </a:accent5>
        <a:accent6>
          <a:srgbClr val="647316"/>
        </a:accent6>
        <a:hlink>
          <a:srgbClr val="FFFFCC"/>
        </a:hlink>
        <a:folHlink>
          <a:srgbClr val="CCCC00"/>
        </a:folHlink>
      </a:clrScheme>
      <a:clrMap bg1="dk2" tx1="lt1" bg2="dk1" tx2="lt2" accent1="accent1" accent2="accent2" accent3="accent3" accent4="accent4" accent5="accent5" accent6="accent6" hlink="hlink" folHlink="folHlink"/>
    </a:extraClrScheme>
    <a:extraClrScheme>
      <a:clrScheme name="2_Clouds 7">
        <a:dk1>
          <a:srgbClr val="4F4F77"/>
        </a:dk1>
        <a:lt1>
          <a:srgbClr val="FFFFFF"/>
        </a:lt1>
        <a:dk2>
          <a:srgbClr val="7979A5"/>
        </a:dk2>
        <a:lt2>
          <a:srgbClr val="F3F3FF"/>
        </a:lt2>
        <a:accent1>
          <a:srgbClr val="5D5D8B"/>
        </a:accent1>
        <a:accent2>
          <a:srgbClr val="66CCFF"/>
        </a:accent2>
        <a:accent3>
          <a:srgbClr val="BEBECF"/>
        </a:accent3>
        <a:accent4>
          <a:srgbClr val="DADADA"/>
        </a:accent4>
        <a:accent5>
          <a:srgbClr val="B6B6C4"/>
        </a:accent5>
        <a:accent6>
          <a:srgbClr val="5CB9E7"/>
        </a:accent6>
        <a:hlink>
          <a:srgbClr val="CCECFF"/>
        </a:hlink>
        <a:folHlink>
          <a:srgbClr val="FFFFCC"/>
        </a:folHlink>
      </a:clrScheme>
      <a:clrMap bg1="dk2" tx1="lt1" bg2="dk1" tx2="lt2" accent1="accent1" accent2="accent2" accent3="accent3" accent4="accent4" accent5="accent5" accent6="accent6" hlink="hlink" folHlink="folHlink"/>
    </a:extraClrScheme>
    <a:extraClrScheme>
      <a:clrScheme name="2_Clouds 8">
        <a:dk1>
          <a:srgbClr val="000000"/>
        </a:dk1>
        <a:lt1>
          <a:srgbClr val="B9B9B9"/>
        </a:lt1>
        <a:dk2>
          <a:srgbClr val="8A8472"/>
        </a:dk2>
        <a:lt2>
          <a:srgbClr val="4D4D4D"/>
        </a:lt2>
        <a:accent1>
          <a:srgbClr val="EDEEE2"/>
        </a:accent1>
        <a:accent2>
          <a:srgbClr val="7FAA7E"/>
        </a:accent2>
        <a:accent3>
          <a:srgbClr val="D9D9D9"/>
        </a:accent3>
        <a:accent4>
          <a:srgbClr val="000000"/>
        </a:accent4>
        <a:accent5>
          <a:srgbClr val="F4F5EE"/>
        </a:accent5>
        <a:accent6>
          <a:srgbClr val="729A72"/>
        </a:accent6>
        <a:hlink>
          <a:srgbClr val="008000"/>
        </a:hlink>
        <a:folHlink>
          <a:srgbClr val="989400"/>
        </a:folHlink>
      </a:clrScheme>
      <a:clrMap bg1="lt1" tx1="dk1" bg2="lt2" tx2="dk2" accent1="accent1" accent2="accent2" accent3="accent3" accent4="accent4" accent5="accent5" accent6="accent6" hlink="hlink" folHlink="folHlink"/>
    </a:extraClrScheme>
    <a:extraClrScheme>
      <a:clrScheme name="2_Clouds 9">
        <a:dk1>
          <a:srgbClr val="000000"/>
        </a:dk1>
        <a:lt1>
          <a:srgbClr val="FEA24E"/>
        </a:lt1>
        <a:dk2>
          <a:srgbClr val="CC6600"/>
        </a:dk2>
        <a:lt2>
          <a:srgbClr val="808080"/>
        </a:lt2>
        <a:accent1>
          <a:srgbClr val="FBEECD"/>
        </a:accent1>
        <a:accent2>
          <a:srgbClr val="ECD044"/>
        </a:accent2>
        <a:accent3>
          <a:srgbClr val="FECEB2"/>
        </a:accent3>
        <a:accent4>
          <a:srgbClr val="000000"/>
        </a:accent4>
        <a:accent5>
          <a:srgbClr val="FDF5E3"/>
        </a:accent5>
        <a:accent6>
          <a:srgbClr val="D6BC3D"/>
        </a:accent6>
        <a:hlink>
          <a:srgbClr val="E42B00"/>
        </a:hlink>
        <a:folHlink>
          <a:srgbClr val="996633"/>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60313</TotalTime>
  <Words>1505</Words>
  <Application>Microsoft Office PowerPoint</Application>
  <PresentationFormat>Affichage à l'écran (4:3)</PresentationFormat>
  <Paragraphs>378</Paragraphs>
  <Slides>27</Slides>
  <Notes>1</Notes>
  <HiddenSlides>0</HiddenSlides>
  <MMClips>2</MMClips>
  <ScaleCrop>false</ScaleCrop>
  <HeadingPairs>
    <vt:vector size="6" baseType="variant">
      <vt:variant>
        <vt:lpstr>Thème</vt:lpstr>
      </vt:variant>
      <vt:variant>
        <vt:i4>2</vt:i4>
      </vt:variant>
      <vt:variant>
        <vt:lpstr>Serveurs OLE incorporés</vt:lpstr>
      </vt:variant>
      <vt:variant>
        <vt:i4>3</vt:i4>
      </vt:variant>
      <vt:variant>
        <vt:lpstr>Titres des diapositives</vt:lpstr>
      </vt:variant>
      <vt:variant>
        <vt:i4>27</vt:i4>
      </vt:variant>
    </vt:vector>
  </HeadingPairs>
  <TitlesOfParts>
    <vt:vector size="32" baseType="lpstr">
      <vt:lpstr>1_Clouds</vt:lpstr>
      <vt:lpstr>2_Clouds</vt:lpstr>
      <vt:lpstr>Equation</vt:lpstr>
      <vt:lpstr>KGPlot</vt:lpstr>
      <vt:lpstr>Équation</vt:lpstr>
      <vt:lpstr>OCam and CCD220: world's fastest and most sensitive astronomical camera --- Philippe Feautrier, Jean-Luc Gach, Philippe Balard, Christian Guillaume, Mark Downing, Eric Stadler, Yves Magnard, Sandy Denney, Wolfgang Suske, Paul Jorden, Patrick Wheeler, Michael Skegg, Peter Pool, Ray Bell, David Burt, Javier Reyes, Manfred Meyer, Norbert Hubin, Dietrich Baade, Markus Kasper, Robin Arsenault, Thierry Fusco and JJ Diaz Garcia   Philippe.Feautrier@obs.ujf-grenoble.fr</vt:lpstr>
      <vt:lpstr>Requirements</vt:lpstr>
      <vt:lpstr>EMCCD: Electron Multiplying CCD</vt:lpstr>
      <vt:lpstr>L3CCD with lower read noise wins</vt:lpstr>
      <vt:lpstr>The CCD220 Design</vt:lpstr>
      <vt:lpstr>Improve Red QE</vt:lpstr>
      <vt:lpstr>CCD Package</vt:lpstr>
      <vt:lpstr>From design to reality</vt:lpstr>
      <vt:lpstr>Opticon JRA2</vt:lpstr>
      <vt:lpstr>OCam in e2v’s clean room on the optical test bench</vt:lpstr>
      <vt:lpstr>The first OCam image with the CCD220 at 1300 fps</vt:lpstr>
      <vt:lpstr>How to calibrate and measure performances? Use of the famous "photon transfer curve"  </vt:lpstr>
      <vt:lpstr>How to compute the variance of the noise from data cube?</vt:lpstr>
      <vt:lpstr>Calibration of system gain results</vt:lpstr>
      <vt:lpstr>Estimating Dark and multiplication grain from dark histograms for low dark counts</vt:lpstr>
      <vt:lpstr>Noise and dark with gain</vt:lpstr>
      <vt:lpstr>Multiplication gain and Dark</vt:lpstr>
      <vt:lpstr>Single dark + CIC events</vt:lpstr>
      <vt:lpstr>CCD220 results with Ocam, T=-40°C</vt:lpstr>
      <vt:lpstr>CCD220 measured QE (standard Si)</vt:lpstr>
      <vt:lpstr>Integration of microlenses for the Sphere ESO AO planet finder</vt:lpstr>
      <vt:lpstr>First integration of CCD220/Ocam in Sphere AO system (Sept 2009)</vt:lpstr>
      <vt:lpstr>Development of the ESO AO-NGC camera</vt:lpstr>
      <vt:lpstr>Conclusion</vt:lpstr>
      <vt:lpstr>Diapositive 25</vt:lpstr>
      <vt:lpstr>Interested in buying CCD220 and OCam?</vt:lpstr>
      <vt:lpstr>Demonstration of the e2v CCD220 AO detector with OCam Thursday at Coffee/Lunch breaks ESO council room</vt:lpstr>
    </vt:vector>
  </TitlesOfParts>
  <Company>European Southern Observatory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AO detectors developments</dc:title>
  <dc:creator>Philippe Feautrier</dc:creator>
  <cp:lastModifiedBy>Philippe Feautrier</cp:lastModifiedBy>
  <cp:revision>1462</cp:revision>
  <dcterms:created xsi:type="dcterms:W3CDTF">2002-07-02T09:50:05Z</dcterms:created>
  <dcterms:modified xsi:type="dcterms:W3CDTF">2009-10-14T08:40:14Z</dcterms:modified>
</cp:coreProperties>
</file>